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59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4B502-9484-4C7D-A565-A04756873F5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A51C-40A1-4320-90DB-D511D06DE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5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A51C-40A1-4320-90DB-D511D06DED2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1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131B-BAAF-4B2B-8A4F-B06BB10C15CF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31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EC2D-9798-42B4-BDFF-FCFD5553714C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6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BAB58-CD87-43B8-AC09-F2C9C0B73632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F8AD5-4B4D-4FE4-8AE8-8F2A90CAC34F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37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FABC-611A-4129-82C2-B2D177651516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B27C-5629-435F-A99A-B22473F53FD9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2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7674-DDD5-4324-8DAC-56615358B5F1}" type="datetime1">
              <a:rPr lang="en-CA" smtClean="0"/>
              <a:t>30/03/2015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4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4FAD-6EDB-4BBC-91BB-BA784DD34295}" type="datetime1">
              <a:rPr lang="en-CA" smtClean="0"/>
              <a:t>30/03/2015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2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87F-519A-4845-A69D-DD6C20BA95C1}" type="datetime1">
              <a:rPr lang="en-CA" smtClean="0"/>
              <a:t>30/03/2015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886D-3106-41C5-9579-6B4105F0AC77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2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5CCA-719A-4210-80D2-54ACDCD8B493}" type="datetime1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4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5F350-9586-49F5-B1CB-9F278DE0D2B2}" type="datetime1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126A-8187-4B0E-8F00-37DE13D585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3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CSC 2506/412 Course Project</a:t>
            </a:r>
            <a:b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Several Inference  Algorithms and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in Probabilistic Graphical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Weijian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Zhou</a:t>
            </a:r>
          </a:p>
          <a:p>
            <a:r>
              <a:rPr lang="en-CA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ChenXing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Zhao </a:t>
            </a:r>
          </a:p>
          <a:p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Wenzhangzhi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March 31, 2015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different inference and learning algorithms by experimenting with a simple image segmentation problem</a:t>
            </a:r>
          </a:p>
          <a:p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the approaches in paper “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A Comparison of Algorithms for Inference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and Learning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in Probabilistic Graphical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Models”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Unify different learning algorithms into free energy framework by imposing different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 Q distribution</a:t>
            </a: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3096358"/>
            <a:ext cx="4521416" cy="1069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56" y="4165709"/>
            <a:ext cx="2054904" cy="65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56" y="4740971"/>
            <a:ext cx="3644007" cy="673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410" y="4740971"/>
            <a:ext cx="3693111" cy="71526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Data Generation</a:t>
            </a:r>
            <a:endParaRPr lang="en-CA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718" y="2060020"/>
            <a:ext cx="2082112" cy="1556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75" y="2047326"/>
            <a:ext cx="2079804" cy="15546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90688"/>
            <a:ext cx="26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oreground: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{1,…,5}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7305" y="16738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binary mask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4830" y="1690688"/>
            <a:ext cx="27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ackground: </a:t>
            </a:r>
            <a:r>
              <a:rPr lang="en-CA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∈ {1,…,7}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24928" y="5960826"/>
            <a:ext cx="20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inal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esult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4</a:t>
            </a:fld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24" y="2060020"/>
            <a:ext cx="2082112" cy="1556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24" y="4394437"/>
            <a:ext cx="2095481" cy="156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88" y="4387117"/>
            <a:ext cx="2105273" cy="1573709"/>
          </a:xfrm>
          <a:prstGeom prst="rect">
            <a:avLst/>
          </a:prstGeom>
        </p:spPr>
      </p:pic>
      <p:cxnSp>
        <p:nvCxnSpPr>
          <p:cNvPr id="4" name="Elbow Connector 3"/>
          <p:cNvCxnSpPr>
            <a:stCxn id="15" idx="2"/>
            <a:endCxn id="16" idx="0"/>
          </p:cNvCxnSpPr>
          <p:nvPr/>
        </p:nvCxnSpPr>
        <p:spPr>
          <a:xfrm rot="16200000" flipH="1">
            <a:off x="2641762" y="3116633"/>
            <a:ext cx="778021" cy="17775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4377001" y="3164225"/>
            <a:ext cx="792440" cy="170731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6126660" y="1409322"/>
            <a:ext cx="778021" cy="519220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4967305" y="5173972"/>
            <a:ext cx="1851383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96802" y="46427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Gaussian noise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83081" y="59608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combined image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Iterated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Conditional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Modes (ICM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E-step: Fixing model parameters, update pixel label assignments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M-step: Based on the current pixel labels, update the model parameters 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implement, but can get stuck at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poor local minima</a:t>
            </a: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5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26" y="2340078"/>
            <a:ext cx="5453130" cy="21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3100" dirty="0">
                <a:latin typeface="Arial" panose="020B0604020202020204" pitchFamily="34" charset="0"/>
                <a:cs typeface="Arial" panose="020B0604020202020204" pitchFamily="34" charset="0"/>
              </a:rPr>
              <a:t>Exact Expectation-Maximization (EM) Algorithm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Place no constraint on Q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 Step: Minimize free energy with regard to Q using exact inference (variable update)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 Step: Minimize free energy with regard to the model parameters (parameter update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7800" indent="0">
              <a:buNone/>
            </a:pPr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0">
              <a:buNone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3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 EM (Mean-field)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endParaRPr lang="en-C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the Q distribution in the EM algorithm can be fully factorized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 descr="Screen Shot 2015-03-30 at 13.50.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5"/>
          <a:stretch/>
        </p:blipFill>
        <p:spPr>
          <a:xfrm>
            <a:off x="1431379" y="4699511"/>
            <a:ext cx="180343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Gibbs Sampling EM</a:t>
            </a:r>
          </a:p>
          <a:p>
            <a:pPr marL="355600" indent="-177800">
              <a:buFont typeface="Arial" panose="020B0604020202020204" pitchFamily="34" charset="0"/>
              <a:buChar char="-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Similar to ICM but uses sampling to update the pixel labels in the E-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3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Progress</a:t>
            </a: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ICM and Exact EM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CA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 on </a:t>
            </a:r>
            <a:r>
              <a:rPr lang="en-CA" sz="2600" dirty="0" err="1">
                <a:latin typeface="Arial" panose="020B0604020202020204" pitchFamily="34" charset="0"/>
                <a:cs typeface="Arial" panose="020B0604020202020204" pitchFamily="34" charset="0"/>
              </a:rPr>
              <a:t>Variational</a:t>
            </a:r>
            <a:r>
              <a:rPr lang="en-CA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CA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E126A-8187-4B0E-8F00-37DE13D585D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5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247</Words>
  <Application>Microsoft Office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CSC 2506/412 Course Project Comparing Several Inference  Algorithms and Learning in Probabilistic Graphical Models</vt:lpstr>
      <vt:lpstr>Introduction</vt:lpstr>
      <vt:lpstr>Basic Idea</vt:lpstr>
      <vt:lpstr>Data Generation</vt:lpstr>
      <vt:lpstr>Learning</vt:lpstr>
      <vt:lpstr>Learning (cont’d)</vt:lpstr>
      <vt:lpstr>Learning (cont’d)</vt:lpstr>
      <vt:lpstr>Current Progress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Wenzhi</dc:creator>
  <cp:lastModifiedBy>Wenzhi</cp:lastModifiedBy>
  <cp:revision>31</cp:revision>
  <dcterms:created xsi:type="dcterms:W3CDTF">2015-03-29T20:47:19Z</dcterms:created>
  <dcterms:modified xsi:type="dcterms:W3CDTF">2015-03-30T21:50:12Z</dcterms:modified>
</cp:coreProperties>
</file>