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4"/>
  </p:sldMasterIdLst>
  <p:notesMasterIdLst>
    <p:notesMasterId r:id="rId15"/>
  </p:notesMasterIdLst>
  <p:handoutMasterIdLst>
    <p:handoutMasterId r:id="rId16"/>
  </p:handoutMasterIdLst>
  <p:sldIdLst>
    <p:sldId id="276" r:id="rId5"/>
    <p:sldId id="278" r:id="rId6"/>
    <p:sldId id="267" r:id="rId7"/>
    <p:sldId id="269" r:id="rId8"/>
    <p:sldId id="270" r:id="rId9"/>
    <p:sldId id="271" r:id="rId10"/>
    <p:sldId id="277" r:id="rId11"/>
    <p:sldId id="275" r:id="rId12"/>
    <p:sldId id="274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7AB"/>
    <a:srgbClr val="FFDB55"/>
    <a:srgbClr val="FB5245"/>
    <a:srgbClr val="1D76B3"/>
    <a:srgbClr val="4465C9"/>
    <a:srgbClr val="3B579D"/>
    <a:srgbClr val="2AA9E0"/>
    <a:srgbClr val="55A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5" autoAdjust="0"/>
  </p:normalViewPr>
  <p:slideViewPr>
    <p:cSldViewPr snapToGrid="0">
      <p:cViewPr varScale="1">
        <p:scale>
          <a:sx n="74" d="100"/>
          <a:sy n="74" d="100"/>
        </p:scale>
        <p:origin x="762" y="3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C67278-11BA-42D6-AB9A-7498960DD4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48429-94ED-450B-B606-0C959280D4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DE20-5ABB-4043-870C-FA9DE299CE4F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0347-E0A1-40B5-81A2-B3CF7E3A95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318F9-4FD9-4C15-81CE-AFCF09FE6B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3503-1EB7-4787-B83A-C647CAA9C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32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4B290-4E87-425F-91C4-3F71627553D7}" type="datetimeFigureOut">
              <a:rPr lang="en-US" noProof="0" smtClean="0"/>
              <a:t>12/13/2021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84186-90FD-4E48-92A1-A10467FA212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85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06F5-3E73-4791-898D-AF94572A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89DB2-5100-4B9C-98D3-91699D25D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C595-8A5E-4F10-90F8-FD69295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5E5-E322-4867-B6CF-640947698E7D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97BE-423F-4B55-89A0-2FE71B73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7D3FE-202F-4D65-88E7-760493A8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9B894D-A7C6-442E-BF6A-F282001410E9}"/>
              </a:ext>
            </a:extLst>
          </p:cNvPr>
          <p:cNvCxnSpPr/>
          <p:nvPr userDrawn="1"/>
        </p:nvCxnSpPr>
        <p:spPr>
          <a:xfrm>
            <a:off x="720000" y="5497775"/>
            <a:ext cx="58862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8B32-42B3-466D-BC59-665A2311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934DD-916A-4BE0-ACFC-DC0F05BA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B0BE1-A592-4078-AC10-6D5D9C28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706-B979-4D4E-805D-107DDBF3338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831BA-9008-4C14-ACFB-6928C7F6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3F9D-747E-465D-B059-14A2F6F2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4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DB535-C1E4-486D-A299-FC6D4B55A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E904F-436F-474B-9B6A-B25B5EDC8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EB10-9984-418D-8BE8-25A87486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0CA-B969-415A-A6B3-DD835D460D20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0D01-417F-48DF-A56D-CF00051C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DEFC-9018-4424-9B0C-F46DB760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24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30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823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406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74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282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101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 sizes EXISTIN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Picture Placeholder 13" descr="An empty placeholder to create a Header image for Twitter. Click on the placeholder and select the image that you wish to add.">
            <a:extLst>
              <a:ext uri="{FF2B5EF4-FFF2-40B4-BE49-F238E27FC236}">
                <a16:creationId xmlns:a16="http://schemas.microsoft.com/office/drawing/2014/main" id="{98035DFF-FA99-4E47-8E35-F553C8F068C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877785" y="1512000"/>
            <a:ext cx="5643154" cy="1881051"/>
          </a:xfrm>
        </p:spPr>
        <p:txBody>
          <a:bodyPr anchor="ctr"/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15" name="Picture Placeholder 11" descr="An empty placeholder to create a In-Stream image for Twitter. Click on the placeholder and select the image that you wish to add.">
            <a:extLst>
              <a:ext uri="{FF2B5EF4-FFF2-40B4-BE49-F238E27FC236}">
                <a16:creationId xmlns:a16="http://schemas.microsoft.com/office/drawing/2014/main" id="{33ED4795-D25B-4616-8C15-27375BE9802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883241" y="3861000"/>
            <a:ext cx="3762103" cy="1881051"/>
          </a:xfrm>
        </p:spPr>
        <p:txBody>
          <a:bodyPr anchor="ctr"/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16" name="Picture Placeholder 12" descr="An empty placeholder to create a Profile image for Twitter. Click on the placeholder and select the image that you wish to add.">
            <a:extLst>
              <a:ext uri="{FF2B5EF4-FFF2-40B4-BE49-F238E27FC236}">
                <a16:creationId xmlns:a16="http://schemas.microsoft.com/office/drawing/2014/main" id="{9C069AEE-1E2E-4E23-B207-0A8BAC00CE4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477264" y="3861000"/>
            <a:ext cx="1881051" cy="1881051"/>
          </a:xfrm>
        </p:spPr>
        <p:txBody>
          <a:bodyPr anchor="ctr"/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witter Icon" descr="Twitter Icon">
            <a:extLst>
              <a:ext uri="{FF2B5EF4-FFF2-40B4-BE49-F238E27FC236}">
                <a16:creationId xmlns:a16="http://schemas.microsoft.com/office/drawing/2014/main" id="{5FDD0070-2C84-470D-A8BB-5002CB10C7D3}"/>
              </a:ext>
            </a:extLst>
          </p:cNvPr>
          <p:cNvSpPr>
            <a:spLocks/>
          </p:cNvSpPr>
          <p:nvPr userDrawn="1"/>
        </p:nvSpPr>
        <p:spPr bwMode="auto">
          <a:xfrm>
            <a:off x="458813" y="489562"/>
            <a:ext cx="566378" cy="460876"/>
          </a:xfrm>
          <a:custGeom>
            <a:avLst/>
            <a:gdLst>
              <a:gd name="T0" fmla="*/ 686 w 686"/>
              <a:gd name="T1" fmla="*/ 66 h 558"/>
              <a:gd name="T2" fmla="*/ 605 w 686"/>
              <a:gd name="T3" fmla="*/ 89 h 558"/>
              <a:gd name="T4" fmla="*/ 667 w 686"/>
              <a:gd name="T5" fmla="*/ 11 h 558"/>
              <a:gd name="T6" fmla="*/ 578 w 686"/>
              <a:gd name="T7" fmla="*/ 45 h 558"/>
              <a:gd name="T8" fmla="*/ 475 w 686"/>
              <a:gd name="T9" fmla="*/ 0 h 558"/>
              <a:gd name="T10" fmla="*/ 334 w 686"/>
              <a:gd name="T11" fmla="*/ 141 h 558"/>
              <a:gd name="T12" fmla="*/ 338 w 686"/>
              <a:gd name="T13" fmla="*/ 173 h 558"/>
              <a:gd name="T14" fmla="*/ 48 w 686"/>
              <a:gd name="T15" fmla="*/ 26 h 558"/>
              <a:gd name="T16" fmla="*/ 29 w 686"/>
              <a:gd name="T17" fmla="*/ 97 h 558"/>
              <a:gd name="T18" fmla="*/ 91 w 686"/>
              <a:gd name="T19" fmla="*/ 214 h 558"/>
              <a:gd name="T20" fmla="*/ 28 w 686"/>
              <a:gd name="T21" fmla="*/ 197 h 558"/>
              <a:gd name="T22" fmla="*/ 28 w 686"/>
              <a:gd name="T23" fmla="*/ 198 h 558"/>
              <a:gd name="T24" fmla="*/ 140 w 686"/>
              <a:gd name="T25" fmla="*/ 336 h 558"/>
              <a:gd name="T26" fmla="*/ 103 w 686"/>
              <a:gd name="T27" fmla="*/ 341 h 558"/>
              <a:gd name="T28" fmla="*/ 77 w 686"/>
              <a:gd name="T29" fmla="*/ 339 h 558"/>
              <a:gd name="T30" fmla="*/ 208 w 686"/>
              <a:gd name="T31" fmla="*/ 436 h 558"/>
              <a:gd name="T32" fmla="*/ 34 w 686"/>
              <a:gd name="T33" fmla="*/ 497 h 558"/>
              <a:gd name="T34" fmla="*/ 0 w 686"/>
              <a:gd name="T35" fmla="*/ 495 h 558"/>
              <a:gd name="T36" fmla="*/ 216 w 686"/>
              <a:gd name="T37" fmla="*/ 558 h 558"/>
              <a:gd name="T38" fmla="*/ 616 w 686"/>
              <a:gd name="T39" fmla="*/ 158 h 558"/>
              <a:gd name="T40" fmla="*/ 616 w 686"/>
              <a:gd name="T41" fmla="*/ 139 h 558"/>
              <a:gd name="T42" fmla="*/ 686 w 686"/>
              <a:gd name="T43" fmla="*/ 66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6" h="558">
                <a:moveTo>
                  <a:pt x="686" y="66"/>
                </a:moveTo>
                <a:cubicBezTo>
                  <a:pt x="661" y="78"/>
                  <a:pt x="634" y="85"/>
                  <a:pt x="605" y="89"/>
                </a:cubicBezTo>
                <a:cubicBezTo>
                  <a:pt x="634" y="71"/>
                  <a:pt x="657" y="44"/>
                  <a:pt x="667" y="11"/>
                </a:cubicBezTo>
                <a:cubicBezTo>
                  <a:pt x="640" y="27"/>
                  <a:pt x="610" y="39"/>
                  <a:pt x="578" y="45"/>
                </a:cubicBezTo>
                <a:cubicBezTo>
                  <a:pt x="552" y="18"/>
                  <a:pt x="515" y="0"/>
                  <a:pt x="475" y="0"/>
                </a:cubicBezTo>
                <a:cubicBezTo>
                  <a:pt x="397" y="0"/>
                  <a:pt x="334" y="64"/>
                  <a:pt x="334" y="141"/>
                </a:cubicBezTo>
                <a:cubicBezTo>
                  <a:pt x="334" y="152"/>
                  <a:pt x="335" y="163"/>
                  <a:pt x="338" y="173"/>
                </a:cubicBezTo>
                <a:cubicBezTo>
                  <a:pt x="221" y="167"/>
                  <a:pt x="117" y="111"/>
                  <a:pt x="48" y="26"/>
                </a:cubicBezTo>
                <a:cubicBezTo>
                  <a:pt x="36" y="47"/>
                  <a:pt x="29" y="71"/>
                  <a:pt x="29" y="97"/>
                </a:cubicBezTo>
                <a:cubicBezTo>
                  <a:pt x="29" y="146"/>
                  <a:pt x="54" y="189"/>
                  <a:pt x="91" y="214"/>
                </a:cubicBezTo>
                <a:cubicBezTo>
                  <a:pt x="68" y="213"/>
                  <a:pt x="47" y="207"/>
                  <a:pt x="28" y="197"/>
                </a:cubicBezTo>
                <a:cubicBezTo>
                  <a:pt x="28" y="197"/>
                  <a:pt x="28" y="198"/>
                  <a:pt x="28" y="198"/>
                </a:cubicBezTo>
                <a:cubicBezTo>
                  <a:pt x="28" y="267"/>
                  <a:pt x="76" y="323"/>
                  <a:pt x="140" y="336"/>
                </a:cubicBezTo>
                <a:cubicBezTo>
                  <a:pt x="129" y="340"/>
                  <a:pt x="116" y="341"/>
                  <a:pt x="103" y="341"/>
                </a:cubicBezTo>
                <a:cubicBezTo>
                  <a:pt x="94" y="341"/>
                  <a:pt x="85" y="340"/>
                  <a:pt x="77" y="339"/>
                </a:cubicBezTo>
                <a:cubicBezTo>
                  <a:pt x="95" y="395"/>
                  <a:pt x="147" y="435"/>
                  <a:pt x="208" y="436"/>
                </a:cubicBezTo>
                <a:cubicBezTo>
                  <a:pt x="160" y="474"/>
                  <a:pt x="100" y="497"/>
                  <a:pt x="34" y="497"/>
                </a:cubicBezTo>
                <a:cubicBezTo>
                  <a:pt x="22" y="497"/>
                  <a:pt x="11" y="496"/>
                  <a:pt x="0" y="495"/>
                </a:cubicBezTo>
                <a:cubicBezTo>
                  <a:pt x="62" y="535"/>
                  <a:pt x="136" y="558"/>
                  <a:pt x="216" y="558"/>
                </a:cubicBezTo>
                <a:cubicBezTo>
                  <a:pt x="475" y="558"/>
                  <a:pt x="616" y="344"/>
                  <a:pt x="616" y="158"/>
                </a:cubicBezTo>
                <a:cubicBezTo>
                  <a:pt x="616" y="151"/>
                  <a:pt x="616" y="145"/>
                  <a:pt x="616" y="139"/>
                </a:cubicBezTo>
                <a:cubicBezTo>
                  <a:pt x="643" y="119"/>
                  <a:pt x="667" y="95"/>
                  <a:pt x="686" y="66"/>
                </a:cubicBezTo>
                <a:close/>
              </a:path>
            </a:pathLst>
          </a:custGeom>
          <a:solidFill>
            <a:srgbClr val="2AA9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grpSp>
        <p:nvGrpSpPr>
          <p:cNvPr id="23" name="Group 22" descr="Social Media Placement Grid Twitter">
            <a:extLst>
              <a:ext uri="{FF2B5EF4-FFF2-40B4-BE49-F238E27FC236}">
                <a16:creationId xmlns:a16="http://schemas.microsoft.com/office/drawing/2014/main" id="{09983990-96BB-4A63-BC88-39C6EC685A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36926C1-7E3F-49D8-BD28-4D72417FA73F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7232C92-A872-4848-9701-DBE26CFA2F22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01805D-E4CD-4168-ADBA-05374C9836A9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50C8E9-848C-41F2-8227-C3ACBA9C0EE5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260485-C940-40C5-8A30-A5784BBE0BA6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2C47E7B-41E4-4C5C-8355-245A91B802B2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0" name="Group 29" descr="Social Media Placement Grid Twitter">
            <a:extLst>
              <a:ext uri="{FF2B5EF4-FFF2-40B4-BE49-F238E27FC236}">
                <a16:creationId xmlns:a16="http://schemas.microsoft.com/office/drawing/2014/main" id="{FB5DB3FD-47DD-4E25-B9B7-548E7634817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083779" y="3861000"/>
            <a:ext cx="671257" cy="671257"/>
            <a:chOff x="7200900" y="3637712"/>
            <a:chExt cx="2121768" cy="212176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470C575-76AD-43F6-AD5C-8BC9148247D7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ADB84951-0EE0-445C-9AD5-2C768DC5D5E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636DD0-BD27-4B06-86A7-E7DB9348FB22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B040C8-39F4-43EE-81FE-661CC714804C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CE5FE9-E855-4D41-9C42-66B3EC7E1A68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8583B78-11C2-42B7-8673-2340C77F3D2C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 descr="Social Media Placement Grid Twitter">
            <a:extLst>
              <a:ext uri="{FF2B5EF4-FFF2-40B4-BE49-F238E27FC236}">
                <a16:creationId xmlns:a16="http://schemas.microsoft.com/office/drawing/2014/main" id="{1521191E-DD94-4235-A967-E4E6B2B52C7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3861000"/>
            <a:ext cx="671257" cy="671257"/>
            <a:chOff x="7200900" y="3637712"/>
            <a:chExt cx="2121768" cy="212176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EB5A63-308A-4875-AE4F-2E3B8B96E4E8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D848346B-EE75-4F34-B93A-CC7A969EF1A9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A2634F-27A4-4EAA-B4AE-E78296D9196D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835563"/>
            </a:xfrm>
            <a:prstGeom prst="rect">
              <a:avLst/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C422A1-61F9-43AB-A87C-8BE3B70A153F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B77E168-E4AA-4ACE-A45F-F920BA0FC8BC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E5BC93E-485A-4134-A283-1A061D51C328}"/>
              </a:ext>
            </a:extLst>
          </p:cNvPr>
          <p:cNvSpPr txBox="1"/>
          <p:nvPr userDrawn="1"/>
        </p:nvSpPr>
        <p:spPr>
          <a:xfrm>
            <a:off x="458813" y="2207143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Header image</a:t>
            </a:r>
          </a:p>
          <a:p>
            <a:r>
              <a:rPr lang="en-US" sz="1100" noProof="0" dirty="0"/>
              <a:t>3:1 aspect ratio</a:t>
            </a:r>
          </a:p>
          <a:p>
            <a:r>
              <a:rPr lang="en-US" sz="1100" noProof="0" dirty="0"/>
              <a:t>1500 x 500 pixels – optimal size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4C3B9F-D3B6-45D8-A6C7-6CCAF87F12C7}"/>
              </a:ext>
            </a:extLst>
          </p:cNvPr>
          <p:cNvSpPr txBox="1"/>
          <p:nvPr userDrawn="1"/>
        </p:nvSpPr>
        <p:spPr>
          <a:xfrm>
            <a:off x="458813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image</a:t>
            </a:r>
          </a:p>
          <a:p>
            <a:r>
              <a:rPr lang="en-US" sz="1100" noProof="0" dirty="0"/>
              <a:t>2:1 aspect ratio</a:t>
            </a:r>
          </a:p>
          <a:p>
            <a:r>
              <a:rPr lang="en-US" sz="1100" noProof="0" dirty="0"/>
              <a:t>506 x 253 pixels – optimal size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62EA38-A326-47D5-AC6E-CA9C1DBBD3E1}"/>
              </a:ext>
            </a:extLst>
          </p:cNvPr>
          <p:cNvSpPr txBox="1"/>
          <p:nvPr userDrawn="1"/>
        </p:nvSpPr>
        <p:spPr>
          <a:xfrm>
            <a:off x="7082289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/>
          <p:nvPr userDrawn="1"/>
        </p:nvCxnSpPr>
        <p:spPr>
          <a:xfrm>
            <a:off x="2877785" y="3627025"/>
            <a:ext cx="848053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34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 sizes N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witter Icon" descr="Twitter Icon">
            <a:extLst>
              <a:ext uri="{FF2B5EF4-FFF2-40B4-BE49-F238E27FC236}">
                <a16:creationId xmlns:a16="http://schemas.microsoft.com/office/drawing/2014/main" id="{5FDD0070-2C84-470D-A8BB-5002CB10C7D3}"/>
              </a:ext>
            </a:extLst>
          </p:cNvPr>
          <p:cNvSpPr>
            <a:spLocks/>
          </p:cNvSpPr>
          <p:nvPr userDrawn="1"/>
        </p:nvSpPr>
        <p:spPr bwMode="auto">
          <a:xfrm>
            <a:off x="458813" y="489562"/>
            <a:ext cx="566378" cy="460876"/>
          </a:xfrm>
          <a:custGeom>
            <a:avLst/>
            <a:gdLst>
              <a:gd name="T0" fmla="*/ 686 w 686"/>
              <a:gd name="T1" fmla="*/ 66 h 558"/>
              <a:gd name="T2" fmla="*/ 605 w 686"/>
              <a:gd name="T3" fmla="*/ 89 h 558"/>
              <a:gd name="T4" fmla="*/ 667 w 686"/>
              <a:gd name="T5" fmla="*/ 11 h 558"/>
              <a:gd name="T6" fmla="*/ 578 w 686"/>
              <a:gd name="T7" fmla="*/ 45 h 558"/>
              <a:gd name="T8" fmla="*/ 475 w 686"/>
              <a:gd name="T9" fmla="*/ 0 h 558"/>
              <a:gd name="T10" fmla="*/ 334 w 686"/>
              <a:gd name="T11" fmla="*/ 141 h 558"/>
              <a:gd name="T12" fmla="*/ 338 w 686"/>
              <a:gd name="T13" fmla="*/ 173 h 558"/>
              <a:gd name="T14" fmla="*/ 48 w 686"/>
              <a:gd name="T15" fmla="*/ 26 h 558"/>
              <a:gd name="T16" fmla="*/ 29 w 686"/>
              <a:gd name="T17" fmla="*/ 97 h 558"/>
              <a:gd name="T18" fmla="*/ 91 w 686"/>
              <a:gd name="T19" fmla="*/ 214 h 558"/>
              <a:gd name="T20" fmla="*/ 28 w 686"/>
              <a:gd name="T21" fmla="*/ 197 h 558"/>
              <a:gd name="T22" fmla="*/ 28 w 686"/>
              <a:gd name="T23" fmla="*/ 198 h 558"/>
              <a:gd name="T24" fmla="*/ 140 w 686"/>
              <a:gd name="T25" fmla="*/ 336 h 558"/>
              <a:gd name="T26" fmla="*/ 103 w 686"/>
              <a:gd name="T27" fmla="*/ 341 h 558"/>
              <a:gd name="T28" fmla="*/ 77 w 686"/>
              <a:gd name="T29" fmla="*/ 339 h 558"/>
              <a:gd name="T30" fmla="*/ 208 w 686"/>
              <a:gd name="T31" fmla="*/ 436 h 558"/>
              <a:gd name="T32" fmla="*/ 34 w 686"/>
              <a:gd name="T33" fmla="*/ 497 h 558"/>
              <a:gd name="T34" fmla="*/ 0 w 686"/>
              <a:gd name="T35" fmla="*/ 495 h 558"/>
              <a:gd name="T36" fmla="*/ 216 w 686"/>
              <a:gd name="T37" fmla="*/ 558 h 558"/>
              <a:gd name="T38" fmla="*/ 616 w 686"/>
              <a:gd name="T39" fmla="*/ 158 h 558"/>
              <a:gd name="T40" fmla="*/ 616 w 686"/>
              <a:gd name="T41" fmla="*/ 139 h 558"/>
              <a:gd name="T42" fmla="*/ 686 w 686"/>
              <a:gd name="T43" fmla="*/ 66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6" h="558">
                <a:moveTo>
                  <a:pt x="686" y="66"/>
                </a:moveTo>
                <a:cubicBezTo>
                  <a:pt x="661" y="78"/>
                  <a:pt x="634" y="85"/>
                  <a:pt x="605" y="89"/>
                </a:cubicBezTo>
                <a:cubicBezTo>
                  <a:pt x="634" y="71"/>
                  <a:pt x="657" y="44"/>
                  <a:pt x="667" y="11"/>
                </a:cubicBezTo>
                <a:cubicBezTo>
                  <a:pt x="640" y="27"/>
                  <a:pt x="610" y="39"/>
                  <a:pt x="578" y="45"/>
                </a:cubicBezTo>
                <a:cubicBezTo>
                  <a:pt x="552" y="18"/>
                  <a:pt x="515" y="0"/>
                  <a:pt x="475" y="0"/>
                </a:cubicBezTo>
                <a:cubicBezTo>
                  <a:pt x="397" y="0"/>
                  <a:pt x="334" y="64"/>
                  <a:pt x="334" y="141"/>
                </a:cubicBezTo>
                <a:cubicBezTo>
                  <a:pt x="334" y="152"/>
                  <a:pt x="335" y="163"/>
                  <a:pt x="338" y="173"/>
                </a:cubicBezTo>
                <a:cubicBezTo>
                  <a:pt x="221" y="167"/>
                  <a:pt x="117" y="111"/>
                  <a:pt x="48" y="26"/>
                </a:cubicBezTo>
                <a:cubicBezTo>
                  <a:pt x="36" y="47"/>
                  <a:pt x="29" y="71"/>
                  <a:pt x="29" y="97"/>
                </a:cubicBezTo>
                <a:cubicBezTo>
                  <a:pt x="29" y="146"/>
                  <a:pt x="54" y="189"/>
                  <a:pt x="91" y="214"/>
                </a:cubicBezTo>
                <a:cubicBezTo>
                  <a:pt x="68" y="213"/>
                  <a:pt x="47" y="207"/>
                  <a:pt x="28" y="197"/>
                </a:cubicBezTo>
                <a:cubicBezTo>
                  <a:pt x="28" y="197"/>
                  <a:pt x="28" y="198"/>
                  <a:pt x="28" y="198"/>
                </a:cubicBezTo>
                <a:cubicBezTo>
                  <a:pt x="28" y="267"/>
                  <a:pt x="76" y="323"/>
                  <a:pt x="140" y="336"/>
                </a:cubicBezTo>
                <a:cubicBezTo>
                  <a:pt x="129" y="340"/>
                  <a:pt x="116" y="341"/>
                  <a:pt x="103" y="341"/>
                </a:cubicBezTo>
                <a:cubicBezTo>
                  <a:pt x="94" y="341"/>
                  <a:pt x="85" y="340"/>
                  <a:pt x="77" y="339"/>
                </a:cubicBezTo>
                <a:cubicBezTo>
                  <a:pt x="95" y="395"/>
                  <a:pt x="147" y="435"/>
                  <a:pt x="208" y="436"/>
                </a:cubicBezTo>
                <a:cubicBezTo>
                  <a:pt x="160" y="474"/>
                  <a:pt x="100" y="497"/>
                  <a:pt x="34" y="497"/>
                </a:cubicBezTo>
                <a:cubicBezTo>
                  <a:pt x="22" y="497"/>
                  <a:pt x="11" y="496"/>
                  <a:pt x="0" y="495"/>
                </a:cubicBezTo>
                <a:cubicBezTo>
                  <a:pt x="62" y="535"/>
                  <a:pt x="136" y="558"/>
                  <a:pt x="216" y="558"/>
                </a:cubicBezTo>
                <a:cubicBezTo>
                  <a:pt x="475" y="558"/>
                  <a:pt x="616" y="344"/>
                  <a:pt x="616" y="158"/>
                </a:cubicBezTo>
                <a:cubicBezTo>
                  <a:pt x="616" y="151"/>
                  <a:pt x="616" y="145"/>
                  <a:pt x="616" y="139"/>
                </a:cubicBezTo>
                <a:cubicBezTo>
                  <a:pt x="643" y="119"/>
                  <a:pt x="667" y="95"/>
                  <a:pt x="686" y="66"/>
                </a:cubicBezTo>
                <a:close/>
              </a:path>
            </a:pathLst>
          </a:custGeom>
          <a:solidFill>
            <a:srgbClr val="2AA9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grpSp>
        <p:nvGrpSpPr>
          <p:cNvPr id="23" name="Group 22" descr="Social Media Placement Grid Twitter">
            <a:extLst>
              <a:ext uri="{FF2B5EF4-FFF2-40B4-BE49-F238E27FC236}">
                <a16:creationId xmlns:a16="http://schemas.microsoft.com/office/drawing/2014/main" id="{09983990-96BB-4A63-BC88-39C6EC685A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36926C1-7E3F-49D8-BD28-4D72417FA73F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7232C92-A872-4848-9701-DBE26CFA2F22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01805D-E4CD-4168-ADBA-05374C9836A9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50C8E9-848C-41F2-8227-C3ACBA9C0EE5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260485-C940-40C5-8A30-A5784BBE0BA6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2C47E7B-41E4-4C5C-8355-245A91B802B2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0" name="Group 29" descr="Social Media Placement Grid Twitter">
            <a:extLst>
              <a:ext uri="{FF2B5EF4-FFF2-40B4-BE49-F238E27FC236}">
                <a16:creationId xmlns:a16="http://schemas.microsoft.com/office/drawing/2014/main" id="{FB5DB3FD-47DD-4E25-B9B7-548E7634817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083779" y="3861000"/>
            <a:ext cx="671257" cy="671257"/>
            <a:chOff x="7200900" y="3637712"/>
            <a:chExt cx="2121768" cy="212176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470C575-76AD-43F6-AD5C-8BC9148247D7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ADB84951-0EE0-445C-9AD5-2C768DC5D5E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636DD0-BD27-4B06-86A7-E7DB9348FB22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B040C8-39F4-43EE-81FE-661CC714804C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CE5FE9-E855-4D41-9C42-66B3EC7E1A68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8583B78-11C2-42B7-8673-2340C77F3D2C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 descr="Social Media Placement Grid Twitter">
            <a:extLst>
              <a:ext uri="{FF2B5EF4-FFF2-40B4-BE49-F238E27FC236}">
                <a16:creationId xmlns:a16="http://schemas.microsoft.com/office/drawing/2014/main" id="{1521191E-DD94-4235-A967-E4E6B2B52C7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3861000"/>
            <a:ext cx="671257" cy="671257"/>
            <a:chOff x="7200900" y="3637712"/>
            <a:chExt cx="2121768" cy="212176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EB5A63-308A-4875-AE4F-2E3B8B96E4E8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D848346B-EE75-4F34-B93A-CC7A969EF1A9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A2634F-27A4-4EAA-B4AE-E78296D9196D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835563"/>
            </a:xfrm>
            <a:prstGeom prst="rect">
              <a:avLst/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C422A1-61F9-43AB-A87C-8BE3B70A153F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B77E168-E4AA-4ACE-A45F-F920BA0FC8BC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E5BC93E-485A-4134-A283-1A061D51C328}"/>
              </a:ext>
            </a:extLst>
          </p:cNvPr>
          <p:cNvSpPr txBox="1"/>
          <p:nvPr userDrawn="1"/>
        </p:nvSpPr>
        <p:spPr>
          <a:xfrm>
            <a:off x="458813" y="2207143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Header image</a:t>
            </a:r>
          </a:p>
          <a:p>
            <a:r>
              <a:rPr lang="en-US" sz="1100" noProof="0" dirty="0"/>
              <a:t>3:1 aspect ratio</a:t>
            </a:r>
          </a:p>
          <a:p>
            <a:r>
              <a:rPr lang="en-US" sz="1100" noProof="0" dirty="0"/>
              <a:t>1500 x 500 pixels – optimal size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/>
          <p:nvPr userDrawn="1"/>
        </p:nvCxnSpPr>
        <p:spPr>
          <a:xfrm>
            <a:off x="2877785" y="3627025"/>
            <a:ext cx="848053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26E885A-CF1B-42A9-A37F-A6B0AFF04DCD}"/>
              </a:ext>
            </a:extLst>
          </p:cNvPr>
          <p:cNvSpPr txBox="1"/>
          <p:nvPr userDrawn="1"/>
        </p:nvSpPr>
        <p:spPr>
          <a:xfrm>
            <a:off x="458813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image</a:t>
            </a:r>
          </a:p>
          <a:p>
            <a:r>
              <a:rPr lang="en-US" sz="1100" noProof="0" dirty="0"/>
              <a:t>2:1 aspect ratio</a:t>
            </a:r>
          </a:p>
          <a:p>
            <a:r>
              <a:rPr lang="en-US" sz="1100" noProof="0" dirty="0"/>
              <a:t>506 x 253 pixels – optimal size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94A10-B4B2-4AA7-A4D5-595D9B62923C}"/>
              </a:ext>
            </a:extLst>
          </p:cNvPr>
          <p:cNvSpPr txBox="1"/>
          <p:nvPr userDrawn="1"/>
        </p:nvSpPr>
        <p:spPr>
          <a:xfrm>
            <a:off x="7082289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sp>
        <p:nvSpPr>
          <p:cNvPr id="45" name="Rectangle 44" descr="Social media size indicator">
            <a:extLst>
              <a:ext uri="{FF2B5EF4-FFF2-40B4-BE49-F238E27FC236}">
                <a16:creationId xmlns:a16="http://schemas.microsoft.com/office/drawing/2014/main" id="{FB017820-B6EF-4015-BD1B-7BBE281F7D13}"/>
              </a:ext>
            </a:extLst>
          </p:cNvPr>
          <p:cNvSpPr/>
          <p:nvPr userDrawn="1"/>
        </p:nvSpPr>
        <p:spPr>
          <a:xfrm>
            <a:off x="2877785" y="1512000"/>
            <a:ext cx="5643154" cy="1917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Rectangle 45" descr="Social media size indicator">
            <a:extLst>
              <a:ext uri="{FF2B5EF4-FFF2-40B4-BE49-F238E27FC236}">
                <a16:creationId xmlns:a16="http://schemas.microsoft.com/office/drawing/2014/main" id="{89EA95F7-F00A-4510-81F9-F142B7A68EDB}"/>
              </a:ext>
            </a:extLst>
          </p:cNvPr>
          <p:cNvSpPr/>
          <p:nvPr userDrawn="1"/>
        </p:nvSpPr>
        <p:spPr>
          <a:xfrm>
            <a:off x="2883241" y="3825052"/>
            <a:ext cx="3762103" cy="1917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Rectangle 46" descr="Social media size indicator">
            <a:extLst>
              <a:ext uri="{FF2B5EF4-FFF2-40B4-BE49-F238E27FC236}">
                <a16:creationId xmlns:a16="http://schemas.microsoft.com/office/drawing/2014/main" id="{567429CB-402A-433C-A301-8DC972657D67}"/>
              </a:ext>
            </a:extLst>
          </p:cNvPr>
          <p:cNvSpPr/>
          <p:nvPr userDrawn="1"/>
        </p:nvSpPr>
        <p:spPr>
          <a:xfrm>
            <a:off x="9477264" y="3861000"/>
            <a:ext cx="1881051" cy="1881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0930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83F8-441A-4B7E-A709-95251221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FCDE-CC03-4C28-962B-02FCCBAA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92B8-D6AB-4C86-BA68-8DB96B8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8CCC-1B14-4839-A0A1-76DAACDEED5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370A-F225-4E90-81D6-01A0CE94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8BA5-1C3C-45D2-BA3A-1636C665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0835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book sizes EXISTIN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icture Placeholder 9" descr="An empty placeholder to create a Profile image for Facebook. Click on the placeholder and select the image that you wish to add.">
            <a:extLst>
              <a:ext uri="{FF2B5EF4-FFF2-40B4-BE49-F238E27FC236}">
                <a16:creationId xmlns:a16="http://schemas.microsoft.com/office/drawing/2014/main" id="{BAF7F50E-E442-4A62-9FA6-E601D84781A1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9223264" y="3861000"/>
            <a:ext cx="1881051" cy="1881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grpSp>
        <p:nvGrpSpPr>
          <p:cNvPr id="68" name="Group 67" descr="Social Media Placement Grid Facebook">
            <a:extLst>
              <a:ext uri="{FF2B5EF4-FFF2-40B4-BE49-F238E27FC236}">
                <a16:creationId xmlns:a16="http://schemas.microsoft.com/office/drawing/2014/main" id="{3A80E077-37E9-41C3-9989-9403F4EFEB2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3861000"/>
            <a:ext cx="671257" cy="671257"/>
            <a:chOff x="10412314" y="3817160"/>
            <a:chExt cx="2121768" cy="212176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5A9FD28-8810-490C-AB9F-7C61015E1DAF}"/>
                </a:ext>
              </a:extLst>
            </p:cNvPr>
            <p:cNvSpPr/>
            <p:nvPr userDrawn="1"/>
          </p:nvSpPr>
          <p:spPr>
            <a:xfrm>
              <a:off x="10412314" y="381716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DD3912-46B3-4C0F-93DB-99E2814D8F6E}"/>
                </a:ext>
              </a:extLst>
            </p:cNvPr>
            <p:cNvSpPr/>
            <p:nvPr userDrawn="1"/>
          </p:nvSpPr>
          <p:spPr>
            <a:xfrm>
              <a:off x="10717550" y="4137660"/>
              <a:ext cx="1511297" cy="714342"/>
            </a:xfrm>
            <a:prstGeom prst="rect">
              <a:avLst/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B278098-52EE-46F9-9715-747AD048DA0A}"/>
                </a:ext>
              </a:extLst>
            </p:cNvPr>
            <p:cNvSpPr/>
            <p:nvPr userDrawn="1"/>
          </p:nvSpPr>
          <p:spPr>
            <a:xfrm>
              <a:off x="10717550" y="5103365"/>
              <a:ext cx="1511297" cy="10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74D6095-8BE3-4521-BD15-9898EE357CAC}"/>
                </a:ext>
              </a:extLst>
            </p:cNvPr>
            <p:cNvSpPr/>
            <p:nvPr userDrawn="1"/>
          </p:nvSpPr>
          <p:spPr>
            <a:xfrm>
              <a:off x="10412314" y="381716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F77E82-FC98-4F27-AF3E-C6B39DC5103B}"/>
                </a:ext>
              </a:extLst>
            </p:cNvPr>
            <p:cNvSpPr/>
            <p:nvPr userDrawn="1"/>
          </p:nvSpPr>
          <p:spPr>
            <a:xfrm>
              <a:off x="10717550" y="5354728"/>
              <a:ext cx="1511297" cy="10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1" name="Group 60" descr="Social Media Placement Grid Facebook">
            <a:extLst>
              <a:ext uri="{FF2B5EF4-FFF2-40B4-BE49-F238E27FC236}">
                <a16:creationId xmlns:a16="http://schemas.microsoft.com/office/drawing/2014/main" id="{7D555728-AB1C-44D4-B6FA-CF71AFB5A41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829779" y="3861000"/>
            <a:ext cx="671257" cy="671257"/>
            <a:chOff x="7200900" y="3637712"/>
            <a:chExt cx="2121768" cy="212176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B6EE059-523E-452F-8F65-99ED3E8ACD1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86535F32-6E65-40FA-8C86-E7664549058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1E555C2-A267-42FC-8582-E6894EB22AD3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4B05F8-589D-408D-853E-739AF1A64C7B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541237-F0C1-44DF-A33E-D6A68BF32F72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8B5F608-D115-479C-B1AF-7721AFFAB2A8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4" name="Group 53" descr="Social Media Placement Grid Facebook">
            <a:extLst>
              <a:ext uri="{FF2B5EF4-FFF2-40B4-BE49-F238E27FC236}">
                <a16:creationId xmlns:a16="http://schemas.microsoft.com/office/drawing/2014/main" id="{41A1655D-F6BC-49ED-ABFA-59632247F7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5B4BB5A-4438-4B85-87EB-6374818AE909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0F136B69-1F23-4CCE-B78C-F5A428FE45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38656CD-F2E9-40F4-8D37-B026115F9EA6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3924AB-7A00-4214-99A7-F885EDEFA4CB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58E8A19-11F3-432F-88C1-5E29B7E3D52E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2E503CA-6729-41CC-9A2B-7B2559125CA7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44" name="Group 43" descr="Facebook Icon">
            <a:extLst>
              <a:ext uri="{FF2B5EF4-FFF2-40B4-BE49-F238E27FC236}">
                <a16:creationId xmlns:a16="http://schemas.microsoft.com/office/drawing/2014/main" id="{836F1501-F997-408F-B111-2AB8656359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579" cy="460800"/>
            <a:chOff x="111724" y="-496407"/>
            <a:chExt cx="5643562" cy="563403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E0CFEC-E765-4D70-A097-F2E90335F99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13311" y="-496407"/>
              <a:ext cx="5641975" cy="563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EBDE287A-DEA1-409D-8AEF-20BD8FAB1B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24" y="-494819"/>
              <a:ext cx="5641975" cy="5632450"/>
            </a:xfrm>
            <a:custGeom>
              <a:avLst/>
              <a:gdLst>
                <a:gd name="T0" fmla="*/ 216 w 3996"/>
                <a:gd name="T1" fmla="*/ 0 h 3996"/>
                <a:gd name="T2" fmla="*/ 3780 w 3996"/>
                <a:gd name="T3" fmla="*/ 0 h 3996"/>
                <a:gd name="T4" fmla="*/ 3996 w 3996"/>
                <a:gd name="T5" fmla="*/ 216 h 3996"/>
                <a:gd name="T6" fmla="*/ 3996 w 3996"/>
                <a:gd name="T7" fmla="*/ 3780 h 3996"/>
                <a:gd name="T8" fmla="*/ 3780 w 3996"/>
                <a:gd name="T9" fmla="*/ 3996 h 3996"/>
                <a:gd name="T10" fmla="*/ 2760 w 3996"/>
                <a:gd name="T11" fmla="*/ 3996 h 3996"/>
                <a:gd name="T12" fmla="*/ 2441 w 3996"/>
                <a:gd name="T13" fmla="*/ 3732 h 3996"/>
                <a:gd name="T14" fmla="*/ 2134 w 3996"/>
                <a:gd name="T15" fmla="*/ 3996 h 3996"/>
                <a:gd name="T16" fmla="*/ 216 w 3996"/>
                <a:gd name="T17" fmla="*/ 3996 h 3996"/>
                <a:gd name="T18" fmla="*/ 0 w 3996"/>
                <a:gd name="T19" fmla="*/ 3780 h 3996"/>
                <a:gd name="T20" fmla="*/ 0 w 3996"/>
                <a:gd name="T21" fmla="*/ 216 h 3996"/>
                <a:gd name="T22" fmla="*/ 216 w 3996"/>
                <a:gd name="T23" fmla="*/ 0 h 3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96" h="3996">
                  <a:moveTo>
                    <a:pt x="216" y="0"/>
                  </a:moveTo>
                  <a:cubicBezTo>
                    <a:pt x="3780" y="0"/>
                    <a:pt x="3780" y="0"/>
                    <a:pt x="3780" y="0"/>
                  </a:cubicBezTo>
                  <a:cubicBezTo>
                    <a:pt x="3900" y="0"/>
                    <a:pt x="3996" y="96"/>
                    <a:pt x="3996" y="216"/>
                  </a:cubicBezTo>
                  <a:cubicBezTo>
                    <a:pt x="3996" y="3780"/>
                    <a:pt x="3996" y="3780"/>
                    <a:pt x="3996" y="3780"/>
                  </a:cubicBezTo>
                  <a:cubicBezTo>
                    <a:pt x="3996" y="3900"/>
                    <a:pt x="3900" y="3996"/>
                    <a:pt x="3780" y="3996"/>
                  </a:cubicBezTo>
                  <a:cubicBezTo>
                    <a:pt x="2760" y="3996"/>
                    <a:pt x="2760" y="3996"/>
                    <a:pt x="2760" y="3996"/>
                  </a:cubicBezTo>
                  <a:cubicBezTo>
                    <a:pt x="2441" y="3732"/>
                    <a:pt x="2441" y="3732"/>
                    <a:pt x="2441" y="3732"/>
                  </a:cubicBezTo>
                  <a:cubicBezTo>
                    <a:pt x="2134" y="3996"/>
                    <a:pt x="2134" y="3996"/>
                    <a:pt x="2134" y="3996"/>
                  </a:cubicBezTo>
                  <a:cubicBezTo>
                    <a:pt x="216" y="3996"/>
                    <a:pt x="216" y="3996"/>
                    <a:pt x="216" y="3996"/>
                  </a:cubicBezTo>
                  <a:cubicBezTo>
                    <a:pt x="96" y="3996"/>
                    <a:pt x="0" y="3900"/>
                    <a:pt x="0" y="378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96"/>
                    <a:pt x="96" y="0"/>
                    <a:pt x="216" y="0"/>
                  </a:cubicBezTo>
                  <a:close/>
                </a:path>
              </a:pathLst>
            </a:custGeom>
            <a:solidFill>
              <a:srgbClr val="3B5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A6EBA84F-1076-4C39-83A0-5D916B44C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8199" y="356081"/>
              <a:ext cx="2490788" cy="4781550"/>
            </a:xfrm>
            <a:custGeom>
              <a:avLst/>
              <a:gdLst>
                <a:gd name="T0" fmla="*/ 522 w 1764"/>
                <a:gd name="T1" fmla="*/ 3392 h 3392"/>
                <a:gd name="T2" fmla="*/ 522 w 1764"/>
                <a:gd name="T3" fmla="*/ 1843 h 3392"/>
                <a:gd name="T4" fmla="*/ 0 w 1764"/>
                <a:gd name="T5" fmla="*/ 1843 h 3392"/>
                <a:gd name="T6" fmla="*/ 0 w 1764"/>
                <a:gd name="T7" fmla="*/ 1241 h 3392"/>
                <a:gd name="T8" fmla="*/ 522 w 1764"/>
                <a:gd name="T9" fmla="*/ 1241 h 3392"/>
                <a:gd name="T10" fmla="*/ 522 w 1764"/>
                <a:gd name="T11" fmla="*/ 781 h 3392"/>
                <a:gd name="T12" fmla="*/ 1291 w 1764"/>
                <a:gd name="T13" fmla="*/ 0 h 3392"/>
                <a:gd name="T14" fmla="*/ 1764 w 1764"/>
                <a:gd name="T15" fmla="*/ 23 h 3392"/>
                <a:gd name="T16" fmla="*/ 1764 w 1764"/>
                <a:gd name="T17" fmla="*/ 566 h 3392"/>
                <a:gd name="T18" fmla="*/ 1445 w 1764"/>
                <a:gd name="T19" fmla="*/ 566 h 3392"/>
                <a:gd name="T20" fmla="*/ 1148 w 1764"/>
                <a:gd name="T21" fmla="*/ 851 h 3392"/>
                <a:gd name="T22" fmla="*/ 1148 w 1764"/>
                <a:gd name="T23" fmla="*/ 1241 h 3392"/>
                <a:gd name="T24" fmla="*/ 1744 w 1764"/>
                <a:gd name="T25" fmla="*/ 1241 h 3392"/>
                <a:gd name="T26" fmla="*/ 1667 w 1764"/>
                <a:gd name="T27" fmla="*/ 1843 h 3392"/>
                <a:gd name="T28" fmla="*/ 1148 w 1764"/>
                <a:gd name="T29" fmla="*/ 1843 h 3392"/>
                <a:gd name="T30" fmla="*/ 1148 w 1764"/>
                <a:gd name="T31" fmla="*/ 3392 h 3392"/>
                <a:gd name="T32" fmla="*/ 522 w 1764"/>
                <a:gd name="T33" fmla="*/ 3392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4" h="3392">
                  <a:moveTo>
                    <a:pt x="522" y="3392"/>
                  </a:moveTo>
                  <a:cubicBezTo>
                    <a:pt x="522" y="1843"/>
                    <a:pt x="522" y="1843"/>
                    <a:pt x="522" y="1843"/>
                  </a:cubicBezTo>
                  <a:cubicBezTo>
                    <a:pt x="0" y="1843"/>
                    <a:pt x="0" y="1843"/>
                    <a:pt x="0" y="1843"/>
                  </a:cubicBezTo>
                  <a:cubicBezTo>
                    <a:pt x="0" y="1241"/>
                    <a:pt x="0" y="1241"/>
                    <a:pt x="0" y="1241"/>
                  </a:cubicBezTo>
                  <a:cubicBezTo>
                    <a:pt x="522" y="1241"/>
                    <a:pt x="522" y="1241"/>
                    <a:pt x="522" y="1241"/>
                  </a:cubicBezTo>
                  <a:cubicBezTo>
                    <a:pt x="522" y="781"/>
                    <a:pt x="522" y="781"/>
                    <a:pt x="522" y="781"/>
                  </a:cubicBezTo>
                  <a:cubicBezTo>
                    <a:pt x="522" y="300"/>
                    <a:pt x="820" y="0"/>
                    <a:pt x="1291" y="0"/>
                  </a:cubicBezTo>
                  <a:cubicBezTo>
                    <a:pt x="1574" y="0"/>
                    <a:pt x="1764" y="23"/>
                    <a:pt x="1764" y="23"/>
                  </a:cubicBezTo>
                  <a:cubicBezTo>
                    <a:pt x="1764" y="566"/>
                    <a:pt x="1764" y="566"/>
                    <a:pt x="1764" y="566"/>
                  </a:cubicBezTo>
                  <a:cubicBezTo>
                    <a:pt x="1445" y="566"/>
                    <a:pt x="1445" y="566"/>
                    <a:pt x="1445" y="566"/>
                  </a:cubicBezTo>
                  <a:cubicBezTo>
                    <a:pt x="1243" y="566"/>
                    <a:pt x="1148" y="637"/>
                    <a:pt x="1148" y="851"/>
                  </a:cubicBezTo>
                  <a:cubicBezTo>
                    <a:pt x="1148" y="1241"/>
                    <a:pt x="1148" y="1241"/>
                    <a:pt x="1148" y="1241"/>
                  </a:cubicBezTo>
                  <a:cubicBezTo>
                    <a:pt x="1744" y="1241"/>
                    <a:pt x="1744" y="1241"/>
                    <a:pt x="1744" y="1241"/>
                  </a:cubicBezTo>
                  <a:cubicBezTo>
                    <a:pt x="1667" y="1843"/>
                    <a:pt x="1667" y="1843"/>
                    <a:pt x="1667" y="1843"/>
                  </a:cubicBezTo>
                  <a:cubicBezTo>
                    <a:pt x="1148" y="1843"/>
                    <a:pt x="1148" y="1843"/>
                    <a:pt x="1148" y="1843"/>
                  </a:cubicBezTo>
                  <a:cubicBezTo>
                    <a:pt x="1148" y="3392"/>
                    <a:pt x="1148" y="3392"/>
                    <a:pt x="1148" y="3392"/>
                  </a:cubicBezTo>
                  <a:lnTo>
                    <a:pt x="522" y="3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5BC93E-485A-4134-A283-1A061D51C328}"/>
              </a:ext>
            </a:extLst>
          </p:cNvPr>
          <p:cNvSpPr txBox="1"/>
          <p:nvPr userDrawn="1"/>
        </p:nvSpPr>
        <p:spPr>
          <a:xfrm>
            <a:off x="458813" y="2207143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Cover image</a:t>
            </a:r>
          </a:p>
          <a:p>
            <a:r>
              <a:rPr lang="en-US" sz="1100" noProof="0" dirty="0"/>
              <a:t>851:315 aspect ratio</a:t>
            </a:r>
          </a:p>
          <a:p>
            <a:r>
              <a:rPr lang="en-US" sz="1100" noProof="0" dirty="0"/>
              <a:t>851 x 315 pixels – optimal size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4C3B9F-D3B6-45D8-A6C7-6CCAF87F12C7}"/>
              </a:ext>
            </a:extLst>
          </p:cNvPr>
          <p:cNvSpPr txBox="1"/>
          <p:nvPr userDrawn="1"/>
        </p:nvSpPr>
        <p:spPr>
          <a:xfrm>
            <a:off x="458813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Shared image</a:t>
            </a:r>
          </a:p>
          <a:p>
            <a:r>
              <a:rPr lang="en-US" sz="1100" noProof="0" dirty="0"/>
              <a:t>40:21 aspect ratio</a:t>
            </a:r>
          </a:p>
          <a:p>
            <a:r>
              <a:rPr lang="en-US" sz="1100" noProof="0" dirty="0"/>
              <a:t>1200 x 630 pixels – optimal size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62EA38-A326-47D5-AC6E-CA9C1DBBD3E1}"/>
              </a:ext>
            </a:extLst>
          </p:cNvPr>
          <p:cNvSpPr txBox="1"/>
          <p:nvPr userDrawn="1"/>
        </p:nvSpPr>
        <p:spPr>
          <a:xfrm>
            <a:off x="6828289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180 x 180 pixels – optimal size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/>
          <p:nvPr userDrawn="1"/>
        </p:nvCxnSpPr>
        <p:spPr>
          <a:xfrm>
            <a:off x="2877785" y="3627025"/>
            <a:ext cx="848053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cture Placeholder 3" descr="An empty placeholder to create a Cover image for Facebook. Click on the placeholder and select the image that you wish to add.">
            <a:extLst>
              <a:ext uri="{FF2B5EF4-FFF2-40B4-BE49-F238E27FC236}">
                <a16:creationId xmlns:a16="http://schemas.microsoft.com/office/drawing/2014/main" id="{E06E205A-3168-4632-B580-F66A80E829BF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877785" y="1511944"/>
            <a:ext cx="5081974" cy="18811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75" name="Picture Placeholder 7" descr="An empty placeholder to create a Shared image for Facebook. Click on the placeholder and select the image that you wish to add.">
            <a:extLst>
              <a:ext uri="{FF2B5EF4-FFF2-40B4-BE49-F238E27FC236}">
                <a16:creationId xmlns:a16="http://schemas.microsoft.com/office/drawing/2014/main" id="{451EB93A-5AF3-4024-8B6F-7272316A3EB2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2883241" y="3861000"/>
            <a:ext cx="3593879" cy="1881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</p:spTree>
    <p:extLst>
      <p:ext uri="{BB962C8B-B14F-4D97-AF65-F5344CB8AC3E}">
        <p14:creationId xmlns:p14="http://schemas.microsoft.com/office/powerpoint/2010/main" val="2204321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book sizes N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 descr="Social Media Placement Grid Facebook">
            <a:extLst>
              <a:ext uri="{FF2B5EF4-FFF2-40B4-BE49-F238E27FC236}">
                <a16:creationId xmlns:a16="http://schemas.microsoft.com/office/drawing/2014/main" id="{3A80E077-37E9-41C3-9989-9403F4EFEB2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3861000"/>
            <a:ext cx="671257" cy="671257"/>
            <a:chOff x="10412314" y="3817160"/>
            <a:chExt cx="2121768" cy="212176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5A9FD28-8810-490C-AB9F-7C61015E1DAF}"/>
                </a:ext>
              </a:extLst>
            </p:cNvPr>
            <p:cNvSpPr/>
            <p:nvPr userDrawn="1"/>
          </p:nvSpPr>
          <p:spPr>
            <a:xfrm>
              <a:off x="10412314" y="381716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DD3912-46B3-4C0F-93DB-99E2814D8F6E}"/>
                </a:ext>
              </a:extLst>
            </p:cNvPr>
            <p:cNvSpPr/>
            <p:nvPr userDrawn="1"/>
          </p:nvSpPr>
          <p:spPr>
            <a:xfrm>
              <a:off x="10717550" y="4137660"/>
              <a:ext cx="1511297" cy="714342"/>
            </a:xfrm>
            <a:prstGeom prst="rect">
              <a:avLst/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B278098-52EE-46F9-9715-747AD048DA0A}"/>
                </a:ext>
              </a:extLst>
            </p:cNvPr>
            <p:cNvSpPr/>
            <p:nvPr userDrawn="1"/>
          </p:nvSpPr>
          <p:spPr>
            <a:xfrm>
              <a:off x="10717550" y="5103365"/>
              <a:ext cx="1511297" cy="10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74D6095-8BE3-4521-BD15-9898EE357CAC}"/>
                </a:ext>
              </a:extLst>
            </p:cNvPr>
            <p:cNvSpPr/>
            <p:nvPr userDrawn="1"/>
          </p:nvSpPr>
          <p:spPr>
            <a:xfrm>
              <a:off x="10412314" y="381716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F77E82-FC98-4F27-AF3E-C6B39DC5103B}"/>
                </a:ext>
              </a:extLst>
            </p:cNvPr>
            <p:cNvSpPr/>
            <p:nvPr userDrawn="1"/>
          </p:nvSpPr>
          <p:spPr>
            <a:xfrm>
              <a:off x="10717550" y="5354728"/>
              <a:ext cx="1511297" cy="10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1" name="Group 60" descr="Social Media Placement Grid Facebook">
            <a:extLst>
              <a:ext uri="{FF2B5EF4-FFF2-40B4-BE49-F238E27FC236}">
                <a16:creationId xmlns:a16="http://schemas.microsoft.com/office/drawing/2014/main" id="{7D555728-AB1C-44D4-B6FA-CF71AFB5A41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829779" y="3861000"/>
            <a:ext cx="671257" cy="671257"/>
            <a:chOff x="7200900" y="3637712"/>
            <a:chExt cx="2121768" cy="212176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B6EE059-523E-452F-8F65-99ED3E8ACD1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86535F32-6E65-40FA-8C86-E7664549058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1E555C2-A267-42FC-8582-E6894EB22AD3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4B05F8-589D-408D-853E-739AF1A64C7B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541237-F0C1-44DF-A33E-D6A68BF32F72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8B5F608-D115-479C-B1AF-7721AFFAB2A8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4" name="Group 53" descr="Social Media Placement Grid Facebook">
            <a:extLst>
              <a:ext uri="{FF2B5EF4-FFF2-40B4-BE49-F238E27FC236}">
                <a16:creationId xmlns:a16="http://schemas.microsoft.com/office/drawing/2014/main" id="{41A1655D-F6BC-49ED-ABFA-59632247F7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5B4BB5A-4438-4B85-87EB-6374818AE909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0F136B69-1F23-4CCE-B78C-F5A428FE45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38656CD-F2E9-40F4-8D37-B026115F9EA6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3924AB-7A00-4214-99A7-F885EDEFA4CB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58E8A19-11F3-432F-88C1-5E29B7E3D52E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2E503CA-6729-41CC-9A2B-7B2559125CA7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44" name="Group 43" descr="Facebook Icon">
            <a:extLst>
              <a:ext uri="{FF2B5EF4-FFF2-40B4-BE49-F238E27FC236}">
                <a16:creationId xmlns:a16="http://schemas.microsoft.com/office/drawing/2014/main" id="{836F1501-F997-408F-B111-2AB8656359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579" cy="460800"/>
            <a:chOff x="111724" y="-496407"/>
            <a:chExt cx="5643562" cy="563403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E0CFEC-E765-4D70-A097-F2E90335F99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13311" y="-496407"/>
              <a:ext cx="5641975" cy="563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EBDE287A-DEA1-409D-8AEF-20BD8FAB1B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24" y="-494819"/>
              <a:ext cx="5641975" cy="5632450"/>
            </a:xfrm>
            <a:custGeom>
              <a:avLst/>
              <a:gdLst>
                <a:gd name="T0" fmla="*/ 216 w 3996"/>
                <a:gd name="T1" fmla="*/ 0 h 3996"/>
                <a:gd name="T2" fmla="*/ 3780 w 3996"/>
                <a:gd name="T3" fmla="*/ 0 h 3996"/>
                <a:gd name="T4" fmla="*/ 3996 w 3996"/>
                <a:gd name="T5" fmla="*/ 216 h 3996"/>
                <a:gd name="T6" fmla="*/ 3996 w 3996"/>
                <a:gd name="T7" fmla="*/ 3780 h 3996"/>
                <a:gd name="T8" fmla="*/ 3780 w 3996"/>
                <a:gd name="T9" fmla="*/ 3996 h 3996"/>
                <a:gd name="T10" fmla="*/ 2760 w 3996"/>
                <a:gd name="T11" fmla="*/ 3996 h 3996"/>
                <a:gd name="T12" fmla="*/ 2441 w 3996"/>
                <a:gd name="T13" fmla="*/ 3732 h 3996"/>
                <a:gd name="T14" fmla="*/ 2134 w 3996"/>
                <a:gd name="T15" fmla="*/ 3996 h 3996"/>
                <a:gd name="T16" fmla="*/ 216 w 3996"/>
                <a:gd name="T17" fmla="*/ 3996 h 3996"/>
                <a:gd name="T18" fmla="*/ 0 w 3996"/>
                <a:gd name="T19" fmla="*/ 3780 h 3996"/>
                <a:gd name="T20" fmla="*/ 0 w 3996"/>
                <a:gd name="T21" fmla="*/ 216 h 3996"/>
                <a:gd name="T22" fmla="*/ 216 w 3996"/>
                <a:gd name="T23" fmla="*/ 0 h 3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96" h="3996">
                  <a:moveTo>
                    <a:pt x="216" y="0"/>
                  </a:moveTo>
                  <a:cubicBezTo>
                    <a:pt x="3780" y="0"/>
                    <a:pt x="3780" y="0"/>
                    <a:pt x="3780" y="0"/>
                  </a:cubicBezTo>
                  <a:cubicBezTo>
                    <a:pt x="3900" y="0"/>
                    <a:pt x="3996" y="96"/>
                    <a:pt x="3996" y="216"/>
                  </a:cubicBezTo>
                  <a:cubicBezTo>
                    <a:pt x="3996" y="3780"/>
                    <a:pt x="3996" y="3780"/>
                    <a:pt x="3996" y="3780"/>
                  </a:cubicBezTo>
                  <a:cubicBezTo>
                    <a:pt x="3996" y="3900"/>
                    <a:pt x="3900" y="3996"/>
                    <a:pt x="3780" y="3996"/>
                  </a:cubicBezTo>
                  <a:cubicBezTo>
                    <a:pt x="2760" y="3996"/>
                    <a:pt x="2760" y="3996"/>
                    <a:pt x="2760" y="3996"/>
                  </a:cubicBezTo>
                  <a:cubicBezTo>
                    <a:pt x="2441" y="3732"/>
                    <a:pt x="2441" y="3732"/>
                    <a:pt x="2441" y="3732"/>
                  </a:cubicBezTo>
                  <a:cubicBezTo>
                    <a:pt x="2134" y="3996"/>
                    <a:pt x="2134" y="3996"/>
                    <a:pt x="2134" y="3996"/>
                  </a:cubicBezTo>
                  <a:cubicBezTo>
                    <a:pt x="216" y="3996"/>
                    <a:pt x="216" y="3996"/>
                    <a:pt x="216" y="3996"/>
                  </a:cubicBezTo>
                  <a:cubicBezTo>
                    <a:pt x="96" y="3996"/>
                    <a:pt x="0" y="3900"/>
                    <a:pt x="0" y="378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96"/>
                    <a:pt x="96" y="0"/>
                    <a:pt x="216" y="0"/>
                  </a:cubicBezTo>
                  <a:close/>
                </a:path>
              </a:pathLst>
            </a:custGeom>
            <a:solidFill>
              <a:srgbClr val="3B5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A6EBA84F-1076-4C39-83A0-5D916B44C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8199" y="356081"/>
              <a:ext cx="2490788" cy="4781550"/>
            </a:xfrm>
            <a:custGeom>
              <a:avLst/>
              <a:gdLst>
                <a:gd name="T0" fmla="*/ 522 w 1764"/>
                <a:gd name="T1" fmla="*/ 3392 h 3392"/>
                <a:gd name="T2" fmla="*/ 522 w 1764"/>
                <a:gd name="T3" fmla="*/ 1843 h 3392"/>
                <a:gd name="T4" fmla="*/ 0 w 1764"/>
                <a:gd name="T5" fmla="*/ 1843 h 3392"/>
                <a:gd name="T6" fmla="*/ 0 w 1764"/>
                <a:gd name="T7" fmla="*/ 1241 h 3392"/>
                <a:gd name="T8" fmla="*/ 522 w 1764"/>
                <a:gd name="T9" fmla="*/ 1241 h 3392"/>
                <a:gd name="T10" fmla="*/ 522 w 1764"/>
                <a:gd name="T11" fmla="*/ 781 h 3392"/>
                <a:gd name="T12" fmla="*/ 1291 w 1764"/>
                <a:gd name="T13" fmla="*/ 0 h 3392"/>
                <a:gd name="T14" fmla="*/ 1764 w 1764"/>
                <a:gd name="T15" fmla="*/ 23 h 3392"/>
                <a:gd name="T16" fmla="*/ 1764 w 1764"/>
                <a:gd name="T17" fmla="*/ 566 h 3392"/>
                <a:gd name="T18" fmla="*/ 1445 w 1764"/>
                <a:gd name="T19" fmla="*/ 566 h 3392"/>
                <a:gd name="T20" fmla="*/ 1148 w 1764"/>
                <a:gd name="T21" fmla="*/ 851 h 3392"/>
                <a:gd name="T22" fmla="*/ 1148 w 1764"/>
                <a:gd name="T23" fmla="*/ 1241 h 3392"/>
                <a:gd name="T24" fmla="*/ 1744 w 1764"/>
                <a:gd name="T25" fmla="*/ 1241 h 3392"/>
                <a:gd name="T26" fmla="*/ 1667 w 1764"/>
                <a:gd name="T27" fmla="*/ 1843 h 3392"/>
                <a:gd name="T28" fmla="*/ 1148 w 1764"/>
                <a:gd name="T29" fmla="*/ 1843 h 3392"/>
                <a:gd name="T30" fmla="*/ 1148 w 1764"/>
                <a:gd name="T31" fmla="*/ 3392 h 3392"/>
                <a:gd name="T32" fmla="*/ 522 w 1764"/>
                <a:gd name="T33" fmla="*/ 3392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4" h="3392">
                  <a:moveTo>
                    <a:pt x="522" y="3392"/>
                  </a:moveTo>
                  <a:cubicBezTo>
                    <a:pt x="522" y="1843"/>
                    <a:pt x="522" y="1843"/>
                    <a:pt x="522" y="1843"/>
                  </a:cubicBezTo>
                  <a:cubicBezTo>
                    <a:pt x="0" y="1843"/>
                    <a:pt x="0" y="1843"/>
                    <a:pt x="0" y="1843"/>
                  </a:cubicBezTo>
                  <a:cubicBezTo>
                    <a:pt x="0" y="1241"/>
                    <a:pt x="0" y="1241"/>
                    <a:pt x="0" y="1241"/>
                  </a:cubicBezTo>
                  <a:cubicBezTo>
                    <a:pt x="522" y="1241"/>
                    <a:pt x="522" y="1241"/>
                    <a:pt x="522" y="1241"/>
                  </a:cubicBezTo>
                  <a:cubicBezTo>
                    <a:pt x="522" y="781"/>
                    <a:pt x="522" y="781"/>
                    <a:pt x="522" y="781"/>
                  </a:cubicBezTo>
                  <a:cubicBezTo>
                    <a:pt x="522" y="300"/>
                    <a:pt x="820" y="0"/>
                    <a:pt x="1291" y="0"/>
                  </a:cubicBezTo>
                  <a:cubicBezTo>
                    <a:pt x="1574" y="0"/>
                    <a:pt x="1764" y="23"/>
                    <a:pt x="1764" y="23"/>
                  </a:cubicBezTo>
                  <a:cubicBezTo>
                    <a:pt x="1764" y="566"/>
                    <a:pt x="1764" y="566"/>
                    <a:pt x="1764" y="566"/>
                  </a:cubicBezTo>
                  <a:cubicBezTo>
                    <a:pt x="1445" y="566"/>
                    <a:pt x="1445" y="566"/>
                    <a:pt x="1445" y="566"/>
                  </a:cubicBezTo>
                  <a:cubicBezTo>
                    <a:pt x="1243" y="566"/>
                    <a:pt x="1148" y="637"/>
                    <a:pt x="1148" y="851"/>
                  </a:cubicBezTo>
                  <a:cubicBezTo>
                    <a:pt x="1148" y="1241"/>
                    <a:pt x="1148" y="1241"/>
                    <a:pt x="1148" y="1241"/>
                  </a:cubicBezTo>
                  <a:cubicBezTo>
                    <a:pt x="1744" y="1241"/>
                    <a:pt x="1744" y="1241"/>
                    <a:pt x="1744" y="1241"/>
                  </a:cubicBezTo>
                  <a:cubicBezTo>
                    <a:pt x="1667" y="1843"/>
                    <a:pt x="1667" y="1843"/>
                    <a:pt x="1667" y="1843"/>
                  </a:cubicBezTo>
                  <a:cubicBezTo>
                    <a:pt x="1148" y="1843"/>
                    <a:pt x="1148" y="1843"/>
                    <a:pt x="1148" y="1843"/>
                  </a:cubicBezTo>
                  <a:cubicBezTo>
                    <a:pt x="1148" y="3392"/>
                    <a:pt x="1148" y="3392"/>
                    <a:pt x="1148" y="3392"/>
                  </a:cubicBezTo>
                  <a:lnTo>
                    <a:pt x="522" y="3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/>
          <p:nvPr userDrawn="1"/>
        </p:nvCxnSpPr>
        <p:spPr>
          <a:xfrm>
            <a:off x="2877785" y="3627025"/>
            <a:ext cx="848053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E86A0E9-B17F-4402-BFE0-515DE257D0B8}"/>
              </a:ext>
            </a:extLst>
          </p:cNvPr>
          <p:cNvSpPr txBox="1"/>
          <p:nvPr userDrawn="1"/>
        </p:nvSpPr>
        <p:spPr>
          <a:xfrm>
            <a:off x="458813" y="2207143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Cover image</a:t>
            </a:r>
          </a:p>
          <a:p>
            <a:r>
              <a:rPr lang="en-US" sz="1100" noProof="0" dirty="0"/>
              <a:t>851:315 aspect ratio</a:t>
            </a:r>
          </a:p>
          <a:p>
            <a:r>
              <a:rPr lang="en-US" sz="1100" noProof="0" dirty="0"/>
              <a:t>851 x 315 pixels – optimal size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48D552-7957-4213-A2AC-7B12605069C7}"/>
              </a:ext>
            </a:extLst>
          </p:cNvPr>
          <p:cNvSpPr txBox="1"/>
          <p:nvPr userDrawn="1"/>
        </p:nvSpPr>
        <p:spPr>
          <a:xfrm>
            <a:off x="458813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Shared image</a:t>
            </a:r>
          </a:p>
          <a:p>
            <a:r>
              <a:rPr lang="en-US" sz="1100" noProof="0" dirty="0"/>
              <a:t>40:21 aspect ratio</a:t>
            </a:r>
          </a:p>
          <a:p>
            <a:r>
              <a:rPr lang="en-US" sz="1100" noProof="0" dirty="0"/>
              <a:t>1200 x 630 pixels – optimal size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F19103-40AB-41EF-A947-4B92FBAA7F11}"/>
              </a:ext>
            </a:extLst>
          </p:cNvPr>
          <p:cNvSpPr txBox="1"/>
          <p:nvPr userDrawn="1"/>
        </p:nvSpPr>
        <p:spPr>
          <a:xfrm>
            <a:off x="6828289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180 x 180 pixels – optimal size</a:t>
            </a:r>
          </a:p>
        </p:txBody>
      </p:sp>
      <p:sp>
        <p:nvSpPr>
          <p:cNvPr id="42" name="Rectangle 41" descr="Social media size indicator">
            <a:extLst>
              <a:ext uri="{FF2B5EF4-FFF2-40B4-BE49-F238E27FC236}">
                <a16:creationId xmlns:a16="http://schemas.microsoft.com/office/drawing/2014/main" id="{6457B630-24A4-42C0-9C59-2054C12CCE7D}"/>
              </a:ext>
            </a:extLst>
          </p:cNvPr>
          <p:cNvSpPr/>
          <p:nvPr userDrawn="1"/>
        </p:nvSpPr>
        <p:spPr>
          <a:xfrm>
            <a:off x="9223264" y="3861000"/>
            <a:ext cx="1881051" cy="1881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 42" descr="Social media size indicator">
            <a:extLst>
              <a:ext uri="{FF2B5EF4-FFF2-40B4-BE49-F238E27FC236}">
                <a16:creationId xmlns:a16="http://schemas.microsoft.com/office/drawing/2014/main" id="{88F6D41B-6621-41A0-8402-4E93A329A9F8}"/>
              </a:ext>
            </a:extLst>
          </p:cNvPr>
          <p:cNvSpPr/>
          <p:nvPr userDrawn="1"/>
        </p:nvSpPr>
        <p:spPr>
          <a:xfrm>
            <a:off x="2883241" y="3861000"/>
            <a:ext cx="3593879" cy="1881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Rectangle 44" descr="Social media size indicator">
            <a:extLst>
              <a:ext uri="{FF2B5EF4-FFF2-40B4-BE49-F238E27FC236}">
                <a16:creationId xmlns:a16="http://schemas.microsoft.com/office/drawing/2014/main" id="{A596DD30-4EC2-4C9F-BCAA-C5917AFBBC2F}"/>
              </a:ext>
            </a:extLst>
          </p:cNvPr>
          <p:cNvSpPr/>
          <p:nvPr userDrawn="1"/>
        </p:nvSpPr>
        <p:spPr>
          <a:xfrm>
            <a:off x="2877785" y="1511944"/>
            <a:ext cx="5081974" cy="1881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739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sizes EXISTING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 descr="Social Media Placement Grid Instagram">
            <a:extLst>
              <a:ext uri="{FF2B5EF4-FFF2-40B4-BE49-F238E27FC236}">
                <a16:creationId xmlns:a16="http://schemas.microsoft.com/office/drawing/2014/main" id="{A8F3AE2A-72B2-465D-B47F-0D50D26387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A0F8B11-A47E-4507-B2A4-18154D1892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5" name="Rectangle: Top Corners Rounded 84">
              <a:extLst>
                <a:ext uri="{FF2B5EF4-FFF2-40B4-BE49-F238E27FC236}">
                  <a16:creationId xmlns:a16="http://schemas.microsoft.com/office/drawing/2014/main" id="{A49734B7-872D-415E-868A-B87F737C23ED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6F96150-0C99-45C8-8705-CF0412184AB8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B502E4-3480-4DCB-843F-24E6B9EE2E97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407A06B-95FA-4EBA-B553-83660407FB40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ellipse">
              <a:avLst/>
            </a:prstGeom>
            <a:gradFill>
              <a:gsLst>
                <a:gs pos="0">
                  <a:srgbClr val="FFDB55"/>
                </a:gs>
                <a:gs pos="33000">
                  <a:srgbClr val="FB5245"/>
                </a:gs>
                <a:gs pos="66000">
                  <a:srgbClr val="C837AB"/>
                </a:gs>
                <a:gs pos="100000">
                  <a:srgbClr val="4465C9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49B608C-AED5-4E34-A7CB-83AF85E0D77D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98" name="Group 97" descr="Social Media Placement Grid Instagram">
            <a:extLst>
              <a:ext uri="{FF2B5EF4-FFF2-40B4-BE49-F238E27FC236}">
                <a16:creationId xmlns:a16="http://schemas.microsoft.com/office/drawing/2014/main" id="{F8596D06-B7C3-4BDC-9283-70046A2523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06139" y="1529654"/>
            <a:ext cx="671257" cy="671257"/>
            <a:chOff x="5115323" y="3429000"/>
            <a:chExt cx="2121768" cy="2121768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B845CBE-8FF1-4551-A737-D9351FC1EEB0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0D32176-1018-4100-86F6-7D4D6FD965EB}"/>
                </a:ext>
              </a:extLst>
            </p:cNvPr>
            <p:cNvSpPr/>
            <p:nvPr userDrawn="1"/>
          </p:nvSpPr>
          <p:spPr>
            <a:xfrm>
              <a:off x="5438207" y="4073302"/>
              <a:ext cx="1476000" cy="833164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513BA81-D1A3-443D-A20F-3C60596B85FC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79" name="Group 78" descr="Instagram Icon">
            <a:extLst>
              <a:ext uri="{FF2B5EF4-FFF2-40B4-BE49-F238E27FC236}">
                <a16:creationId xmlns:a16="http://schemas.microsoft.com/office/drawing/2014/main" id="{EBA5C6DE-59AC-4957-A5D4-D567E495ED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795" cy="460800"/>
            <a:chOff x="8633934" y="388990"/>
            <a:chExt cx="736600" cy="735013"/>
          </a:xfrm>
          <a:gradFill flip="none" rotWithShape="1">
            <a:gsLst>
              <a:gs pos="0">
                <a:srgbClr val="FFDB55"/>
              </a:gs>
              <a:gs pos="33000">
                <a:srgbClr val="FB5245"/>
              </a:gs>
              <a:gs pos="66000">
                <a:srgbClr val="C837AB"/>
              </a:gs>
              <a:gs pos="100000">
                <a:srgbClr val="4465C9"/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79900BF4-7922-47E8-A6E9-AF8C0F8C6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11746" y="666802"/>
              <a:ext cx="18097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78D04EB7-1C7E-4EDF-8AEA-EEECFCED9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79984" y="535040"/>
              <a:ext cx="444500" cy="442913"/>
            </a:xfrm>
            <a:custGeom>
              <a:avLst/>
              <a:gdLst>
                <a:gd name="T0" fmla="*/ 307 w 314"/>
                <a:gd name="T1" fmla="*/ 44 h 314"/>
                <a:gd name="T2" fmla="*/ 292 w 314"/>
                <a:gd name="T3" fmla="*/ 22 h 314"/>
                <a:gd name="T4" fmla="*/ 270 w 314"/>
                <a:gd name="T5" fmla="*/ 7 h 314"/>
                <a:gd name="T6" fmla="*/ 235 w 314"/>
                <a:gd name="T7" fmla="*/ 1 h 314"/>
                <a:gd name="T8" fmla="*/ 157 w 314"/>
                <a:gd name="T9" fmla="*/ 0 h 314"/>
                <a:gd name="T10" fmla="*/ 140 w 314"/>
                <a:gd name="T11" fmla="*/ 0 h 314"/>
                <a:gd name="T12" fmla="*/ 140 w 314"/>
                <a:gd name="T13" fmla="*/ 0 h 314"/>
                <a:gd name="T14" fmla="*/ 79 w 314"/>
                <a:gd name="T15" fmla="*/ 1 h 314"/>
                <a:gd name="T16" fmla="*/ 44 w 314"/>
                <a:gd name="T17" fmla="*/ 7 h 314"/>
                <a:gd name="T18" fmla="*/ 22 w 314"/>
                <a:gd name="T19" fmla="*/ 22 h 314"/>
                <a:gd name="T20" fmla="*/ 7 w 314"/>
                <a:gd name="T21" fmla="*/ 44 h 314"/>
                <a:gd name="T22" fmla="*/ 1 w 314"/>
                <a:gd name="T23" fmla="*/ 79 h 314"/>
                <a:gd name="T24" fmla="*/ 0 w 314"/>
                <a:gd name="T25" fmla="*/ 157 h 314"/>
                <a:gd name="T26" fmla="*/ 1 w 314"/>
                <a:gd name="T27" fmla="*/ 234 h 314"/>
                <a:gd name="T28" fmla="*/ 7 w 314"/>
                <a:gd name="T29" fmla="*/ 270 h 314"/>
                <a:gd name="T30" fmla="*/ 22 w 314"/>
                <a:gd name="T31" fmla="*/ 292 h 314"/>
                <a:gd name="T32" fmla="*/ 44 w 314"/>
                <a:gd name="T33" fmla="*/ 307 h 314"/>
                <a:gd name="T34" fmla="*/ 79 w 314"/>
                <a:gd name="T35" fmla="*/ 313 h 314"/>
                <a:gd name="T36" fmla="*/ 157 w 314"/>
                <a:gd name="T37" fmla="*/ 314 h 314"/>
                <a:gd name="T38" fmla="*/ 235 w 314"/>
                <a:gd name="T39" fmla="*/ 313 h 314"/>
                <a:gd name="T40" fmla="*/ 270 w 314"/>
                <a:gd name="T41" fmla="*/ 307 h 314"/>
                <a:gd name="T42" fmla="*/ 292 w 314"/>
                <a:gd name="T43" fmla="*/ 292 h 314"/>
                <a:gd name="T44" fmla="*/ 307 w 314"/>
                <a:gd name="T45" fmla="*/ 270 h 314"/>
                <a:gd name="T46" fmla="*/ 313 w 314"/>
                <a:gd name="T47" fmla="*/ 235 h 314"/>
                <a:gd name="T48" fmla="*/ 314 w 314"/>
                <a:gd name="T49" fmla="*/ 157 h 314"/>
                <a:gd name="T50" fmla="*/ 313 w 314"/>
                <a:gd name="T51" fmla="*/ 79 h 314"/>
                <a:gd name="T52" fmla="*/ 307 w 314"/>
                <a:gd name="T53" fmla="*/ 44 h 314"/>
                <a:gd name="T54" fmla="*/ 157 w 314"/>
                <a:gd name="T55" fmla="*/ 256 h 314"/>
                <a:gd name="T56" fmla="*/ 58 w 314"/>
                <a:gd name="T57" fmla="*/ 157 h 314"/>
                <a:gd name="T58" fmla="*/ 157 w 314"/>
                <a:gd name="T59" fmla="*/ 58 h 314"/>
                <a:gd name="T60" fmla="*/ 256 w 314"/>
                <a:gd name="T61" fmla="*/ 157 h 314"/>
                <a:gd name="T62" fmla="*/ 157 w 314"/>
                <a:gd name="T63" fmla="*/ 256 h 314"/>
                <a:gd name="T64" fmla="*/ 260 w 314"/>
                <a:gd name="T65" fmla="*/ 78 h 314"/>
                <a:gd name="T66" fmla="*/ 236 w 314"/>
                <a:gd name="T67" fmla="*/ 55 h 314"/>
                <a:gd name="T68" fmla="*/ 260 w 314"/>
                <a:gd name="T69" fmla="*/ 31 h 314"/>
                <a:gd name="T70" fmla="*/ 260 w 314"/>
                <a:gd name="T71" fmla="*/ 31 h 314"/>
                <a:gd name="T72" fmla="*/ 283 w 314"/>
                <a:gd name="T73" fmla="*/ 55 h 314"/>
                <a:gd name="T74" fmla="*/ 260 w 314"/>
                <a:gd name="T75" fmla="*/ 7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314">
                  <a:moveTo>
                    <a:pt x="307" y="44"/>
                  </a:moveTo>
                  <a:cubicBezTo>
                    <a:pt x="303" y="35"/>
                    <a:pt x="299" y="28"/>
                    <a:pt x="292" y="22"/>
                  </a:cubicBezTo>
                  <a:cubicBezTo>
                    <a:pt x="286" y="15"/>
                    <a:pt x="279" y="11"/>
                    <a:pt x="270" y="7"/>
                  </a:cubicBezTo>
                  <a:cubicBezTo>
                    <a:pt x="263" y="5"/>
                    <a:pt x="253" y="2"/>
                    <a:pt x="235" y="1"/>
                  </a:cubicBezTo>
                  <a:cubicBezTo>
                    <a:pt x="214" y="0"/>
                    <a:pt x="208" y="0"/>
                    <a:pt x="157" y="0"/>
                  </a:cubicBezTo>
                  <a:cubicBezTo>
                    <a:pt x="151" y="0"/>
                    <a:pt x="145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4" y="0"/>
                    <a:pt x="97" y="0"/>
                    <a:pt x="79" y="1"/>
                  </a:cubicBezTo>
                  <a:cubicBezTo>
                    <a:pt x="61" y="1"/>
                    <a:pt x="51" y="5"/>
                    <a:pt x="44" y="7"/>
                  </a:cubicBezTo>
                  <a:cubicBezTo>
                    <a:pt x="35" y="11"/>
                    <a:pt x="28" y="15"/>
                    <a:pt x="22" y="22"/>
                  </a:cubicBezTo>
                  <a:cubicBezTo>
                    <a:pt x="15" y="28"/>
                    <a:pt x="11" y="35"/>
                    <a:pt x="7" y="44"/>
                  </a:cubicBezTo>
                  <a:cubicBezTo>
                    <a:pt x="5" y="50"/>
                    <a:pt x="2" y="61"/>
                    <a:pt x="1" y="79"/>
                  </a:cubicBezTo>
                  <a:cubicBezTo>
                    <a:pt x="0" y="100"/>
                    <a:pt x="0" y="106"/>
                    <a:pt x="0" y="157"/>
                  </a:cubicBezTo>
                  <a:cubicBezTo>
                    <a:pt x="0" y="208"/>
                    <a:pt x="0" y="214"/>
                    <a:pt x="1" y="234"/>
                  </a:cubicBezTo>
                  <a:cubicBezTo>
                    <a:pt x="2" y="253"/>
                    <a:pt x="5" y="263"/>
                    <a:pt x="7" y="270"/>
                  </a:cubicBezTo>
                  <a:cubicBezTo>
                    <a:pt x="11" y="279"/>
                    <a:pt x="15" y="285"/>
                    <a:pt x="22" y="292"/>
                  </a:cubicBezTo>
                  <a:cubicBezTo>
                    <a:pt x="28" y="299"/>
                    <a:pt x="35" y="303"/>
                    <a:pt x="44" y="307"/>
                  </a:cubicBezTo>
                  <a:cubicBezTo>
                    <a:pt x="51" y="309"/>
                    <a:pt x="61" y="312"/>
                    <a:pt x="79" y="313"/>
                  </a:cubicBezTo>
                  <a:cubicBezTo>
                    <a:pt x="100" y="314"/>
                    <a:pt x="106" y="314"/>
                    <a:pt x="157" y="314"/>
                  </a:cubicBezTo>
                  <a:cubicBezTo>
                    <a:pt x="208" y="314"/>
                    <a:pt x="214" y="314"/>
                    <a:pt x="235" y="313"/>
                  </a:cubicBezTo>
                  <a:cubicBezTo>
                    <a:pt x="253" y="312"/>
                    <a:pt x="263" y="309"/>
                    <a:pt x="270" y="307"/>
                  </a:cubicBezTo>
                  <a:cubicBezTo>
                    <a:pt x="279" y="303"/>
                    <a:pt x="286" y="299"/>
                    <a:pt x="292" y="292"/>
                  </a:cubicBezTo>
                  <a:cubicBezTo>
                    <a:pt x="299" y="285"/>
                    <a:pt x="303" y="279"/>
                    <a:pt x="307" y="270"/>
                  </a:cubicBezTo>
                  <a:cubicBezTo>
                    <a:pt x="309" y="263"/>
                    <a:pt x="312" y="253"/>
                    <a:pt x="313" y="235"/>
                  </a:cubicBezTo>
                  <a:cubicBezTo>
                    <a:pt x="314" y="214"/>
                    <a:pt x="314" y="208"/>
                    <a:pt x="314" y="157"/>
                  </a:cubicBezTo>
                  <a:cubicBezTo>
                    <a:pt x="314" y="106"/>
                    <a:pt x="314" y="100"/>
                    <a:pt x="313" y="79"/>
                  </a:cubicBezTo>
                  <a:cubicBezTo>
                    <a:pt x="312" y="61"/>
                    <a:pt x="309" y="51"/>
                    <a:pt x="307" y="44"/>
                  </a:cubicBezTo>
                  <a:close/>
                  <a:moveTo>
                    <a:pt x="157" y="256"/>
                  </a:moveTo>
                  <a:cubicBezTo>
                    <a:pt x="103" y="256"/>
                    <a:pt x="58" y="211"/>
                    <a:pt x="58" y="157"/>
                  </a:cubicBezTo>
                  <a:cubicBezTo>
                    <a:pt x="58" y="103"/>
                    <a:pt x="103" y="58"/>
                    <a:pt x="157" y="58"/>
                  </a:cubicBezTo>
                  <a:cubicBezTo>
                    <a:pt x="211" y="58"/>
                    <a:pt x="256" y="103"/>
                    <a:pt x="256" y="157"/>
                  </a:cubicBezTo>
                  <a:cubicBezTo>
                    <a:pt x="256" y="211"/>
                    <a:pt x="211" y="256"/>
                    <a:pt x="157" y="256"/>
                  </a:cubicBezTo>
                  <a:close/>
                  <a:moveTo>
                    <a:pt x="260" y="78"/>
                  </a:moveTo>
                  <a:cubicBezTo>
                    <a:pt x="247" y="78"/>
                    <a:pt x="236" y="67"/>
                    <a:pt x="236" y="55"/>
                  </a:cubicBezTo>
                  <a:cubicBezTo>
                    <a:pt x="236" y="42"/>
                    <a:pt x="247" y="31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72" y="31"/>
                    <a:pt x="283" y="42"/>
                    <a:pt x="283" y="55"/>
                  </a:cubicBezTo>
                  <a:cubicBezTo>
                    <a:pt x="283" y="67"/>
                    <a:pt x="272" y="78"/>
                    <a:pt x="26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BB1C936-C4F4-4E37-A831-8E011CB30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33934" y="388990"/>
              <a:ext cx="736600" cy="735013"/>
            </a:xfrm>
            <a:custGeom>
              <a:avLst/>
              <a:gdLst>
                <a:gd name="T0" fmla="*/ 520 w 520"/>
                <a:gd name="T1" fmla="*/ 113 h 520"/>
                <a:gd name="T2" fmla="*/ 507 w 520"/>
                <a:gd name="T3" fmla="*/ 63 h 520"/>
                <a:gd name="T4" fmla="*/ 485 w 520"/>
                <a:gd name="T5" fmla="*/ 32 h 520"/>
                <a:gd name="T6" fmla="*/ 422 w 520"/>
                <a:gd name="T7" fmla="*/ 2 h 520"/>
                <a:gd name="T8" fmla="*/ 345 w 520"/>
                <a:gd name="T9" fmla="*/ 0 h 520"/>
                <a:gd name="T10" fmla="*/ 260 w 520"/>
                <a:gd name="T11" fmla="*/ 0 h 520"/>
                <a:gd name="T12" fmla="*/ 114 w 520"/>
                <a:gd name="T13" fmla="*/ 1 h 520"/>
                <a:gd name="T14" fmla="*/ 62 w 520"/>
                <a:gd name="T15" fmla="*/ 14 h 520"/>
                <a:gd name="T16" fmla="*/ 33 w 520"/>
                <a:gd name="T17" fmla="*/ 35 h 520"/>
                <a:gd name="T18" fmla="*/ 2 w 520"/>
                <a:gd name="T19" fmla="*/ 99 h 520"/>
                <a:gd name="T20" fmla="*/ 0 w 520"/>
                <a:gd name="T21" fmla="*/ 175 h 520"/>
                <a:gd name="T22" fmla="*/ 0 w 520"/>
                <a:gd name="T23" fmla="*/ 260 h 520"/>
                <a:gd name="T24" fmla="*/ 1 w 520"/>
                <a:gd name="T25" fmla="*/ 406 h 520"/>
                <a:gd name="T26" fmla="*/ 13 w 520"/>
                <a:gd name="T27" fmla="*/ 456 h 520"/>
                <a:gd name="T28" fmla="*/ 84 w 520"/>
                <a:gd name="T29" fmla="*/ 514 h 520"/>
                <a:gd name="T30" fmla="*/ 122 w 520"/>
                <a:gd name="T31" fmla="*/ 519 h 520"/>
                <a:gd name="T32" fmla="*/ 260 w 520"/>
                <a:gd name="T33" fmla="*/ 520 h 520"/>
                <a:gd name="T34" fmla="*/ 397 w 520"/>
                <a:gd name="T35" fmla="*/ 520 h 520"/>
                <a:gd name="T36" fmla="*/ 436 w 520"/>
                <a:gd name="T37" fmla="*/ 514 h 520"/>
                <a:gd name="T38" fmla="*/ 507 w 520"/>
                <a:gd name="T39" fmla="*/ 456 h 520"/>
                <a:gd name="T40" fmla="*/ 520 w 520"/>
                <a:gd name="T41" fmla="*/ 407 h 520"/>
                <a:gd name="T42" fmla="*/ 520 w 520"/>
                <a:gd name="T43" fmla="*/ 260 h 520"/>
                <a:gd name="T44" fmla="*/ 520 w 520"/>
                <a:gd name="T45" fmla="*/ 113 h 520"/>
                <a:gd name="T46" fmla="*/ 451 w 520"/>
                <a:gd name="T47" fmla="*/ 339 h 520"/>
                <a:gd name="T48" fmla="*/ 442 w 520"/>
                <a:gd name="T49" fmla="*/ 386 h 520"/>
                <a:gd name="T50" fmla="*/ 420 w 520"/>
                <a:gd name="T51" fmla="*/ 420 h 520"/>
                <a:gd name="T52" fmla="*/ 386 w 520"/>
                <a:gd name="T53" fmla="*/ 442 h 520"/>
                <a:gd name="T54" fmla="*/ 339 w 520"/>
                <a:gd name="T55" fmla="*/ 451 h 520"/>
                <a:gd name="T56" fmla="*/ 260 w 520"/>
                <a:gd name="T57" fmla="*/ 452 h 520"/>
                <a:gd name="T58" fmla="*/ 181 w 520"/>
                <a:gd name="T59" fmla="*/ 451 h 520"/>
                <a:gd name="T60" fmla="*/ 134 w 520"/>
                <a:gd name="T61" fmla="*/ 442 h 520"/>
                <a:gd name="T62" fmla="*/ 100 w 520"/>
                <a:gd name="T63" fmla="*/ 420 h 520"/>
                <a:gd name="T64" fmla="*/ 78 w 520"/>
                <a:gd name="T65" fmla="*/ 386 h 520"/>
                <a:gd name="T66" fmla="*/ 69 w 520"/>
                <a:gd name="T67" fmla="*/ 339 h 520"/>
                <a:gd name="T68" fmla="*/ 68 w 520"/>
                <a:gd name="T69" fmla="*/ 260 h 520"/>
                <a:gd name="T70" fmla="*/ 69 w 520"/>
                <a:gd name="T71" fmla="*/ 181 h 520"/>
                <a:gd name="T72" fmla="*/ 78 w 520"/>
                <a:gd name="T73" fmla="*/ 134 h 520"/>
                <a:gd name="T74" fmla="*/ 100 w 520"/>
                <a:gd name="T75" fmla="*/ 100 h 520"/>
                <a:gd name="T76" fmla="*/ 134 w 520"/>
                <a:gd name="T77" fmla="*/ 78 h 520"/>
                <a:gd name="T78" fmla="*/ 181 w 520"/>
                <a:gd name="T79" fmla="*/ 69 h 520"/>
                <a:gd name="T80" fmla="*/ 260 w 520"/>
                <a:gd name="T81" fmla="*/ 68 h 520"/>
                <a:gd name="T82" fmla="*/ 339 w 520"/>
                <a:gd name="T83" fmla="*/ 69 h 520"/>
                <a:gd name="T84" fmla="*/ 386 w 520"/>
                <a:gd name="T85" fmla="*/ 78 h 520"/>
                <a:gd name="T86" fmla="*/ 420 w 520"/>
                <a:gd name="T87" fmla="*/ 100 h 520"/>
                <a:gd name="T88" fmla="*/ 442 w 520"/>
                <a:gd name="T89" fmla="*/ 134 h 520"/>
                <a:gd name="T90" fmla="*/ 451 w 520"/>
                <a:gd name="T91" fmla="*/ 181 h 520"/>
                <a:gd name="T92" fmla="*/ 452 w 520"/>
                <a:gd name="T93" fmla="*/ 260 h 520"/>
                <a:gd name="T94" fmla="*/ 451 w 520"/>
                <a:gd name="T95" fmla="*/ 33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0" h="520">
                  <a:moveTo>
                    <a:pt x="520" y="113"/>
                  </a:moveTo>
                  <a:cubicBezTo>
                    <a:pt x="518" y="92"/>
                    <a:pt x="514" y="78"/>
                    <a:pt x="507" y="63"/>
                  </a:cubicBezTo>
                  <a:cubicBezTo>
                    <a:pt x="501" y="51"/>
                    <a:pt x="494" y="42"/>
                    <a:pt x="485" y="32"/>
                  </a:cubicBezTo>
                  <a:cubicBezTo>
                    <a:pt x="468" y="16"/>
                    <a:pt x="447" y="6"/>
                    <a:pt x="422" y="2"/>
                  </a:cubicBezTo>
                  <a:cubicBezTo>
                    <a:pt x="409" y="1"/>
                    <a:pt x="407" y="0"/>
                    <a:pt x="345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2" y="0"/>
                    <a:pt x="120" y="0"/>
                    <a:pt x="114" y="1"/>
                  </a:cubicBezTo>
                  <a:cubicBezTo>
                    <a:pt x="91" y="2"/>
                    <a:pt x="78" y="6"/>
                    <a:pt x="62" y="14"/>
                  </a:cubicBezTo>
                  <a:cubicBezTo>
                    <a:pt x="51" y="19"/>
                    <a:pt x="42" y="26"/>
                    <a:pt x="33" y="35"/>
                  </a:cubicBezTo>
                  <a:cubicBezTo>
                    <a:pt x="16" y="53"/>
                    <a:pt x="6" y="74"/>
                    <a:pt x="2" y="99"/>
                  </a:cubicBezTo>
                  <a:cubicBezTo>
                    <a:pt x="1" y="111"/>
                    <a:pt x="0" y="113"/>
                    <a:pt x="0" y="175"/>
                  </a:cubicBezTo>
                  <a:cubicBezTo>
                    <a:pt x="0" y="196"/>
                    <a:pt x="0" y="223"/>
                    <a:pt x="0" y="260"/>
                  </a:cubicBezTo>
                  <a:cubicBezTo>
                    <a:pt x="0" y="368"/>
                    <a:pt x="0" y="400"/>
                    <a:pt x="1" y="406"/>
                  </a:cubicBezTo>
                  <a:cubicBezTo>
                    <a:pt x="2" y="428"/>
                    <a:pt x="6" y="442"/>
                    <a:pt x="13" y="456"/>
                  </a:cubicBezTo>
                  <a:cubicBezTo>
                    <a:pt x="27" y="485"/>
                    <a:pt x="53" y="506"/>
                    <a:pt x="84" y="514"/>
                  </a:cubicBezTo>
                  <a:cubicBezTo>
                    <a:pt x="95" y="517"/>
                    <a:pt x="107" y="519"/>
                    <a:pt x="122" y="519"/>
                  </a:cubicBezTo>
                  <a:cubicBezTo>
                    <a:pt x="128" y="520"/>
                    <a:pt x="194" y="520"/>
                    <a:pt x="260" y="520"/>
                  </a:cubicBezTo>
                  <a:cubicBezTo>
                    <a:pt x="325" y="520"/>
                    <a:pt x="391" y="520"/>
                    <a:pt x="397" y="520"/>
                  </a:cubicBezTo>
                  <a:cubicBezTo>
                    <a:pt x="415" y="519"/>
                    <a:pt x="425" y="517"/>
                    <a:pt x="436" y="514"/>
                  </a:cubicBezTo>
                  <a:cubicBezTo>
                    <a:pt x="468" y="506"/>
                    <a:pt x="493" y="485"/>
                    <a:pt x="507" y="456"/>
                  </a:cubicBezTo>
                  <a:cubicBezTo>
                    <a:pt x="514" y="442"/>
                    <a:pt x="518" y="428"/>
                    <a:pt x="520" y="407"/>
                  </a:cubicBezTo>
                  <a:cubicBezTo>
                    <a:pt x="520" y="403"/>
                    <a:pt x="520" y="331"/>
                    <a:pt x="520" y="260"/>
                  </a:cubicBezTo>
                  <a:cubicBezTo>
                    <a:pt x="520" y="188"/>
                    <a:pt x="520" y="117"/>
                    <a:pt x="520" y="113"/>
                  </a:cubicBezTo>
                  <a:close/>
                  <a:moveTo>
                    <a:pt x="451" y="339"/>
                  </a:moveTo>
                  <a:cubicBezTo>
                    <a:pt x="450" y="360"/>
                    <a:pt x="447" y="374"/>
                    <a:pt x="442" y="386"/>
                  </a:cubicBezTo>
                  <a:cubicBezTo>
                    <a:pt x="437" y="398"/>
                    <a:pt x="430" y="409"/>
                    <a:pt x="420" y="420"/>
                  </a:cubicBezTo>
                  <a:cubicBezTo>
                    <a:pt x="409" y="430"/>
                    <a:pt x="398" y="437"/>
                    <a:pt x="386" y="442"/>
                  </a:cubicBezTo>
                  <a:cubicBezTo>
                    <a:pt x="374" y="447"/>
                    <a:pt x="360" y="450"/>
                    <a:pt x="339" y="451"/>
                  </a:cubicBezTo>
                  <a:cubicBezTo>
                    <a:pt x="319" y="452"/>
                    <a:pt x="312" y="452"/>
                    <a:pt x="260" y="452"/>
                  </a:cubicBezTo>
                  <a:cubicBezTo>
                    <a:pt x="208" y="452"/>
                    <a:pt x="201" y="452"/>
                    <a:pt x="181" y="451"/>
                  </a:cubicBezTo>
                  <a:cubicBezTo>
                    <a:pt x="160" y="450"/>
                    <a:pt x="146" y="447"/>
                    <a:pt x="134" y="442"/>
                  </a:cubicBezTo>
                  <a:cubicBezTo>
                    <a:pt x="122" y="437"/>
                    <a:pt x="111" y="430"/>
                    <a:pt x="100" y="420"/>
                  </a:cubicBezTo>
                  <a:cubicBezTo>
                    <a:pt x="90" y="409"/>
                    <a:pt x="83" y="398"/>
                    <a:pt x="78" y="386"/>
                  </a:cubicBezTo>
                  <a:cubicBezTo>
                    <a:pt x="73" y="374"/>
                    <a:pt x="70" y="360"/>
                    <a:pt x="69" y="339"/>
                  </a:cubicBezTo>
                  <a:cubicBezTo>
                    <a:pt x="68" y="319"/>
                    <a:pt x="68" y="312"/>
                    <a:pt x="68" y="260"/>
                  </a:cubicBezTo>
                  <a:cubicBezTo>
                    <a:pt x="68" y="208"/>
                    <a:pt x="68" y="201"/>
                    <a:pt x="69" y="181"/>
                  </a:cubicBezTo>
                  <a:cubicBezTo>
                    <a:pt x="70" y="160"/>
                    <a:pt x="73" y="146"/>
                    <a:pt x="78" y="134"/>
                  </a:cubicBezTo>
                  <a:cubicBezTo>
                    <a:pt x="83" y="122"/>
                    <a:pt x="90" y="111"/>
                    <a:pt x="100" y="100"/>
                  </a:cubicBezTo>
                  <a:cubicBezTo>
                    <a:pt x="111" y="90"/>
                    <a:pt x="122" y="83"/>
                    <a:pt x="134" y="78"/>
                  </a:cubicBezTo>
                  <a:cubicBezTo>
                    <a:pt x="146" y="73"/>
                    <a:pt x="160" y="70"/>
                    <a:pt x="181" y="69"/>
                  </a:cubicBezTo>
                  <a:cubicBezTo>
                    <a:pt x="201" y="68"/>
                    <a:pt x="208" y="68"/>
                    <a:pt x="260" y="68"/>
                  </a:cubicBezTo>
                  <a:cubicBezTo>
                    <a:pt x="312" y="68"/>
                    <a:pt x="319" y="68"/>
                    <a:pt x="339" y="69"/>
                  </a:cubicBezTo>
                  <a:cubicBezTo>
                    <a:pt x="360" y="70"/>
                    <a:pt x="374" y="73"/>
                    <a:pt x="386" y="78"/>
                  </a:cubicBezTo>
                  <a:cubicBezTo>
                    <a:pt x="398" y="83"/>
                    <a:pt x="409" y="90"/>
                    <a:pt x="420" y="100"/>
                  </a:cubicBezTo>
                  <a:cubicBezTo>
                    <a:pt x="430" y="111"/>
                    <a:pt x="437" y="122"/>
                    <a:pt x="442" y="134"/>
                  </a:cubicBezTo>
                  <a:cubicBezTo>
                    <a:pt x="447" y="146"/>
                    <a:pt x="450" y="160"/>
                    <a:pt x="451" y="181"/>
                  </a:cubicBezTo>
                  <a:cubicBezTo>
                    <a:pt x="452" y="201"/>
                    <a:pt x="452" y="208"/>
                    <a:pt x="452" y="260"/>
                  </a:cubicBezTo>
                  <a:cubicBezTo>
                    <a:pt x="452" y="312"/>
                    <a:pt x="452" y="319"/>
                    <a:pt x="451" y="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5BC93E-485A-4134-A283-1A061D51C328}"/>
              </a:ext>
            </a:extLst>
          </p:cNvPr>
          <p:cNvSpPr txBox="1"/>
          <p:nvPr userDrawn="1"/>
        </p:nvSpPr>
        <p:spPr>
          <a:xfrm>
            <a:off x="1289290" y="1511944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699E2E-0C0B-411A-9389-1BB0861C774D}"/>
              </a:ext>
            </a:extLst>
          </p:cNvPr>
          <p:cNvSpPr txBox="1"/>
          <p:nvPr userDrawn="1"/>
        </p:nvSpPr>
        <p:spPr>
          <a:xfrm>
            <a:off x="4781899" y="1511944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wide image</a:t>
            </a:r>
          </a:p>
          <a:p>
            <a:r>
              <a:rPr lang="en-US" sz="1100" noProof="0" dirty="0"/>
              <a:t>16:9 aspect ratio</a:t>
            </a:r>
          </a:p>
          <a:p>
            <a:r>
              <a:rPr lang="en-US" sz="1100" noProof="0" dirty="0"/>
              <a:t>1920 x 1080 pixels – optimal size</a:t>
            </a:r>
          </a:p>
        </p:txBody>
      </p:sp>
      <p:sp>
        <p:nvSpPr>
          <p:cNvPr id="77" name="Picture Placeholder 3" descr="An empty placeholder to create a Profile image for Instagram. Click on the placeholder and select the image that you wish to add.">
            <a:extLst>
              <a:ext uri="{FF2B5EF4-FFF2-40B4-BE49-F238E27FC236}">
                <a16:creationId xmlns:a16="http://schemas.microsoft.com/office/drawing/2014/main" id="{F3DA0479-14AD-4228-993F-AF628E2737C6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458813" y="2349654"/>
            <a:ext cx="1881051" cy="1881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78" name="Picture Placeholder 7" descr="An empty placeholder to create an In­‑Stream Wide image for Instagram. Click on the placeholder and select the image that you wish to add.">
            <a:extLst>
              <a:ext uri="{FF2B5EF4-FFF2-40B4-BE49-F238E27FC236}">
                <a16:creationId xmlns:a16="http://schemas.microsoft.com/office/drawing/2014/main" id="{C8F3EDB2-EEDB-4AB1-8E34-3CCD3A2F1795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3906139" y="2349654"/>
            <a:ext cx="6270171" cy="35269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6A45E9E-9BA5-4028-A74F-5465E7F1A804}"/>
              </a:ext>
            </a:extLst>
          </p:cNvPr>
          <p:cNvCxnSpPr>
            <a:cxnSpLocks/>
          </p:cNvCxnSpPr>
          <p:nvPr userDrawn="1"/>
        </p:nvCxnSpPr>
        <p:spPr>
          <a:xfrm>
            <a:off x="3492918" y="1511944"/>
            <a:ext cx="0" cy="45713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1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sizes EXISTING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 descr="Social Media Placement Grid Instagram">
            <a:extLst>
              <a:ext uri="{FF2B5EF4-FFF2-40B4-BE49-F238E27FC236}">
                <a16:creationId xmlns:a16="http://schemas.microsoft.com/office/drawing/2014/main" id="{9EDDEDDD-0191-4EBE-ABFC-6A821F0E5C3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5115323" y="3429000"/>
            <a:chExt cx="2121768" cy="2121768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E8445C1-99AA-4831-B871-A65DFFA3827D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CEBAE29-B9D4-4CFB-8075-1B439621DE2F}"/>
                </a:ext>
              </a:extLst>
            </p:cNvPr>
            <p:cNvSpPr/>
            <p:nvPr userDrawn="1"/>
          </p:nvSpPr>
          <p:spPr>
            <a:xfrm>
              <a:off x="5438207" y="3751884"/>
              <a:ext cx="1476000" cy="1476000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72FE87D-DB02-485A-B563-4A0D8AB0715E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1B9D23-917A-40D7-BDC5-6DF9BAD7B9FD}"/>
              </a:ext>
            </a:extLst>
          </p:cNvPr>
          <p:cNvSpPr txBox="1"/>
          <p:nvPr userDrawn="1"/>
        </p:nvSpPr>
        <p:spPr>
          <a:xfrm>
            <a:off x="458813" y="2207143"/>
            <a:ext cx="1466240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square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1080 x 1080 pixels – optimal size</a:t>
            </a:r>
          </a:p>
        </p:txBody>
      </p:sp>
      <p:sp>
        <p:nvSpPr>
          <p:cNvPr id="33" name="Picture Placeholder 5" descr="An empty placeholder to create an In-Stream Tall  image for Instagram. Click on the placeholder and select the image that you wish to add.">
            <a:extLst>
              <a:ext uri="{FF2B5EF4-FFF2-40B4-BE49-F238E27FC236}">
                <a16:creationId xmlns:a16="http://schemas.microsoft.com/office/drawing/2014/main" id="{11F105D1-C83A-451B-8358-1159FC8EF196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8306229" y="1529654"/>
            <a:ext cx="3526971" cy="44087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34" name="Picture Placeholder 9" descr="An empty placeholder to create an In-Stream Square image for Instagram. Click on the placeholder and select the image that you wish to add.">
            <a:extLst>
              <a:ext uri="{FF2B5EF4-FFF2-40B4-BE49-F238E27FC236}">
                <a16:creationId xmlns:a16="http://schemas.microsoft.com/office/drawing/2014/main" id="{C7CA98C9-7D22-4812-8BE3-BDBE6233025E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2327410" y="1511944"/>
            <a:ext cx="3526971" cy="35269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79" name="Group 78" descr="Instagram Icon">
            <a:extLst>
              <a:ext uri="{FF2B5EF4-FFF2-40B4-BE49-F238E27FC236}">
                <a16:creationId xmlns:a16="http://schemas.microsoft.com/office/drawing/2014/main" id="{EBA5C6DE-59AC-4957-A5D4-D567E495ED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795" cy="460800"/>
            <a:chOff x="8633934" y="388990"/>
            <a:chExt cx="736600" cy="735013"/>
          </a:xfrm>
          <a:gradFill flip="none" rotWithShape="1">
            <a:gsLst>
              <a:gs pos="0">
                <a:srgbClr val="FFDB55"/>
              </a:gs>
              <a:gs pos="33000">
                <a:srgbClr val="FB5245"/>
              </a:gs>
              <a:gs pos="66000">
                <a:srgbClr val="C837AB"/>
              </a:gs>
              <a:gs pos="100000">
                <a:srgbClr val="4465C9"/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79900BF4-7922-47E8-A6E9-AF8C0F8C6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11746" y="666802"/>
              <a:ext cx="18097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78D04EB7-1C7E-4EDF-8AEA-EEECFCED9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79984" y="535040"/>
              <a:ext cx="444500" cy="442913"/>
            </a:xfrm>
            <a:custGeom>
              <a:avLst/>
              <a:gdLst>
                <a:gd name="T0" fmla="*/ 307 w 314"/>
                <a:gd name="T1" fmla="*/ 44 h 314"/>
                <a:gd name="T2" fmla="*/ 292 w 314"/>
                <a:gd name="T3" fmla="*/ 22 h 314"/>
                <a:gd name="T4" fmla="*/ 270 w 314"/>
                <a:gd name="T5" fmla="*/ 7 h 314"/>
                <a:gd name="T6" fmla="*/ 235 w 314"/>
                <a:gd name="T7" fmla="*/ 1 h 314"/>
                <a:gd name="T8" fmla="*/ 157 w 314"/>
                <a:gd name="T9" fmla="*/ 0 h 314"/>
                <a:gd name="T10" fmla="*/ 140 w 314"/>
                <a:gd name="T11" fmla="*/ 0 h 314"/>
                <a:gd name="T12" fmla="*/ 140 w 314"/>
                <a:gd name="T13" fmla="*/ 0 h 314"/>
                <a:gd name="T14" fmla="*/ 79 w 314"/>
                <a:gd name="T15" fmla="*/ 1 h 314"/>
                <a:gd name="T16" fmla="*/ 44 w 314"/>
                <a:gd name="T17" fmla="*/ 7 h 314"/>
                <a:gd name="T18" fmla="*/ 22 w 314"/>
                <a:gd name="T19" fmla="*/ 22 h 314"/>
                <a:gd name="T20" fmla="*/ 7 w 314"/>
                <a:gd name="T21" fmla="*/ 44 h 314"/>
                <a:gd name="T22" fmla="*/ 1 w 314"/>
                <a:gd name="T23" fmla="*/ 79 h 314"/>
                <a:gd name="T24" fmla="*/ 0 w 314"/>
                <a:gd name="T25" fmla="*/ 157 h 314"/>
                <a:gd name="T26" fmla="*/ 1 w 314"/>
                <a:gd name="T27" fmla="*/ 234 h 314"/>
                <a:gd name="T28" fmla="*/ 7 w 314"/>
                <a:gd name="T29" fmla="*/ 270 h 314"/>
                <a:gd name="T30" fmla="*/ 22 w 314"/>
                <a:gd name="T31" fmla="*/ 292 h 314"/>
                <a:gd name="T32" fmla="*/ 44 w 314"/>
                <a:gd name="T33" fmla="*/ 307 h 314"/>
                <a:gd name="T34" fmla="*/ 79 w 314"/>
                <a:gd name="T35" fmla="*/ 313 h 314"/>
                <a:gd name="T36" fmla="*/ 157 w 314"/>
                <a:gd name="T37" fmla="*/ 314 h 314"/>
                <a:gd name="T38" fmla="*/ 235 w 314"/>
                <a:gd name="T39" fmla="*/ 313 h 314"/>
                <a:gd name="T40" fmla="*/ 270 w 314"/>
                <a:gd name="T41" fmla="*/ 307 h 314"/>
                <a:gd name="T42" fmla="*/ 292 w 314"/>
                <a:gd name="T43" fmla="*/ 292 h 314"/>
                <a:gd name="T44" fmla="*/ 307 w 314"/>
                <a:gd name="T45" fmla="*/ 270 h 314"/>
                <a:gd name="T46" fmla="*/ 313 w 314"/>
                <a:gd name="T47" fmla="*/ 235 h 314"/>
                <a:gd name="T48" fmla="*/ 314 w 314"/>
                <a:gd name="T49" fmla="*/ 157 h 314"/>
                <a:gd name="T50" fmla="*/ 313 w 314"/>
                <a:gd name="T51" fmla="*/ 79 h 314"/>
                <a:gd name="T52" fmla="*/ 307 w 314"/>
                <a:gd name="T53" fmla="*/ 44 h 314"/>
                <a:gd name="T54" fmla="*/ 157 w 314"/>
                <a:gd name="T55" fmla="*/ 256 h 314"/>
                <a:gd name="T56" fmla="*/ 58 w 314"/>
                <a:gd name="T57" fmla="*/ 157 h 314"/>
                <a:gd name="T58" fmla="*/ 157 w 314"/>
                <a:gd name="T59" fmla="*/ 58 h 314"/>
                <a:gd name="T60" fmla="*/ 256 w 314"/>
                <a:gd name="T61" fmla="*/ 157 h 314"/>
                <a:gd name="T62" fmla="*/ 157 w 314"/>
                <a:gd name="T63" fmla="*/ 256 h 314"/>
                <a:gd name="T64" fmla="*/ 260 w 314"/>
                <a:gd name="T65" fmla="*/ 78 h 314"/>
                <a:gd name="T66" fmla="*/ 236 w 314"/>
                <a:gd name="T67" fmla="*/ 55 h 314"/>
                <a:gd name="T68" fmla="*/ 260 w 314"/>
                <a:gd name="T69" fmla="*/ 31 h 314"/>
                <a:gd name="T70" fmla="*/ 260 w 314"/>
                <a:gd name="T71" fmla="*/ 31 h 314"/>
                <a:gd name="T72" fmla="*/ 283 w 314"/>
                <a:gd name="T73" fmla="*/ 55 h 314"/>
                <a:gd name="T74" fmla="*/ 260 w 314"/>
                <a:gd name="T75" fmla="*/ 7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314">
                  <a:moveTo>
                    <a:pt x="307" y="44"/>
                  </a:moveTo>
                  <a:cubicBezTo>
                    <a:pt x="303" y="35"/>
                    <a:pt x="299" y="28"/>
                    <a:pt x="292" y="22"/>
                  </a:cubicBezTo>
                  <a:cubicBezTo>
                    <a:pt x="286" y="15"/>
                    <a:pt x="279" y="11"/>
                    <a:pt x="270" y="7"/>
                  </a:cubicBezTo>
                  <a:cubicBezTo>
                    <a:pt x="263" y="5"/>
                    <a:pt x="253" y="2"/>
                    <a:pt x="235" y="1"/>
                  </a:cubicBezTo>
                  <a:cubicBezTo>
                    <a:pt x="214" y="0"/>
                    <a:pt x="208" y="0"/>
                    <a:pt x="157" y="0"/>
                  </a:cubicBezTo>
                  <a:cubicBezTo>
                    <a:pt x="151" y="0"/>
                    <a:pt x="145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4" y="0"/>
                    <a:pt x="97" y="0"/>
                    <a:pt x="79" y="1"/>
                  </a:cubicBezTo>
                  <a:cubicBezTo>
                    <a:pt x="61" y="1"/>
                    <a:pt x="51" y="5"/>
                    <a:pt x="44" y="7"/>
                  </a:cubicBezTo>
                  <a:cubicBezTo>
                    <a:pt x="35" y="11"/>
                    <a:pt x="28" y="15"/>
                    <a:pt x="22" y="22"/>
                  </a:cubicBezTo>
                  <a:cubicBezTo>
                    <a:pt x="15" y="28"/>
                    <a:pt x="11" y="35"/>
                    <a:pt x="7" y="44"/>
                  </a:cubicBezTo>
                  <a:cubicBezTo>
                    <a:pt x="5" y="50"/>
                    <a:pt x="2" y="61"/>
                    <a:pt x="1" y="79"/>
                  </a:cubicBezTo>
                  <a:cubicBezTo>
                    <a:pt x="0" y="100"/>
                    <a:pt x="0" y="106"/>
                    <a:pt x="0" y="157"/>
                  </a:cubicBezTo>
                  <a:cubicBezTo>
                    <a:pt x="0" y="208"/>
                    <a:pt x="0" y="214"/>
                    <a:pt x="1" y="234"/>
                  </a:cubicBezTo>
                  <a:cubicBezTo>
                    <a:pt x="2" y="253"/>
                    <a:pt x="5" y="263"/>
                    <a:pt x="7" y="270"/>
                  </a:cubicBezTo>
                  <a:cubicBezTo>
                    <a:pt x="11" y="279"/>
                    <a:pt x="15" y="285"/>
                    <a:pt x="22" y="292"/>
                  </a:cubicBezTo>
                  <a:cubicBezTo>
                    <a:pt x="28" y="299"/>
                    <a:pt x="35" y="303"/>
                    <a:pt x="44" y="307"/>
                  </a:cubicBezTo>
                  <a:cubicBezTo>
                    <a:pt x="51" y="309"/>
                    <a:pt x="61" y="312"/>
                    <a:pt x="79" y="313"/>
                  </a:cubicBezTo>
                  <a:cubicBezTo>
                    <a:pt x="100" y="314"/>
                    <a:pt x="106" y="314"/>
                    <a:pt x="157" y="314"/>
                  </a:cubicBezTo>
                  <a:cubicBezTo>
                    <a:pt x="208" y="314"/>
                    <a:pt x="214" y="314"/>
                    <a:pt x="235" y="313"/>
                  </a:cubicBezTo>
                  <a:cubicBezTo>
                    <a:pt x="253" y="312"/>
                    <a:pt x="263" y="309"/>
                    <a:pt x="270" y="307"/>
                  </a:cubicBezTo>
                  <a:cubicBezTo>
                    <a:pt x="279" y="303"/>
                    <a:pt x="286" y="299"/>
                    <a:pt x="292" y="292"/>
                  </a:cubicBezTo>
                  <a:cubicBezTo>
                    <a:pt x="299" y="285"/>
                    <a:pt x="303" y="279"/>
                    <a:pt x="307" y="270"/>
                  </a:cubicBezTo>
                  <a:cubicBezTo>
                    <a:pt x="309" y="263"/>
                    <a:pt x="312" y="253"/>
                    <a:pt x="313" y="235"/>
                  </a:cubicBezTo>
                  <a:cubicBezTo>
                    <a:pt x="314" y="214"/>
                    <a:pt x="314" y="208"/>
                    <a:pt x="314" y="157"/>
                  </a:cubicBezTo>
                  <a:cubicBezTo>
                    <a:pt x="314" y="106"/>
                    <a:pt x="314" y="100"/>
                    <a:pt x="313" y="79"/>
                  </a:cubicBezTo>
                  <a:cubicBezTo>
                    <a:pt x="312" y="61"/>
                    <a:pt x="309" y="51"/>
                    <a:pt x="307" y="44"/>
                  </a:cubicBezTo>
                  <a:close/>
                  <a:moveTo>
                    <a:pt x="157" y="256"/>
                  </a:moveTo>
                  <a:cubicBezTo>
                    <a:pt x="103" y="256"/>
                    <a:pt x="58" y="211"/>
                    <a:pt x="58" y="157"/>
                  </a:cubicBezTo>
                  <a:cubicBezTo>
                    <a:pt x="58" y="103"/>
                    <a:pt x="103" y="58"/>
                    <a:pt x="157" y="58"/>
                  </a:cubicBezTo>
                  <a:cubicBezTo>
                    <a:pt x="211" y="58"/>
                    <a:pt x="256" y="103"/>
                    <a:pt x="256" y="157"/>
                  </a:cubicBezTo>
                  <a:cubicBezTo>
                    <a:pt x="256" y="211"/>
                    <a:pt x="211" y="256"/>
                    <a:pt x="157" y="256"/>
                  </a:cubicBezTo>
                  <a:close/>
                  <a:moveTo>
                    <a:pt x="260" y="78"/>
                  </a:moveTo>
                  <a:cubicBezTo>
                    <a:pt x="247" y="78"/>
                    <a:pt x="236" y="67"/>
                    <a:pt x="236" y="55"/>
                  </a:cubicBezTo>
                  <a:cubicBezTo>
                    <a:pt x="236" y="42"/>
                    <a:pt x="247" y="31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72" y="31"/>
                    <a:pt x="283" y="42"/>
                    <a:pt x="283" y="55"/>
                  </a:cubicBezTo>
                  <a:cubicBezTo>
                    <a:pt x="283" y="67"/>
                    <a:pt x="272" y="78"/>
                    <a:pt x="26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BB1C936-C4F4-4E37-A831-8E011CB30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33934" y="388990"/>
              <a:ext cx="736600" cy="735013"/>
            </a:xfrm>
            <a:custGeom>
              <a:avLst/>
              <a:gdLst>
                <a:gd name="T0" fmla="*/ 520 w 520"/>
                <a:gd name="T1" fmla="*/ 113 h 520"/>
                <a:gd name="T2" fmla="*/ 507 w 520"/>
                <a:gd name="T3" fmla="*/ 63 h 520"/>
                <a:gd name="T4" fmla="*/ 485 w 520"/>
                <a:gd name="T5" fmla="*/ 32 h 520"/>
                <a:gd name="T6" fmla="*/ 422 w 520"/>
                <a:gd name="T7" fmla="*/ 2 h 520"/>
                <a:gd name="T8" fmla="*/ 345 w 520"/>
                <a:gd name="T9" fmla="*/ 0 h 520"/>
                <a:gd name="T10" fmla="*/ 260 w 520"/>
                <a:gd name="T11" fmla="*/ 0 h 520"/>
                <a:gd name="T12" fmla="*/ 114 w 520"/>
                <a:gd name="T13" fmla="*/ 1 h 520"/>
                <a:gd name="T14" fmla="*/ 62 w 520"/>
                <a:gd name="T15" fmla="*/ 14 h 520"/>
                <a:gd name="T16" fmla="*/ 33 w 520"/>
                <a:gd name="T17" fmla="*/ 35 h 520"/>
                <a:gd name="T18" fmla="*/ 2 w 520"/>
                <a:gd name="T19" fmla="*/ 99 h 520"/>
                <a:gd name="T20" fmla="*/ 0 w 520"/>
                <a:gd name="T21" fmla="*/ 175 h 520"/>
                <a:gd name="T22" fmla="*/ 0 w 520"/>
                <a:gd name="T23" fmla="*/ 260 h 520"/>
                <a:gd name="T24" fmla="*/ 1 w 520"/>
                <a:gd name="T25" fmla="*/ 406 h 520"/>
                <a:gd name="T26" fmla="*/ 13 w 520"/>
                <a:gd name="T27" fmla="*/ 456 h 520"/>
                <a:gd name="T28" fmla="*/ 84 w 520"/>
                <a:gd name="T29" fmla="*/ 514 h 520"/>
                <a:gd name="T30" fmla="*/ 122 w 520"/>
                <a:gd name="T31" fmla="*/ 519 h 520"/>
                <a:gd name="T32" fmla="*/ 260 w 520"/>
                <a:gd name="T33" fmla="*/ 520 h 520"/>
                <a:gd name="T34" fmla="*/ 397 w 520"/>
                <a:gd name="T35" fmla="*/ 520 h 520"/>
                <a:gd name="T36" fmla="*/ 436 w 520"/>
                <a:gd name="T37" fmla="*/ 514 h 520"/>
                <a:gd name="T38" fmla="*/ 507 w 520"/>
                <a:gd name="T39" fmla="*/ 456 h 520"/>
                <a:gd name="T40" fmla="*/ 520 w 520"/>
                <a:gd name="T41" fmla="*/ 407 h 520"/>
                <a:gd name="T42" fmla="*/ 520 w 520"/>
                <a:gd name="T43" fmla="*/ 260 h 520"/>
                <a:gd name="T44" fmla="*/ 520 w 520"/>
                <a:gd name="T45" fmla="*/ 113 h 520"/>
                <a:gd name="T46" fmla="*/ 451 w 520"/>
                <a:gd name="T47" fmla="*/ 339 h 520"/>
                <a:gd name="T48" fmla="*/ 442 w 520"/>
                <a:gd name="T49" fmla="*/ 386 h 520"/>
                <a:gd name="T50" fmla="*/ 420 w 520"/>
                <a:gd name="T51" fmla="*/ 420 h 520"/>
                <a:gd name="T52" fmla="*/ 386 w 520"/>
                <a:gd name="T53" fmla="*/ 442 h 520"/>
                <a:gd name="T54" fmla="*/ 339 w 520"/>
                <a:gd name="T55" fmla="*/ 451 h 520"/>
                <a:gd name="T56" fmla="*/ 260 w 520"/>
                <a:gd name="T57" fmla="*/ 452 h 520"/>
                <a:gd name="T58" fmla="*/ 181 w 520"/>
                <a:gd name="T59" fmla="*/ 451 h 520"/>
                <a:gd name="T60" fmla="*/ 134 w 520"/>
                <a:gd name="T61" fmla="*/ 442 h 520"/>
                <a:gd name="T62" fmla="*/ 100 w 520"/>
                <a:gd name="T63" fmla="*/ 420 h 520"/>
                <a:gd name="T64" fmla="*/ 78 w 520"/>
                <a:gd name="T65" fmla="*/ 386 h 520"/>
                <a:gd name="T66" fmla="*/ 69 w 520"/>
                <a:gd name="T67" fmla="*/ 339 h 520"/>
                <a:gd name="T68" fmla="*/ 68 w 520"/>
                <a:gd name="T69" fmla="*/ 260 h 520"/>
                <a:gd name="T70" fmla="*/ 69 w 520"/>
                <a:gd name="T71" fmla="*/ 181 h 520"/>
                <a:gd name="T72" fmla="*/ 78 w 520"/>
                <a:gd name="T73" fmla="*/ 134 h 520"/>
                <a:gd name="T74" fmla="*/ 100 w 520"/>
                <a:gd name="T75" fmla="*/ 100 h 520"/>
                <a:gd name="T76" fmla="*/ 134 w 520"/>
                <a:gd name="T77" fmla="*/ 78 h 520"/>
                <a:gd name="T78" fmla="*/ 181 w 520"/>
                <a:gd name="T79" fmla="*/ 69 h 520"/>
                <a:gd name="T80" fmla="*/ 260 w 520"/>
                <a:gd name="T81" fmla="*/ 68 h 520"/>
                <a:gd name="T82" fmla="*/ 339 w 520"/>
                <a:gd name="T83" fmla="*/ 69 h 520"/>
                <a:gd name="T84" fmla="*/ 386 w 520"/>
                <a:gd name="T85" fmla="*/ 78 h 520"/>
                <a:gd name="T86" fmla="*/ 420 w 520"/>
                <a:gd name="T87" fmla="*/ 100 h 520"/>
                <a:gd name="T88" fmla="*/ 442 w 520"/>
                <a:gd name="T89" fmla="*/ 134 h 520"/>
                <a:gd name="T90" fmla="*/ 451 w 520"/>
                <a:gd name="T91" fmla="*/ 181 h 520"/>
                <a:gd name="T92" fmla="*/ 452 w 520"/>
                <a:gd name="T93" fmla="*/ 260 h 520"/>
                <a:gd name="T94" fmla="*/ 451 w 520"/>
                <a:gd name="T95" fmla="*/ 33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0" h="520">
                  <a:moveTo>
                    <a:pt x="520" y="113"/>
                  </a:moveTo>
                  <a:cubicBezTo>
                    <a:pt x="518" y="92"/>
                    <a:pt x="514" y="78"/>
                    <a:pt x="507" y="63"/>
                  </a:cubicBezTo>
                  <a:cubicBezTo>
                    <a:pt x="501" y="51"/>
                    <a:pt x="494" y="42"/>
                    <a:pt x="485" y="32"/>
                  </a:cubicBezTo>
                  <a:cubicBezTo>
                    <a:pt x="468" y="16"/>
                    <a:pt x="447" y="6"/>
                    <a:pt x="422" y="2"/>
                  </a:cubicBezTo>
                  <a:cubicBezTo>
                    <a:pt x="409" y="1"/>
                    <a:pt x="407" y="0"/>
                    <a:pt x="345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2" y="0"/>
                    <a:pt x="120" y="0"/>
                    <a:pt x="114" y="1"/>
                  </a:cubicBezTo>
                  <a:cubicBezTo>
                    <a:pt x="91" y="2"/>
                    <a:pt x="78" y="6"/>
                    <a:pt x="62" y="14"/>
                  </a:cubicBezTo>
                  <a:cubicBezTo>
                    <a:pt x="51" y="19"/>
                    <a:pt x="42" y="26"/>
                    <a:pt x="33" y="35"/>
                  </a:cubicBezTo>
                  <a:cubicBezTo>
                    <a:pt x="16" y="53"/>
                    <a:pt x="6" y="74"/>
                    <a:pt x="2" y="99"/>
                  </a:cubicBezTo>
                  <a:cubicBezTo>
                    <a:pt x="1" y="111"/>
                    <a:pt x="0" y="113"/>
                    <a:pt x="0" y="175"/>
                  </a:cubicBezTo>
                  <a:cubicBezTo>
                    <a:pt x="0" y="196"/>
                    <a:pt x="0" y="223"/>
                    <a:pt x="0" y="260"/>
                  </a:cubicBezTo>
                  <a:cubicBezTo>
                    <a:pt x="0" y="368"/>
                    <a:pt x="0" y="400"/>
                    <a:pt x="1" y="406"/>
                  </a:cubicBezTo>
                  <a:cubicBezTo>
                    <a:pt x="2" y="428"/>
                    <a:pt x="6" y="442"/>
                    <a:pt x="13" y="456"/>
                  </a:cubicBezTo>
                  <a:cubicBezTo>
                    <a:pt x="27" y="485"/>
                    <a:pt x="53" y="506"/>
                    <a:pt x="84" y="514"/>
                  </a:cubicBezTo>
                  <a:cubicBezTo>
                    <a:pt x="95" y="517"/>
                    <a:pt x="107" y="519"/>
                    <a:pt x="122" y="519"/>
                  </a:cubicBezTo>
                  <a:cubicBezTo>
                    <a:pt x="128" y="520"/>
                    <a:pt x="194" y="520"/>
                    <a:pt x="260" y="520"/>
                  </a:cubicBezTo>
                  <a:cubicBezTo>
                    <a:pt x="325" y="520"/>
                    <a:pt x="391" y="520"/>
                    <a:pt x="397" y="520"/>
                  </a:cubicBezTo>
                  <a:cubicBezTo>
                    <a:pt x="415" y="519"/>
                    <a:pt x="425" y="517"/>
                    <a:pt x="436" y="514"/>
                  </a:cubicBezTo>
                  <a:cubicBezTo>
                    <a:pt x="468" y="506"/>
                    <a:pt x="493" y="485"/>
                    <a:pt x="507" y="456"/>
                  </a:cubicBezTo>
                  <a:cubicBezTo>
                    <a:pt x="514" y="442"/>
                    <a:pt x="518" y="428"/>
                    <a:pt x="520" y="407"/>
                  </a:cubicBezTo>
                  <a:cubicBezTo>
                    <a:pt x="520" y="403"/>
                    <a:pt x="520" y="331"/>
                    <a:pt x="520" y="260"/>
                  </a:cubicBezTo>
                  <a:cubicBezTo>
                    <a:pt x="520" y="188"/>
                    <a:pt x="520" y="117"/>
                    <a:pt x="520" y="113"/>
                  </a:cubicBezTo>
                  <a:close/>
                  <a:moveTo>
                    <a:pt x="451" y="339"/>
                  </a:moveTo>
                  <a:cubicBezTo>
                    <a:pt x="450" y="360"/>
                    <a:pt x="447" y="374"/>
                    <a:pt x="442" y="386"/>
                  </a:cubicBezTo>
                  <a:cubicBezTo>
                    <a:pt x="437" y="398"/>
                    <a:pt x="430" y="409"/>
                    <a:pt x="420" y="420"/>
                  </a:cubicBezTo>
                  <a:cubicBezTo>
                    <a:pt x="409" y="430"/>
                    <a:pt x="398" y="437"/>
                    <a:pt x="386" y="442"/>
                  </a:cubicBezTo>
                  <a:cubicBezTo>
                    <a:pt x="374" y="447"/>
                    <a:pt x="360" y="450"/>
                    <a:pt x="339" y="451"/>
                  </a:cubicBezTo>
                  <a:cubicBezTo>
                    <a:pt x="319" y="452"/>
                    <a:pt x="312" y="452"/>
                    <a:pt x="260" y="452"/>
                  </a:cubicBezTo>
                  <a:cubicBezTo>
                    <a:pt x="208" y="452"/>
                    <a:pt x="201" y="452"/>
                    <a:pt x="181" y="451"/>
                  </a:cubicBezTo>
                  <a:cubicBezTo>
                    <a:pt x="160" y="450"/>
                    <a:pt x="146" y="447"/>
                    <a:pt x="134" y="442"/>
                  </a:cubicBezTo>
                  <a:cubicBezTo>
                    <a:pt x="122" y="437"/>
                    <a:pt x="111" y="430"/>
                    <a:pt x="100" y="420"/>
                  </a:cubicBezTo>
                  <a:cubicBezTo>
                    <a:pt x="90" y="409"/>
                    <a:pt x="83" y="398"/>
                    <a:pt x="78" y="386"/>
                  </a:cubicBezTo>
                  <a:cubicBezTo>
                    <a:pt x="73" y="374"/>
                    <a:pt x="70" y="360"/>
                    <a:pt x="69" y="339"/>
                  </a:cubicBezTo>
                  <a:cubicBezTo>
                    <a:pt x="68" y="319"/>
                    <a:pt x="68" y="312"/>
                    <a:pt x="68" y="260"/>
                  </a:cubicBezTo>
                  <a:cubicBezTo>
                    <a:pt x="68" y="208"/>
                    <a:pt x="68" y="201"/>
                    <a:pt x="69" y="181"/>
                  </a:cubicBezTo>
                  <a:cubicBezTo>
                    <a:pt x="70" y="160"/>
                    <a:pt x="73" y="146"/>
                    <a:pt x="78" y="134"/>
                  </a:cubicBezTo>
                  <a:cubicBezTo>
                    <a:pt x="83" y="122"/>
                    <a:pt x="90" y="111"/>
                    <a:pt x="100" y="100"/>
                  </a:cubicBezTo>
                  <a:cubicBezTo>
                    <a:pt x="111" y="90"/>
                    <a:pt x="122" y="83"/>
                    <a:pt x="134" y="78"/>
                  </a:cubicBezTo>
                  <a:cubicBezTo>
                    <a:pt x="146" y="73"/>
                    <a:pt x="160" y="70"/>
                    <a:pt x="181" y="69"/>
                  </a:cubicBezTo>
                  <a:cubicBezTo>
                    <a:pt x="201" y="68"/>
                    <a:pt x="208" y="68"/>
                    <a:pt x="260" y="68"/>
                  </a:cubicBezTo>
                  <a:cubicBezTo>
                    <a:pt x="312" y="68"/>
                    <a:pt x="319" y="68"/>
                    <a:pt x="339" y="69"/>
                  </a:cubicBezTo>
                  <a:cubicBezTo>
                    <a:pt x="360" y="70"/>
                    <a:pt x="374" y="73"/>
                    <a:pt x="386" y="78"/>
                  </a:cubicBezTo>
                  <a:cubicBezTo>
                    <a:pt x="398" y="83"/>
                    <a:pt x="409" y="90"/>
                    <a:pt x="420" y="100"/>
                  </a:cubicBezTo>
                  <a:cubicBezTo>
                    <a:pt x="430" y="111"/>
                    <a:pt x="437" y="122"/>
                    <a:pt x="442" y="134"/>
                  </a:cubicBezTo>
                  <a:cubicBezTo>
                    <a:pt x="447" y="146"/>
                    <a:pt x="450" y="160"/>
                    <a:pt x="451" y="181"/>
                  </a:cubicBezTo>
                  <a:cubicBezTo>
                    <a:pt x="452" y="201"/>
                    <a:pt x="452" y="208"/>
                    <a:pt x="452" y="260"/>
                  </a:cubicBezTo>
                  <a:cubicBezTo>
                    <a:pt x="452" y="312"/>
                    <a:pt x="452" y="319"/>
                    <a:pt x="451" y="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11944"/>
            <a:ext cx="0" cy="45713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 descr="Social Media Placement Grid Instagram">
            <a:extLst>
              <a:ext uri="{FF2B5EF4-FFF2-40B4-BE49-F238E27FC236}">
                <a16:creationId xmlns:a16="http://schemas.microsoft.com/office/drawing/2014/main" id="{38E53C32-63A9-44D8-B17D-717C3E713F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84026" y="1529654"/>
            <a:ext cx="671257" cy="671257"/>
            <a:chOff x="5115323" y="3429000"/>
            <a:chExt cx="2121768" cy="2121768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9BB2F3A-CC2E-4A2B-ABE3-CFFA5CC0F4DF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3BD68B8-264B-48C6-8B6C-B2B77ED5D942}"/>
                </a:ext>
              </a:extLst>
            </p:cNvPr>
            <p:cNvSpPr/>
            <p:nvPr userDrawn="1"/>
          </p:nvSpPr>
          <p:spPr>
            <a:xfrm>
              <a:off x="5672143" y="3751884"/>
              <a:ext cx="1008128" cy="1476000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AF9EC8B-07D1-4770-B85A-BAF4C297AFE1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A318079-CA1C-4D00-8843-07035D592714}"/>
              </a:ext>
            </a:extLst>
          </p:cNvPr>
          <p:cNvSpPr txBox="1"/>
          <p:nvPr userDrawn="1"/>
        </p:nvSpPr>
        <p:spPr>
          <a:xfrm>
            <a:off x="6584026" y="2207143"/>
            <a:ext cx="1480581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tall image</a:t>
            </a:r>
          </a:p>
          <a:p>
            <a:r>
              <a:rPr lang="en-US" sz="1100" noProof="0" dirty="0"/>
              <a:t>4:5 aspect ratio</a:t>
            </a:r>
          </a:p>
          <a:p>
            <a:r>
              <a:rPr lang="en-US" sz="1100" noProof="0" dirty="0"/>
              <a:t>1080 x 1350 pixels – optimal size</a:t>
            </a:r>
          </a:p>
        </p:txBody>
      </p:sp>
    </p:spTree>
    <p:extLst>
      <p:ext uri="{BB962C8B-B14F-4D97-AF65-F5344CB8AC3E}">
        <p14:creationId xmlns:p14="http://schemas.microsoft.com/office/powerpoint/2010/main" val="3414080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sizes NEW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 descr="Social Media Placement Grid Instagram">
            <a:extLst>
              <a:ext uri="{FF2B5EF4-FFF2-40B4-BE49-F238E27FC236}">
                <a16:creationId xmlns:a16="http://schemas.microsoft.com/office/drawing/2014/main" id="{A8F3AE2A-72B2-465D-B47F-0D50D26387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A0F8B11-A47E-4507-B2A4-18154D1892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5" name="Rectangle: Top Corners Rounded 84">
              <a:extLst>
                <a:ext uri="{FF2B5EF4-FFF2-40B4-BE49-F238E27FC236}">
                  <a16:creationId xmlns:a16="http://schemas.microsoft.com/office/drawing/2014/main" id="{A49734B7-872D-415E-868A-B87F737C23ED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6F96150-0C99-45C8-8705-CF0412184AB8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B502E4-3480-4DCB-843F-24E6B9EE2E97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407A06B-95FA-4EBA-B553-83660407FB40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ellipse">
              <a:avLst/>
            </a:prstGeom>
            <a:gradFill>
              <a:gsLst>
                <a:gs pos="0">
                  <a:srgbClr val="FFDB55"/>
                </a:gs>
                <a:gs pos="33000">
                  <a:srgbClr val="FB5245"/>
                </a:gs>
                <a:gs pos="66000">
                  <a:srgbClr val="C837AB"/>
                </a:gs>
                <a:gs pos="100000">
                  <a:srgbClr val="4465C9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49B608C-AED5-4E34-A7CB-83AF85E0D77D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98" name="Group 97" descr="Social Media Placement Grid Instagram">
            <a:extLst>
              <a:ext uri="{FF2B5EF4-FFF2-40B4-BE49-F238E27FC236}">
                <a16:creationId xmlns:a16="http://schemas.microsoft.com/office/drawing/2014/main" id="{F8596D06-B7C3-4BDC-9283-70046A2523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06139" y="1529654"/>
            <a:ext cx="671257" cy="671257"/>
            <a:chOff x="5115323" y="3429000"/>
            <a:chExt cx="2121768" cy="2121768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B845CBE-8FF1-4551-A737-D9351FC1EEB0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0D32176-1018-4100-86F6-7D4D6FD965EB}"/>
                </a:ext>
              </a:extLst>
            </p:cNvPr>
            <p:cNvSpPr/>
            <p:nvPr userDrawn="1"/>
          </p:nvSpPr>
          <p:spPr>
            <a:xfrm>
              <a:off x="5438207" y="4073302"/>
              <a:ext cx="1476000" cy="833164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513BA81-D1A3-443D-A20F-3C60596B85FC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79" name="Group 78" descr="Instagram Icon">
            <a:extLst>
              <a:ext uri="{FF2B5EF4-FFF2-40B4-BE49-F238E27FC236}">
                <a16:creationId xmlns:a16="http://schemas.microsoft.com/office/drawing/2014/main" id="{EBA5C6DE-59AC-4957-A5D4-D567E495ED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795" cy="460800"/>
            <a:chOff x="8633934" y="388990"/>
            <a:chExt cx="736600" cy="735013"/>
          </a:xfrm>
          <a:gradFill flip="none" rotWithShape="1">
            <a:gsLst>
              <a:gs pos="0">
                <a:srgbClr val="FFDB55"/>
              </a:gs>
              <a:gs pos="33000">
                <a:srgbClr val="FB5245"/>
              </a:gs>
              <a:gs pos="66000">
                <a:srgbClr val="C837AB"/>
              </a:gs>
              <a:gs pos="100000">
                <a:srgbClr val="4465C9"/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79900BF4-7922-47E8-A6E9-AF8C0F8C6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11746" y="666802"/>
              <a:ext cx="18097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78D04EB7-1C7E-4EDF-8AEA-EEECFCED9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79984" y="535040"/>
              <a:ext cx="444500" cy="442913"/>
            </a:xfrm>
            <a:custGeom>
              <a:avLst/>
              <a:gdLst>
                <a:gd name="T0" fmla="*/ 307 w 314"/>
                <a:gd name="T1" fmla="*/ 44 h 314"/>
                <a:gd name="T2" fmla="*/ 292 w 314"/>
                <a:gd name="T3" fmla="*/ 22 h 314"/>
                <a:gd name="T4" fmla="*/ 270 w 314"/>
                <a:gd name="T5" fmla="*/ 7 h 314"/>
                <a:gd name="T6" fmla="*/ 235 w 314"/>
                <a:gd name="T7" fmla="*/ 1 h 314"/>
                <a:gd name="T8" fmla="*/ 157 w 314"/>
                <a:gd name="T9" fmla="*/ 0 h 314"/>
                <a:gd name="T10" fmla="*/ 140 w 314"/>
                <a:gd name="T11" fmla="*/ 0 h 314"/>
                <a:gd name="T12" fmla="*/ 140 w 314"/>
                <a:gd name="T13" fmla="*/ 0 h 314"/>
                <a:gd name="T14" fmla="*/ 79 w 314"/>
                <a:gd name="T15" fmla="*/ 1 h 314"/>
                <a:gd name="T16" fmla="*/ 44 w 314"/>
                <a:gd name="T17" fmla="*/ 7 h 314"/>
                <a:gd name="T18" fmla="*/ 22 w 314"/>
                <a:gd name="T19" fmla="*/ 22 h 314"/>
                <a:gd name="T20" fmla="*/ 7 w 314"/>
                <a:gd name="T21" fmla="*/ 44 h 314"/>
                <a:gd name="T22" fmla="*/ 1 w 314"/>
                <a:gd name="T23" fmla="*/ 79 h 314"/>
                <a:gd name="T24" fmla="*/ 0 w 314"/>
                <a:gd name="T25" fmla="*/ 157 h 314"/>
                <a:gd name="T26" fmla="*/ 1 w 314"/>
                <a:gd name="T27" fmla="*/ 234 h 314"/>
                <a:gd name="T28" fmla="*/ 7 w 314"/>
                <a:gd name="T29" fmla="*/ 270 h 314"/>
                <a:gd name="T30" fmla="*/ 22 w 314"/>
                <a:gd name="T31" fmla="*/ 292 h 314"/>
                <a:gd name="T32" fmla="*/ 44 w 314"/>
                <a:gd name="T33" fmla="*/ 307 h 314"/>
                <a:gd name="T34" fmla="*/ 79 w 314"/>
                <a:gd name="T35" fmla="*/ 313 h 314"/>
                <a:gd name="T36" fmla="*/ 157 w 314"/>
                <a:gd name="T37" fmla="*/ 314 h 314"/>
                <a:gd name="T38" fmla="*/ 235 w 314"/>
                <a:gd name="T39" fmla="*/ 313 h 314"/>
                <a:gd name="T40" fmla="*/ 270 w 314"/>
                <a:gd name="T41" fmla="*/ 307 h 314"/>
                <a:gd name="T42" fmla="*/ 292 w 314"/>
                <a:gd name="T43" fmla="*/ 292 h 314"/>
                <a:gd name="T44" fmla="*/ 307 w 314"/>
                <a:gd name="T45" fmla="*/ 270 h 314"/>
                <a:gd name="T46" fmla="*/ 313 w 314"/>
                <a:gd name="T47" fmla="*/ 235 h 314"/>
                <a:gd name="T48" fmla="*/ 314 w 314"/>
                <a:gd name="T49" fmla="*/ 157 h 314"/>
                <a:gd name="T50" fmla="*/ 313 w 314"/>
                <a:gd name="T51" fmla="*/ 79 h 314"/>
                <a:gd name="T52" fmla="*/ 307 w 314"/>
                <a:gd name="T53" fmla="*/ 44 h 314"/>
                <a:gd name="T54" fmla="*/ 157 w 314"/>
                <a:gd name="T55" fmla="*/ 256 h 314"/>
                <a:gd name="T56" fmla="*/ 58 w 314"/>
                <a:gd name="T57" fmla="*/ 157 h 314"/>
                <a:gd name="T58" fmla="*/ 157 w 314"/>
                <a:gd name="T59" fmla="*/ 58 h 314"/>
                <a:gd name="T60" fmla="*/ 256 w 314"/>
                <a:gd name="T61" fmla="*/ 157 h 314"/>
                <a:gd name="T62" fmla="*/ 157 w 314"/>
                <a:gd name="T63" fmla="*/ 256 h 314"/>
                <a:gd name="T64" fmla="*/ 260 w 314"/>
                <a:gd name="T65" fmla="*/ 78 h 314"/>
                <a:gd name="T66" fmla="*/ 236 w 314"/>
                <a:gd name="T67" fmla="*/ 55 h 314"/>
                <a:gd name="T68" fmla="*/ 260 w 314"/>
                <a:gd name="T69" fmla="*/ 31 h 314"/>
                <a:gd name="T70" fmla="*/ 260 w 314"/>
                <a:gd name="T71" fmla="*/ 31 h 314"/>
                <a:gd name="T72" fmla="*/ 283 w 314"/>
                <a:gd name="T73" fmla="*/ 55 h 314"/>
                <a:gd name="T74" fmla="*/ 260 w 314"/>
                <a:gd name="T75" fmla="*/ 7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314">
                  <a:moveTo>
                    <a:pt x="307" y="44"/>
                  </a:moveTo>
                  <a:cubicBezTo>
                    <a:pt x="303" y="35"/>
                    <a:pt x="299" y="28"/>
                    <a:pt x="292" y="22"/>
                  </a:cubicBezTo>
                  <a:cubicBezTo>
                    <a:pt x="286" y="15"/>
                    <a:pt x="279" y="11"/>
                    <a:pt x="270" y="7"/>
                  </a:cubicBezTo>
                  <a:cubicBezTo>
                    <a:pt x="263" y="5"/>
                    <a:pt x="253" y="2"/>
                    <a:pt x="235" y="1"/>
                  </a:cubicBezTo>
                  <a:cubicBezTo>
                    <a:pt x="214" y="0"/>
                    <a:pt x="208" y="0"/>
                    <a:pt x="157" y="0"/>
                  </a:cubicBezTo>
                  <a:cubicBezTo>
                    <a:pt x="151" y="0"/>
                    <a:pt x="145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4" y="0"/>
                    <a:pt x="97" y="0"/>
                    <a:pt x="79" y="1"/>
                  </a:cubicBezTo>
                  <a:cubicBezTo>
                    <a:pt x="61" y="1"/>
                    <a:pt x="51" y="5"/>
                    <a:pt x="44" y="7"/>
                  </a:cubicBezTo>
                  <a:cubicBezTo>
                    <a:pt x="35" y="11"/>
                    <a:pt x="28" y="15"/>
                    <a:pt x="22" y="22"/>
                  </a:cubicBezTo>
                  <a:cubicBezTo>
                    <a:pt x="15" y="28"/>
                    <a:pt x="11" y="35"/>
                    <a:pt x="7" y="44"/>
                  </a:cubicBezTo>
                  <a:cubicBezTo>
                    <a:pt x="5" y="50"/>
                    <a:pt x="2" y="61"/>
                    <a:pt x="1" y="79"/>
                  </a:cubicBezTo>
                  <a:cubicBezTo>
                    <a:pt x="0" y="100"/>
                    <a:pt x="0" y="106"/>
                    <a:pt x="0" y="157"/>
                  </a:cubicBezTo>
                  <a:cubicBezTo>
                    <a:pt x="0" y="208"/>
                    <a:pt x="0" y="214"/>
                    <a:pt x="1" y="234"/>
                  </a:cubicBezTo>
                  <a:cubicBezTo>
                    <a:pt x="2" y="253"/>
                    <a:pt x="5" y="263"/>
                    <a:pt x="7" y="270"/>
                  </a:cubicBezTo>
                  <a:cubicBezTo>
                    <a:pt x="11" y="279"/>
                    <a:pt x="15" y="285"/>
                    <a:pt x="22" y="292"/>
                  </a:cubicBezTo>
                  <a:cubicBezTo>
                    <a:pt x="28" y="299"/>
                    <a:pt x="35" y="303"/>
                    <a:pt x="44" y="307"/>
                  </a:cubicBezTo>
                  <a:cubicBezTo>
                    <a:pt x="51" y="309"/>
                    <a:pt x="61" y="312"/>
                    <a:pt x="79" y="313"/>
                  </a:cubicBezTo>
                  <a:cubicBezTo>
                    <a:pt x="100" y="314"/>
                    <a:pt x="106" y="314"/>
                    <a:pt x="157" y="314"/>
                  </a:cubicBezTo>
                  <a:cubicBezTo>
                    <a:pt x="208" y="314"/>
                    <a:pt x="214" y="314"/>
                    <a:pt x="235" y="313"/>
                  </a:cubicBezTo>
                  <a:cubicBezTo>
                    <a:pt x="253" y="312"/>
                    <a:pt x="263" y="309"/>
                    <a:pt x="270" y="307"/>
                  </a:cubicBezTo>
                  <a:cubicBezTo>
                    <a:pt x="279" y="303"/>
                    <a:pt x="286" y="299"/>
                    <a:pt x="292" y="292"/>
                  </a:cubicBezTo>
                  <a:cubicBezTo>
                    <a:pt x="299" y="285"/>
                    <a:pt x="303" y="279"/>
                    <a:pt x="307" y="270"/>
                  </a:cubicBezTo>
                  <a:cubicBezTo>
                    <a:pt x="309" y="263"/>
                    <a:pt x="312" y="253"/>
                    <a:pt x="313" y="235"/>
                  </a:cubicBezTo>
                  <a:cubicBezTo>
                    <a:pt x="314" y="214"/>
                    <a:pt x="314" y="208"/>
                    <a:pt x="314" y="157"/>
                  </a:cubicBezTo>
                  <a:cubicBezTo>
                    <a:pt x="314" y="106"/>
                    <a:pt x="314" y="100"/>
                    <a:pt x="313" y="79"/>
                  </a:cubicBezTo>
                  <a:cubicBezTo>
                    <a:pt x="312" y="61"/>
                    <a:pt x="309" y="51"/>
                    <a:pt x="307" y="44"/>
                  </a:cubicBezTo>
                  <a:close/>
                  <a:moveTo>
                    <a:pt x="157" y="256"/>
                  </a:moveTo>
                  <a:cubicBezTo>
                    <a:pt x="103" y="256"/>
                    <a:pt x="58" y="211"/>
                    <a:pt x="58" y="157"/>
                  </a:cubicBezTo>
                  <a:cubicBezTo>
                    <a:pt x="58" y="103"/>
                    <a:pt x="103" y="58"/>
                    <a:pt x="157" y="58"/>
                  </a:cubicBezTo>
                  <a:cubicBezTo>
                    <a:pt x="211" y="58"/>
                    <a:pt x="256" y="103"/>
                    <a:pt x="256" y="157"/>
                  </a:cubicBezTo>
                  <a:cubicBezTo>
                    <a:pt x="256" y="211"/>
                    <a:pt x="211" y="256"/>
                    <a:pt x="157" y="256"/>
                  </a:cubicBezTo>
                  <a:close/>
                  <a:moveTo>
                    <a:pt x="260" y="78"/>
                  </a:moveTo>
                  <a:cubicBezTo>
                    <a:pt x="247" y="78"/>
                    <a:pt x="236" y="67"/>
                    <a:pt x="236" y="55"/>
                  </a:cubicBezTo>
                  <a:cubicBezTo>
                    <a:pt x="236" y="42"/>
                    <a:pt x="247" y="31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72" y="31"/>
                    <a:pt x="283" y="42"/>
                    <a:pt x="283" y="55"/>
                  </a:cubicBezTo>
                  <a:cubicBezTo>
                    <a:pt x="283" y="67"/>
                    <a:pt x="272" y="78"/>
                    <a:pt x="26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BB1C936-C4F4-4E37-A831-8E011CB30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33934" y="388990"/>
              <a:ext cx="736600" cy="735013"/>
            </a:xfrm>
            <a:custGeom>
              <a:avLst/>
              <a:gdLst>
                <a:gd name="T0" fmla="*/ 520 w 520"/>
                <a:gd name="T1" fmla="*/ 113 h 520"/>
                <a:gd name="T2" fmla="*/ 507 w 520"/>
                <a:gd name="T3" fmla="*/ 63 h 520"/>
                <a:gd name="T4" fmla="*/ 485 w 520"/>
                <a:gd name="T5" fmla="*/ 32 h 520"/>
                <a:gd name="T6" fmla="*/ 422 w 520"/>
                <a:gd name="T7" fmla="*/ 2 h 520"/>
                <a:gd name="T8" fmla="*/ 345 w 520"/>
                <a:gd name="T9" fmla="*/ 0 h 520"/>
                <a:gd name="T10" fmla="*/ 260 w 520"/>
                <a:gd name="T11" fmla="*/ 0 h 520"/>
                <a:gd name="T12" fmla="*/ 114 w 520"/>
                <a:gd name="T13" fmla="*/ 1 h 520"/>
                <a:gd name="T14" fmla="*/ 62 w 520"/>
                <a:gd name="T15" fmla="*/ 14 h 520"/>
                <a:gd name="T16" fmla="*/ 33 w 520"/>
                <a:gd name="T17" fmla="*/ 35 h 520"/>
                <a:gd name="T18" fmla="*/ 2 w 520"/>
                <a:gd name="T19" fmla="*/ 99 h 520"/>
                <a:gd name="T20" fmla="*/ 0 w 520"/>
                <a:gd name="T21" fmla="*/ 175 h 520"/>
                <a:gd name="T22" fmla="*/ 0 w 520"/>
                <a:gd name="T23" fmla="*/ 260 h 520"/>
                <a:gd name="T24" fmla="*/ 1 w 520"/>
                <a:gd name="T25" fmla="*/ 406 h 520"/>
                <a:gd name="T26" fmla="*/ 13 w 520"/>
                <a:gd name="T27" fmla="*/ 456 h 520"/>
                <a:gd name="T28" fmla="*/ 84 w 520"/>
                <a:gd name="T29" fmla="*/ 514 h 520"/>
                <a:gd name="T30" fmla="*/ 122 w 520"/>
                <a:gd name="T31" fmla="*/ 519 h 520"/>
                <a:gd name="T32" fmla="*/ 260 w 520"/>
                <a:gd name="T33" fmla="*/ 520 h 520"/>
                <a:gd name="T34" fmla="*/ 397 w 520"/>
                <a:gd name="T35" fmla="*/ 520 h 520"/>
                <a:gd name="T36" fmla="*/ 436 w 520"/>
                <a:gd name="T37" fmla="*/ 514 h 520"/>
                <a:gd name="T38" fmla="*/ 507 w 520"/>
                <a:gd name="T39" fmla="*/ 456 h 520"/>
                <a:gd name="T40" fmla="*/ 520 w 520"/>
                <a:gd name="T41" fmla="*/ 407 h 520"/>
                <a:gd name="T42" fmla="*/ 520 w 520"/>
                <a:gd name="T43" fmla="*/ 260 h 520"/>
                <a:gd name="T44" fmla="*/ 520 w 520"/>
                <a:gd name="T45" fmla="*/ 113 h 520"/>
                <a:gd name="T46" fmla="*/ 451 w 520"/>
                <a:gd name="T47" fmla="*/ 339 h 520"/>
                <a:gd name="T48" fmla="*/ 442 w 520"/>
                <a:gd name="T49" fmla="*/ 386 h 520"/>
                <a:gd name="T50" fmla="*/ 420 w 520"/>
                <a:gd name="T51" fmla="*/ 420 h 520"/>
                <a:gd name="T52" fmla="*/ 386 w 520"/>
                <a:gd name="T53" fmla="*/ 442 h 520"/>
                <a:gd name="T54" fmla="*/ 339 w 520"/>
                <a:gd name="T55" fmla="*/ 451 h 520"/>
                <a:gd name="T56" fmla="*/ 260 w 520"/>
                <a:gd name="T57" fmla="*/ 452 h 520"/>
                <a:gd name="T58" fmla="*/ 181 w 520"/>
                <a:gd name="T59" fmla="*/ 451 h 520"/>
                <a:gd name="T60" fmla="*/ 134 w 520"/>
                <a:gd name="T61" fmla="*/ 442 h 520"/>
                <a:gd name="T62" fmla="*/ 100 w 520"/>
                <a:gd name="T63" fmla="*/ 420 h 520"/>
                <a:gd name="T64" fmla="*/ 78 w 520"/>
                <a:gd name="T65" fmla="*/ 386 h 520"/>
                <a:gd name="T66" fmla="*/ 69 w 520"/>
                <a:gd name="T67" fmla="*/ 339 h 520"/>
                <a:gd name="T68" fmla="*/ 68 w 520"/>
                <a:gd name="T69" fmla="*/ 260 h 520"/>
                <a:gd name="T70" fmla="*/ 69 w 520"/>
                <a:gd name="T71" fmla="*/ 181 h 520"/>
                <a:gd name="T72" fmla="*/ 78 w 520"/>
                <a:gd name="T73" fmla="*/ 134 h 520"/>
                <a:gd name="T74" fmla="*/ 100 w 520"/>
                <a:gd name="T75" fmla="*/ 100 h 520"/>
                <a:gd name="T76" fmla="*/ 134 w 520"/>
                <a:gd name="T77" fmla="*/ 78 h 520"/>
                <a:gd name="T78" fmla="*/ 181 w 520"/>
                <a:gd name="T79" fmla="*/ 69 h 520"/>
                <a:gd name="T80" fmla="*/ 260 w 520"/>
                <a:gd name="T81" fmla="*/ 68 h 520"/>
                <a:gd name="T82" fmla="*/ 339 w 520"/>
                <a:gd name="T83" fmla="*/ 69 h 520"/>
                <a:gd name="T84" fmla="*/ 386 w 520"/>
                <a:gd name="T85" fmla="*/ 78 h 520"/>
                <a:gd name="T86" fmla="*/ 420 w 520"/>
                <a:gd name="T87" fmla="*/ 100 h 520"/>
                <a:gd name="T88" fmla="*/ 442 w 520"/>
                <a:gd name="T89" fmla="*/ 134 h 520"/>
                <a:gd name="T90" fmla="*/ 451 w 520"/>
                <a:gd name="T91" fmla="*/ 181 h 520"/>
                <a:gd name="T92" fmla="*/ 452 w 520"/>
                <a:gd name="T93" fmla="*/ 260 h 520"/>
                <a:gd name="T94" fmla="*/ 451 w 520"/>
                <a:gd name="T95" fmla="*/ 33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0" h="520">
                  <a:moveTo>
                    <a:pt x="520" y="113"/>
                  </a:moveTo>
                  <a:cubicBezTo>
                    <a:pt x="518" y="92"/>
                    <a:pt x="514" y="78"/>
                    <a:pt x="507" y="63"/>
                  </a:cubicBezTo>
                  <a:cubicBezTo>
                    <a:pt x="501" y="51"/>
                    <a:pt x="494" y="42"/>
                    <a:pt x="485" y="32"/>
                  </a:cubicBezTo>
                  <a:cubicBezTo>
                    <a:pt x="468" y="16"/>
                    <a:pt x="447" y="6"/>
                    <a:pt x="422" y="2"/>
                  </a:cubicBezTo>
                  <a:cubicBezTo>
                    <a:pt x="409" y="1"/>
                    <a:pt x="407" y="0"/>
                    <a:pt x="345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2" y="0"/>
                    <a:pt x="120" y="0"/>
                    <a:pt x="114" y="1"/>
                  </a:cubicBezTo>
                  <a:cubicBezTo>
                    <a:pt x="91" y="2"/>
                    <a:pt x="78" y="6"/>
                    <a:pt x="62" y="14"/>
                  </a:cubicBezTo>
                  <a:cubicBezTo>
                    <a:pt x="51" y="19"/>
                    <a:pt x="42" y="26"/>
                    <a:pt x="33" y="35"/>
                  </a:cubicBezTo>
                  <a:cubicBezTo>
                    <a:pt x="16" y="53"/>
                    <a:pt x="6" y="74"/>
                    <a:pt x="2" y="99"/>
                  </a:cubicBezTo>
                  <a:cubicBezTo>
                    <a:pt x="1" y="111"/>
                    <a:pt x="0" y="113"/>
                    <a:pt x="0" y="175"/>
                  </a:cubicBezTo>
                  <a:cubicBezTo>
                    <a:pt x="0" y="196"/>
                    <a:pt x="0" y="223"/>
                    <a:pt x="0" y="260"/>
                  </a:cubicBezTo>
                  <a:cubicBezTo>
                    <a:pt x="0" y="368"/>
                    <a:pt x="0" y="400"/>
                    <a:pt x="1" y="406"/>
                  </a:cubicBezTo>
                  <a:cubicBezTo>
                    <a:pt x="2" y="428"/>
                    <a:pt x="6" y="442"/>
                    <a:pt x="13" y="456"/>
                  </a:cubicBezTo>
                  <a:cubicBezTo>
                    <a:pt x="27" y="485"/>
                    <a:pt x="53" y="506"/>
                    <a:pt x="84" y="514"/>
                  </a:cubicBezTo>
                  <a:cubicBezTo>
                    <a:pt x="95" y="517"/>
                    <a:pt x="107" y="519"/>
                    <a:pt x="122" y="519"/>
                  </a:cubicBezTo>
                  <a:cubicBezTo>
                    <a:pt x="128" y="520"/>
                    <a:pt x="194" y="520"/>
                    <a:pt x="260" y="520"/>
                  </a:cubicBezTo>
                  <a:cubicBezTo>
                    <a:pt x="325" y="520"/>
                    <a:pt x="391" y="520"/>
                    <a:pt x="397" y="520"/>
                  </a:cubicBezTo>
                  <a:cubicBezTo>
                    <a:pt x="415" y="519"/>
                    <a:pt x="425" y="517"/>
                    <a:pt x="436" y="514"/>
                  </a:cubicBezTo>
                  <a:cubicBezTo>
                    <a:pt x="468" y="506"/>
                    <a:pt x="493" y="485"/>
                    <a:pt x="507" y="456"/>
                  </a:cubicBezTo>
                  <a:cubicBezTo>
                    <a:pt x="514" y="442"/>
                    <a:pt x="518" y="428"/>
                    <a:pt x="520" y="407"/>
                  </a:cubicBezTo>
                  <a:cubicBezTo>
                    <a:pt x="520" y="403"/>
                    <a:pt x="520" y="331"/>
                    <a:pt x="520" y="260"/>
                  </a:cubicBezTo>
                  <a:cubicBezTo>
                    <a:pt x="520" y="188"/>
                    <a:pt x="520" y="117"/>
                    <a:pt x="520" y="113"/>
                  </a:cubicBezTo>
                  <a:close/>
                  <a:moveTo>
                    <a:pt x="451" y="339"/>
                  </a:moveTo>
                  <a:cubicBezTo>
                    <a:pt x="450" y="360"/>
                    <a:pt x="447" y="374"/>
                    <a:pt x="442" y="386"/>
                  </a:cubicBezTo>
                  <a:cubicBezTo>
                    <a:pt x="437" y="398"/>
                    <a:pt x="430" y="409"/>
                    <a:pt x="420" y="420"/>
                  </a:cubicBezTo>
                  <a:cubicBezTo>
                    <a:pt x="409" y="430"/>
                    <a:pt x="398" y="437"/>
                    <a:pt x="386" y="442"/>
                  </a:cubicBezTo>
                  <a:cubicBezTo>
                    <a:pt x="374" y="447"/>
                    <a:pt x="360" y="450"/>
                    <a:pt x="339" y="451"/>
                  </a:cubicBezTo>
                  <a:cubicBezTo>
                    <a:pt x="319" y="452"/>
                    <a:pt x="312" y="452"/>
                    <a:pt x="260" y="452"/>
                  </a:cubicBezTo>
                  <a:cubicBezTo>
                    <a:pt x="208" y="452"/>
                    <a:pt x="201" y="452"/>
                    <a:pt x="181" y="451"/>
                  </a:cubicBezTo>
                  <a:cubicBezTo>
                    <a:pt x="160" y="450"/>
                    <a:pt x="146" y="447"/>
                    <a:pt x="134" y="442"/>
                  </a:cubicBezTo>
                  <a:cubicBezTo>
                    <a:pt x="122" y="437"/>
                    <a:pt x="111" y="430"/>
                    <a:pt x="100" y="420"/>
                  </a:cubicBezTo>
                  <a:cubicBezTo>
                    <a:pt x="90" y="409"/>
                    <a:pt x="83" y="398"/>
                    <a:pt x="78" y="386"/>
                  </a:cubicBezTo>
                  <a:cubicBezTo>
                    <a:pt x="73" y="374"/>
                    <a:pt x="70" y="360"/>
                    <a:pt x="69" y="339"/>
                  </a:cubicBezTo>
                  <a:cubicBezTo>
                    <a:pt x="68" y="319"/>
                    <a:pt x="68" y="312"/>
                    <a:pt x="68" y="260"/>
                  </a:cubicBezTo>
                  <a:cubicBezTo>
                    <a:pt x="68" y="208"/>
                    <a:pt x="68" y="201"/>
                    <a:pt x="69" y="181"/>
                  </a:cubicBezTo>
                  <a:cubicBezTo>
                    <a:pt x="70" y="160"/>
                    <a:pt x="73" y="146"/>
                    <a:pt x="78" y="134"/>
                  </a:cubicBezTo>
                  <a:cubicBezTo>
                    <a:pt x="83" y="122"/>
                    <a:pt x="90" y="111"/>
                    <a:pt x="100" y="100"/>
                  </a:cubicBezTo>
                  <a:cubicBezTo>
                    <a:pt x="111" y="90"/>
                    <a:pt x="122" y="83"/>
                    <a:pt x="134" y="78"/>
                  </a:cubicBezTo>
                  <a:cubicBezTo>
                    <a:pt x="146" y="73"/>
                    <a:pt x="160" y="70"/>
                    <a:pt x="181" y="69"/>
                  </a:cubicBezTo>
                  <a:cubicBezTo>
                    <a:pt x="201" y="68"/>
                    <a:pt x="208" y="68"/>
                    <a:pt x="260" y="68"/>
                  </a:cubicBezTo>
                  <a:cubicBezTo>
                    <a:pt x="312" y="68"/>
                    <a:pt x="319" y="68"/>
                    <a:pt x="339" y="69"/>
                  </a:cubicBezTo>
                  <a:cubicBezTo>
                    <a:pt x="360" y="70"/>
                    <a:pt x="374" y="73"/>
                    <a:pt x="386" y="78"/>
                  </a:cubicBezTo>
                  <a:cubicBezTo>
                    <a:pt x="398" y="83"/>
                    <a:pt x="409" y="90"/>
                    <a:pt x="420" y="100"/>
                  </a:cubicBezTo>
                  <a:cubicBezTo>
                    <a:pt x="430" y="111"/>
                    <a:pt x="437" y="122"/>
                    <a:pt x="442" y="134"/>
                  </a:cubicBezTo>
                  <a:cubicBezTo>
                    <a:pt x="447" y="146"/>
                    <a:pt x="450" y="160"/>
                    <a:pt x="451" y="181"/>
                  </a:cubicBezTo>
                  <a:cubicBezTo>
                    <a:pt x="452" y="201"/>
                    <a:pt x="452" y="208"/>
                    <a:pt x="452" y="260"/>
                  </a:cubicBezTo>
                  <a:cubicBezTo>
                    <a:pt x="452" y="312"/>
                    <a:pt x="452" y="319"/>
                    <a:pt x="451" y="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5BC93E-485A-4134-A283-1A061D51C328}"/>
              </a:ext>
            </a:extLst>
          </p:cNvPr>
          <p:cNvSpPr txBox="1"/>
          <p:nvPr userDrawn="1"/>
        </p:nvSpPr>
        <p:spPr>
          <a:xfrm>
            <a:off x="1289290" y="1511944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>
            <a:cxnSpLocks/>
          </p:cNvCxnSpPr>
          <p:nvPr userDrawn="1"/>
        </p:nvCxnSpPr>
        <p:spPr>
          <a:xfrm>
            <a:off x="3492918" y="1511944"/>
            <a:ext cx="0" cy="45713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4699E2E-0C0B-411A-9389-1BB0861C774D}"/>
              </a:ext>
            </a:extLst>
          </p:cNvPr>
          <p:cNvSpPr txBox="1"/>
          <p:nvPr userDrawn="1"/>
        </p:nvSpPr>
        <p:spPr>
          <a:xfrm>
            <a:off x="4781899" y="1511944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wide image</a:t>
            </a:r>
          </a:p>
          <a:p>
            <a:r>
              <a:rPr lang="en-US" sz="1100" noProof="0" dirty="0"/>
              <a:t>16:9 aspect ratio</a:t>
            </a:r>
          </a:p>
          <a:p>
            <a:r>
              <a:rPr lang="en-US" sz="1100" noProof="0" dirty="0"/>
              <a:t>1920 x 1080 pixels – optimal size</a:t>
            </a:r>
          </a:p>
        </p:txBody>
      </p:sp>
      <p:sp>
        <p:nvSpPr>
          <p:cNvPr id="27" name="Rectangle 26" descr="Social media size indicator">
            <a:extLst>
              <a:ext uri="{FF2B5EF4-FFF2-40B4-BE49-F238E27FC236}">
                <a16:creationId xmlns:a16="http://schemas.microsoft.com/office/drawing/2014/main" id="{966EB296-B827-434C-A6FB-AC1F653544BE}"/>
              </a:ext>
            </a:extLst>
          </p:cNvPr>
          <p:cNvSpPr/>
          <p:nvPr userDrawn="1"/>
        </p:nvSpPr>
        <p:spPr>
          <a:xfrm>
            <a:off x="3906139" y="2349654"/>
            <a:ext cx="6270171" cy="352697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 descr="Social media size indicator">
            <a:extLst>
              <a:ext uri="{FF2B5EF4-FFF2-40B4-BE49-F238E27FC236}">
                <a16:creationId xmlns:a16="http://schemas.microsoft.com/office/drawing/2014/main" id="{15E8D62B-9E12-462B-A725-C7C1D1A06DD9}"/>
              </a:ext>
            </a:extLst>
          </p:cNvPr>
          <p:cNvSpPr/>
          <p:nvPr userDrawn="1"/>
        </p:nvSpPr>
        <p:spPr>
          <a:xfrm>
            <a:off x="458813" y="2349598"/>
            <a:ext cx="1881051" cy="1881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9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sizes NEW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 descr="Social Media Placement Grid Instagram">
            <a:extLst>
              <a:ext uri="{FF2B5EF4-FFF2-40B4-BE49-F238E27FC236}">
                <a16:creationId xmlns:a16="http://schemas.microsoft.com/office/drawing/2014/main" id="{9EDDEDDD-0191-4EBE-ABFC-6A821F0E5C3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5115323" y="3429000"/>
            <a:chExt cx="2121768" cy="2121768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E8445C1-99AA-4831-B871-A65DFFA3827D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CEBAE29-B9D4-4CFB-8075-1B439621DE2F}"/>
                </a:ext>
              </a:extLst>
            </p:cNvPr>
            <p:cNvSpPr/>
            <p:nvPr userDrawn="1"/>
          </p:nvSpPr>
          <p:spPr>
            <a:xfrm>
              <a:off x="5438208" y="3751885"/>
              <a:ext cx="1475999" cy="1475999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72FE87D-DB02-485A-B563-4A0D8AB0715E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1B9D23-917A-40D7-BDC5-6DF9BAD7B9FD}"/>
              </a:ext>
            </a:extLst>
          </p:cNvPr>
          <p:cNvSpPr txBox="1"/>
          <p:nvPr userDrawn="1"/>
        </p:nvSpPr>
        <p:spPr>
          <a:xfrm>
            <a:off x="458813" y="2207143"/>
            <a:ext cx="1466240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square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1080 x 1080 pixels – optimal size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79" name="Group 78" descr="Instagram Icon">
            <a:extLst>
              <a:ext uri="{FF2B5EF4-FFF2-40B4-BE49-F238E27FC236}">
                <a16:creationId xmlns:a16="http://schemas.microsoft.com/office/drawing/2014/main" id="{EBA5C6DE-59AC-4957-A5D4-D567E495ED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795" cy="460800"/>
            <a:chOff x="8633934" y="388990"/>
            <a:chExt cx="736600" cy="735013"/>
          </a:xfrm>
          <a:gradFill flip="none" rotWithShape="1">
            <a:gsLst>
              <a:gs pos="0">
                <a:srgbClr val="FFDB55"/>
              </a:gs>
              <a:gs pos="33000">
                <a:srgbClr val="FB5245"/>
              </a:gs>
              <a:gs pos="66000">
                <a:srgbClr val="C837AB"/>
              </a:gs>
              <a:gs pos="100000">
                <a:srgbClr val="4465C9"/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79900BF4-7922-47E8-A6E9-AF8C0F8C6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11746" y="666802"/>
              <a:ext cx="18097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78D04EB7-1C7E-4EDF-8AEA-EEECFCED9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79984" y="535040"/>
              <a:ext cx="444500" cy="442913"/>
            </a:xfrm>
            <a:custGeom>
              <a:avLst/>
              <a:gdLst>
                <a:gd name="T0" fmla="*/ 307 w 314"/>
                <a:gd name="T1" fmla="*/ 44 h 314"/>
                <a:gd name="T2" fmla="*/ 292 w 314"/>
                <a:gd name="T3" fmla="*/ 22 h 314"/>
                <a:gd name="T4" fmla="*/ 270 w 314"/>
                <a:gd name="T5" fmla="*/ 7 h 314"/>
                <a:gd name="T6" fmla="*/ 235 w 314"/>
                <a:gd name="T7" fmla="*/ 1 h 314"/>
                <a:gd name="T8" fmla="*/ 157 w 314"/>
                <a:gd name="T9" fmla="*/ 0 h 314"/>
                <a:gd name="T10" fmla="*/ 140 w 314"/>
                <a:gd name="T11" fmla="*/ 0 h 314"/>
                <a:gd name="T12" fmla="*/ 140 w 314"/>
                <a:gd name="T13" fmla="*/ 0 h 314"/>
                <a:gd name="T14" fmla="*/ 79 w 314"/>
                <a:gd name="T15" fmla="*/ 1 h 314"/>
                <a:gd name="T16" fmla="*/ 44 w 314"/>
                <a:gd name="T17" fmla="*/ 7 h 314"/>
                <a:gd name="T18" fmla="*/ 22 w 314"/>
                <a:gd name="T19" fmla="*/ 22 h 314"/>
                <a:gd name="T20" fmla="*/ 7 w 314"/>
                <a:gd name="T21" fmla="*/ 44 h 314"/>
                <a:gd name="T22" fmla="*/ 1 w 314"/>
                <a:gd name="T23" fmla="*/ 79 h 314"/>
                <a:gd name="T24" fmla="*/ 0 w 314"/>
                <a:gd name="T25" fmla="*/ 157 h 314"/>
                <a:gd name="T26" fmla="*/ 1 w 314"/>
                <a:gd name="T27" fmla="*/ 234 h 314"/>
                <a:gd name="T28" fmla="*/ 7 w 314"/>
                <a:gd name="T29" fmla="*/ 270 h 314"/>
                <a:gd name="T30" fmla="*/ 22 w 314"/>
                <a:gd name="T31" fmla="*/ 292 h 314"/>
                <a:gd name="T32" fmla="*/ 44 w 314"/>
                <a:gd name="T33" fmla="*/ 307 h 314"/>
                <a:gd name="T34" fmla="*/ 79 w 314"/>
                <a:gd name="T35" fmla="*/ 313 h 314"/>
                <a:gd name="T36" fmla="*/ 157 w 314"/>
                <a:gd name="T37" fmla="*/ 314 h 314"/>
                <a:gd name="T38" fmla="*/ 235 w 314"/>
                <a:gd name="T39" fmla="*/ 313 h 314"/>
                <a:gd name="T40" fmla="*/ 270 w 314"/>
                <a:gd name="T41" fmla="*/ 307 h 314"/>
                <a:gd name="T42" fmla="*/ 292 w 314"/>
                <a:gd name="T43" fmla="*/ 292 h 314"/>
                <a:gd name="T44" fmla="*/ 307 w 314"/>
                <a:gd name="T45" fmla="*/ 270 h 314"/>
                <a:gd name="T46" fmla="*/ 313 w 314"/>
                <a:gd name="T47" fmla="*/ 235 h 314"/>
                <a:gd name="T48" fmla="*/ 314 w 314"/>
                <a:gd name="T49" fmla="*/ 157 h 314"/>
                <a:gd name="T50" fmla="*/ 313 w 314"/>
                <a:gd name="T51" fmla="*/ 79 h 314"/>
                <a:gd name="T52" fmla="*/ 307 w 314"/>
                <a:gd name="T53" fmla="*/ 44 h 314"/>
                <a:gd name="T54" fmla="*/ 157 w 314"/>
                <a:gd name="T55" fmla="*/ 256 h 314"/>
                <a:gd name="T56" fmla="*/ 58 w 314"/>
                <a:gd name="T57" fmla="*/ 157 h 314"/>
                <a:gd name="T58" fmla="*/ 157 w 314"/>
                <a:gd name="T59" fmla="*/ 58 h 314"/>
                <a:gd name="T60" fmla="*/ 256 w 314"/>
                <a:gd name="T61" fmla="*/ 157 h 314"/>
                <a:gd name="T62" fmla="*/ 157 w 314"/>
                <a:gd name="T63" fmla="*/ 256 h 314"/>
                <a:gd name="T64" fmla="*/ 260 w 314"/>
                <a:gd name="T65" fmla="*/ 78 h 314"/>
                <a:gd name="T66" fmla="*/ 236 w 314"/>
                <a:gd name="T67" fmla="*/ 55 h 314"/>
                <a:gd name="T68" fmla="*/ 260 w 314"/>
                <a:gd name="T69" fmla="*/ 31 h 314"/>
                <a:gd name="T70" fmla="*/ 260 w 314"/>
                <a:gd name="T71" fmla="*/ 31 h 314"/>
                <a:gd name="T72" fmla="*/ 283 w 314"/>
                <a:gd name="T73" fmla="*/ 55 h 314"/>
                <a:gd name="T74" fmla="*/ 260 w 314"/>
                <a:gd name="T75" fmla="*/ 7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314">
                  <a:moveTo>
                    <a:pt x="307" y="44"/>
                  </a:moveTo>
                  <a:cubicBezTo>
                    <a:pt x="303" y="35"/>
                    <a:pt x="299" y="28"/>
                    <a:pt x="292" y="22"/>
                  </a:cubicBezTo>
                  <a:cubicBezTo>
                    <a:pt x="286" y="15"/>
                    <a:pt x="279" y="11"/>
                    <a:pt x="270" y="7"/>
                  </a:cubicBezTo>
                  <a:cubicBezTo>
                    <a:pt x="263" y="5"/>
                    <a:pt x="253" y="2"/>
                    <a:pt x="235" y="1"/>
                  </a:cubicBezTo>
                  <a:cubicBezTo>
                    <a:pt x="214" y="0"/>
                    <a:pt x="208" y="0"/>
                    <a:pt x="157" y="0"/>
                  </a:cubicBezTo>
                  <a:cubicBezTo>
                    <a:pt x="151" y="0"/>
                    <a:pt x="145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4" y="0"/>
                    <a:pt x="97" y="0"/>
                    <a:pt x="79" y="1"/>
                  </a:cubicBezTo>
                  <a:cubicBezTo>
                    <a:pt x="61" y="1"/>
                    <a:pt x="51" y="5"/>
                    <a:pt x="44" y="7"/>
                  </a:cubicBezTo>
                  <a:cubicBezTo>
                    <a:pt x="35" y="11"/>
                    <a:pt x="28" y="15"/>
                    <a:pt x="22" y="22"/>
                  </a:cubicBezTo>
                  <a:cubicBezTo>
                    <a:pt x="15" y="28"/>
                    <a:pt x="11" y="35"/>
                    <a:pt x="7" y="44"/>
                  </a:cubicBezTo>
                  <a:cubicBezTo>
                    <a:pt x="5" y="50"/>
                    <a:pt x="2" y="61"/>
                    <a:pt x="1" y="79"/>
                  </a:cubicBezTo>
                  <a:cubicBezTo>
                    <a:pt x="0" y="100"/>
                    <a:pt x="0" y="106"/>
                    <a:pt x="0" y="157"/>
                  </a:cubicBezTo>
                  <a:cubicBezTo>
                    <a:pt x="0" y="208"/>
                    <a:pt x="0" y="214"/>
                    <a:pt x="1" y="234"/>
                  </a:cubicBezTo>
                  <a:cubicBezTo>
                    <a:pt x="2" y="253"/>
                    <a:pt x="5" y="263"/>
                    <a:pt x="7" y="270"/>
                  </a:cubicBezTo>
                  <a:cubicBezTo>
                    <a:pt x="11" y="279"/>
                    <a:pt x="15" y="285"/>
                    <a:pt x="22" y="292"/>
                  </a:cubicBezTo>
                  <a:cubicBezTo>
                    <a:pt x="28" y="299"/>
                    <a:pt x="35" y="303"/>
                    <a:pt x="44" y="307"/>
                  </a:cubicBezTo>
                  <a:cubicBezTo>
                    <a:pt x="51" y="309"/>
                    <a:pt x="61" y="312"/>
                    <a:pt x="79" y="313"/>
                  </a:cubicBezTo>
                  <a:cubicBezTo>
                    <a:pt x="100" y="314"/>
                    <a:pt x="106" y="314"/>
                    <a:pt x="157" y="314"/>
                  </a:cubicBezTo>
                  <a:cubicBezTo>
                    <a:pt x="208" y="314"/>
                    <a:pt x="214" y="314"/>
                    <a:pt x="235" y="313"/>
                  </a:cubicBezTo>
                  <a:cubicBezTo>
                    <a:pt x="253" y="312"/>
                    <a:pt x="263" y="309"/>
                    <a:pt x="270" y="307"/>
                  </a:cubicBezTo>
                  <a:cubicBezTo>
                    <a:pt x="279" y="303"/>
                    <a:pt x="286" y="299"/>
                    <a:pt x="292" y="292"/>
                  </a:cubicBezTo>
                  <a:cubicBezTo>
                    <a:pt x="299" y="285"/>
                    <a:pt x="303" y="279"/>
                    <a:pt x="307" y="270"/>
                  </a:cubicBezTo>
                  <a:cubicBezTo>
                    <a:pt x="309" y="263"/>
                    <a:pt x="312" y="253"/>
                    <a:pt x="313" y="235"/>
                  </a:cubicBezTo>
                  <a:cubicBezTo>
                    <a:pt x="314" y="214"/>
                    <a:pt x="314" y="208"/>
                    <a:pt x="314" y="157"/>
                  </a:cubicBezTo>
                  <a:cubicBezTo>
                    <a:pt x="314" y="106"/>
                    <a:pt x="314" y="100"/>
                    <a:pt x="313" y="79"/>
                  </a:cubicBezTo>
                  <a:cubicBezTo>
                    <a:pt x="312" y="61"/>
                    <a:pt x="309" y="51"/>
                    <a:pt x="307" y="44"/>
                  </a:cubicBezTo>
                  <a:close/>
                  <a:moveTo>
                    <a:pt x="157" y="256"/>
                  </a:moveTo>
                  <a:cubicBezTo>
                    <a:pt x="103" y="256"/>
                    <a:pt x="58" y="211"/>
                    <a:pt x="58" y="157"/>
                  </a:cubicBezTo>
                  <a:cubicBezTo>
                    <a:pt x="58" y="103"/>
                    <a:pt x="103" y="58"/>
                    <a:pt x="157" y="58"/>
                  </a:cubicBezTo>
                  <a:cubicBezTo>
                    <a:pt x="211" y="58"/>
                    <a:pt x="256" y="103"/>
                    <a:pt x="256" y="157"/>
                  </a:cubicBezTo>
                  <a:cubicBezTo>
                    <a:pt x="256" y="211"/>
                    <a:pt x="211" y="256"/>
                    <a:pt x="157" y="256"/>
                  </a:cubicBezTo>
                  <a:close/>
                  <a:moveTo>
                    <a:pt x="260" y="78"/>
                  </a:moveTo>
                  <a:cubicBezTo>
                    <a:pt x="247" y="78"/>
                    <a:pt x="236" y="67"/>
                    <a:pt x="236" y="55"/>
                  </a:cubicBezTo>
                  <a:cubicBezTo>
                    <a:pt x="236" y="42"/>
                    <a:pt x="247" y="31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72" y="31"/>
                    <a:pt x="283" y="42"/>
                    <a:pt x="283" y="55"/>
                  </a:cubicBezTo>
                  <a:cubicBezTo>
                    <a:pt x="283" y="67"/>
                    <a:pt x="272" y="78"/>
                    <a:pt x="26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BB1C936-C4F4-4E37-A831-8E011CB30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33934" y="388990"/>
              <a:ext cx="736600" cy="735013"/>
            </a:xfrm>
            <a:custGeom>
              <a:avLst/>
              <a:gdLst>
                <a:gd name="T0" fmla="*/ 520 w 520"/>
                <a:gd name="T1" fmla="*/ 113 h 520"/>
                <a:gd name="T2" fmla="*/ 507 w 520"/>
                <a:gd name="T3" fmla="*/ 63 h 520"/>
                <a:gd name="T4" fmla="*/ 485 w 520"/>
                <a:gd name="T5" fmla="*/ 32 h 520"/>
                <a:gd name="T6" fmla="*/ 422 w 520"/>
                <a:gd name="T7" fmla="*/ 2 h 520"/>
                <a:gd name="T8" fmla="*/ 345 w 520"/>
                <a:gd name="T9" fmla="*/ 0 h 520"/>
                <a:gd name="T10" fmla="*/ 260 w 520"/>
                <a:gd name="T11" fmla="*/ 0 h 520"/>
                <a:gd name="T12" fmla="*/ 114 w 520"/>
                <a:gd name="T13" fmla="*/ 1 h 520"/>
                <a:gd name="T14" fmla="*/ 62 w 520"/>
                <a:gd name="T15" fmla="*/ 14 h 520"/>
                <a:gd name="T16" fmla="*/ 33 w 520"/>
                <a:gd name="T17" fmla="*/ 35 h 520"/>
                <a:gd name="T18" fmla="*/ 2 w 520"/>
                <a:gd name="T19" fmla="*/ 99 h 520"/>
                <a:gd name="T20" fmla="*/ 0 w 520"/>
                <a:gd name="T21" fmla="*/ 175 h 520"/>
                <a:gd name="T22" fmla="*/ 0 w 520"/>
                <a:gd name="T23" fmla="*/ 260 h 520"/>
                <a:gd name="T24" fmla="*/ 1 w 520"/>
                <a:gd name="T25" fmla="*/ 406 h 520"/>
                <a:gd name="T26" fmla="*/ 13 w 520"/>
                <a:gd name="T27" fmla="*/ 456 h 520"/>
                <a:gd name="T28" fmla="*/ 84 w 520"/>
                <a:gd name="T29" fmla="*/ 514 h 520"/>
                <a:gd name="T30" fmla="*/ 122 w 520"/>
                <a:gd name="T31" fmla="*/ 519 h 520"/>
                <a:gd name="T32" fmla="*/ 260 w 520"/>
                <a:gd name="T33" fmla="*/ 520 h 520"/>
                <a:gd name="T34" fmla="*/ 397 w 520"/>
                <a:gd name="T35" fmla="*/ 520 h 520"/>
                <a:gd name="T36" fmla="*/ 436 w 520"/>
                <a:gd name="T37" fmla="*/ 514 h 520"/>
                <a:gd name="T38" fmla="*/ 507 w 520"/>
                <a:gd name="T39" fmla="*/ 456 h 520"/>
                <a:gd name="T40" fmla="*/ 520 w 520"/>
                <a:gd name="T41" fmla="*/ 407 h 520"/>
                <a:gd name="T42" fmla="*/ 520 w 520"/>
                <a:gd name="T43" fmla="*/ 260 h 520"/>
                <a:gd name="T44" fmla="*/ 520 w 520"/>
                <a:gd name="T45" fmla="*/ 113 h 520"/>
                <a:gd name="T46" fmla="*/ 451 w 520"/>
                <a:gd name="T47" fmla="*/ 339 h 520"/>
                <a:gd name="T48" fmla="*/ 442 w 520"/>
                <a:gd name="T49" fmla="*/ 386 h 520"/>
                <a:gd name="T50" fmla="*/ 420 w 520"/>
                <a:gd name="T51" fmla="*/ 420 h 520"/>
                <a:gd name="T52" fmla="*/ 386 w 520"/>
                <a:gd name="T53" fmla="*/ 442 h 520"/>
                <a:gd name="T54" fmla="*/ 339 w 520"/>
                <a:gd name="T55" fmla="*/ 451 h 520"/>
                <a:gd name="T56" fmla="*/ 260 w 520"/>
                <a:gd name="T57" fmla="*/ 452 h 520"/>
                <a:gd name="T58" fmla="*/ 181 w 520"/>
                <a:gd name="T59" fmla="*/ 451 h 520"/>
                <a:gd name="T60" fmla="*/ 134 w 520"/>
                <a:gd name="T61" fmla="*/ 442 h 520"/>
                <a:gd name="T62" fmla="*/ 100 w 520"/>
                <a:gd name="T63" fmla="*/ 420 h 520"/>
                <a:gd name="T64" fmla="*/ 78 w 520"/>
                <a:gd name="T65" fmla="*/ 386 h 520"/>
                <a:gd name="T66" fmla="*/ 69 w 520"/>
                <a:gd name="T67" fmla="*/ 339 h 520"/>
                <a:gd name="T68" fmla="*/ 68 w 520"/>
                <a:gd name="T69" fmla="*/ 260 h 520"/>
                <a:gd name="T70" fmla="*/ 69 w 520"/>
                <a:gd name="T71" fmla="*/ 181 h 520"/>
                <a:gd name="T72" fmla="*/ 78 w 520"/>
                <a:gd name="T73" fmla="*/ 134 h 520"/>
                <a:gd name="T74" fmla="*/ 100 w 520"/>
                <a:gd name="T75" fmla="*/ 100 h 520"/>
                <a:gd name="T76" fmla="*/ 134 w 520"/>
                <a:gd name="T77" fmla="*/ 78 h 520"/>
                <a:gd name="T78" fmla="*/ 181 w 520"/>
                <a:gd name="T79" fmla="*/ 69 h 520"/>
                <a:gd name="T80" fmla="*/ 260 w 520"/>
                <a:gd name="T81" fmla="*/ 68 h 520"/>
                <a:gd name="T82" fmla="*/ 339 w 520"/>
                <a:gd name="T83" fmla="*/ 69 h 520"/>
                <a:gd name="T84" fmla="*/ 386 w 520"/>
                <a:gd name="T85" fmla="*/ 78 h 520"/>
                <a:gd name="T86" fmla="*/ 420 w 520"/>
                <a:gd name="T87" fmla="*/ 100 h 520"/>
                <a:gd name="T88" fmla="*/ 442 w 520"/>
                <a:gd name="T89" fmla="*/ 134 h 520"/>
                <a:gd name="T90" fmla="*/ 451 w 520"/>
                <a:gd name="T91" fmla="*/ 181 h 520"/>
                <a:gd name="T92" fmla="*/ 452 w 520"/>
                <a:gd name="T93" fmla="*/ 260 h 520"/>
                <a:gd name="T94" fmla="*/ 451 w 520"/>
                <a:gd name="T95" fmla="*/ 33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0" h="520">
                  <a:moveTo>
                    <a:pt x="520" y="113"/>
                  </a:moveTo>
                  <a:cubicBezTo>
                    <a:pt x="518" y="92"/>
                    <a:pt x="514" y="78"/>
                    <a:pt x="507" y="63"/>
                  </a:cubicBezTo>
                  <a:cubicBezTo>
                    <a:pt x="501" y="51"/>
                    <a:pt x="494" y="42"/>
                    <a:pt x="485" y="32"/>
                  </a:cubicBezTo>
                  <a:cubicBezTo>
                    <a:pt x="468" y="16"/>
                    <a:pt x="447" y="6"/>
                    <a:pt x="422" y="2"/>
                  </a:cubicBezTo>
                  <a:cubicBezTo>
                    <a:pt x="409" y="1"/>
                    <a:pt x="407" y="0"/>
                    <a:pt x="345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2" y="0"/>
                    <a:pt x="120" y="0"/>
                    <a:pt x="114" y="1"/>
                  </a:cubicBezTo>
                  <a:cubicBezTo>
                    <a:pt x="91" y="2"/>
                    <a:pt x="78" y="6"/>
                    <a:pt x="62" y="14"/>
                  </a:cubicBezTo>
                  <a:cubicBezTo>
                    <a:pt x="51" y="19"/>
                    <a:pt x="42" y="26"/>
                    <a:pt x="33" y="35"/>
                  </a:cubicBezTo>
                  <a:cubicBezTo>
                    <a:pt x="16" y="53"/>
                    <a:pt x="6" y="74"/>
                    <a:pt x="2" y="99"/>
                  </a:cubicBezTo>
                  <a:cubicBezTo>
                    <a:pt x="1" y="111"/>
                    <a:pt x="0" y="113"/>
                    <a:pt x="0" y="175"/>
                  </a:cubicBezTo>
                  <a:cubicBezTo>
                    <a:pt x="0" y="196"/>
                    <a:pt x="0" y="223"/>
                    <a:pt x="0" y="260"/>
                  </a:cubicBezTo>
                  <a:cubicBezTo>
                    <a:pt x="0" y="368"/>
                    <a:pt x="0" y="400"/>
                    <a:pt x="1" y="406"/>
                  </a:cubicBezTo>
                  <a:cubicBezTo>
                    <a:pt x="2" y="428"/>
                    <a:pt x="6" y="442"/>
                    <a:pt x="13" y="456"/>
                  </a:cubicBezTo>
                  <a:cubicBezTo>
                    <a:pt x="27" y="485"/>
                    <a:pt x="53" y="506"/>
                    <a:pt x="84" y="514"/>
                  </a:cubicBezTo>
                  <a:cubicBezTo>
                    <a:pt x="95" y="517"/>
                    <a:pt x="107" y="519"/>
                    <a:pt x="122" y="519"/>
                  </a:cubicBezTo>
                  <a:cubicBezTo>
                    <a:pt x="128" y="520"/>
                    <a:pt x="194" y="520"/>
                    <a:pt x="260" y="520"/>
                  </a:cubicBezTo>
                  <a:cubicBezTo>
                    <a:pt x="325" y="520"/>
                    <a:pt x="391" y="520"/>
                    <a:pt x="397" y="520"/>
                  </a:cubicBezTo>
                  <a:cubicBezTo>
                    <a:pt x="415" y="519"/>
                    <a:pt x="425" y="517"/>
                    <a:pt x="436" y="514"/>
                  </a:cubicBezTo>
                  <a:cubicBezTo>
                    <a:pt x="468" y="506"/>
                    <a:pt x="493" y="485"/>
                    <a:pt x="507" y="456"/>
                  </a:cubicBezTo>
                  <a:cubicBezTo>
                    <a:pt x="514" y="442"/>
                    <a:pt x="518" y="428"/>
                    <a:pt x="520" y="407"/>
                  </a:cubicBezTo>
                  <a:cubicBezTo>
                    <a:pt x="520" y="403"/>
                    <a:pt x="520" y="331"/>
                    <a:pt x="520" y="260"/>
                  </a:cubicBezTo>
                  <a:cubicBezTo>
                    <a:pt x="520" y="188"/>
                    <a:pt x="520" y="117"/>
                    <a:pt x="520" y="113"/>
                  </a:cubicBezTo>
                  <a:close/>
                  <a:moveTo>
                    <a:pt x="451" y="339"/>
                  </a:moveTo>
                  <a:cubicBezTo>
                    <a:pt x="450" y="360"/>
                    <a:pt x="447" y="374"/>
                    <a:pt x="442" y="386"/>
                  </a:cubicBezTo>
                  <a:cubicBezTo>
                    <a:pt x="437" y="398"/>
                    <a:pt x="430" y="409"/>
                    <a:pt x="420" y="420"/>
                  </a:cubicBezTo>
                  <a:cubicBezTo>
                    <a:pt x="409" y="430"/>
                    <a:pt x="398" y="437"/>
                    <a:pt x="386" y="442"/>
                  </a:cubicBezTo>
                  <a:cubicBezTo>
                    <a:pt x="374" y="447"/>
                    <a:pt x="360" y="450"/>
                    <a:pt x="339" y="451"/>
                  </a:cubicBezTo>
                  <a:cubicBezTo>
                    <a:pt x="319" y="452"/>
                    <a:pt x="312" y="452"/>
                    <a:pt x="260" y="452"/>
                  </a:cubicBezTo>
                  <a:cubicBezTo>
                    <a:pt x="208" y="452"/>
                    <a:pt x="201" y="452"/>
                    <a:pt x="181" y="451"/>
                  </a:cubicBezTo>
                  <a:cubicBezTo>
                    <a:pt x="160" y="450"/>
                    <a:pt x="146" y="447"/>
                    <a:pt x="134" y="442"/>
                  </a:cubicBezTo>
                  <a:cubicBezTo>
                    <a:pt x="122" y="437"/>
                    <a:pt x="111" y="430"/>
                    <a:pt x="100" y="420"/>
                  </a:cubicBezTo>
                  <a:cubicBezTo>
                    <a:pt x="90" y="409"/>
                    <a:pt x="83" y="398"/>
                    <a:pt x="78" y="386"/>
                  </a:cubicBezTo>
                  <a:cubicBezTo>
                    <a:pt x="73" y="374"/>
                    <a:pt x="70" y="360"/>
                    <a:pt x="69" y="339"/>
                  </a:cubicBezTo>
                  <a:cubicBezTo>
                    <a:pt x="68" y="319"/>
                    <a:pt x="68" y="312"/>
                    <a:pt x="68" y="260"/>
                  </a:cubicBezTo>
                  <a:cubicBezTo>
                    <a:pt x="68" y="208"/>
                    <a:pt x="68" y="201"/>
                    <a:pt x="69" y="181"/>
                  </a:cubicBezTo>
                  <a:cubicBezTo>
                    <a:pt x="70" y="160"/>
                    <a:pt x="73" y="146"/>
                    <a:pt x="78" y="134"/>
                  </a:cubicBezTo>
                  <a:cubicBezTo>
                    <a:pt x="83" y="122"/>
                    <a:pt x="90" y="111"/>
                    <a:pt x="100" y="100"/>
                  </a:cubicBezTo>
                  <a:cubicBezTo>
                    <a:pt x="111" y="90"/>
                    <a:pt x="122" y="83"/>
                    <a:pt x="134" y="78"/>
                  </a:cubicBezTo>
                  <a:cubicBezTo>
                    <a:pt x="146" y="73"/>
                    <a:pt x="160" y="70"/>
                    <a:pt x="181" y="69"/>
                  </a:cubicBezTo>
                  <a:cubicBezTo>
                    <a:pt x="201" y="68"/>
                    <a:pt x="208" y="68"/>
                    <a:pt x="260" y="68"/>
                  </a:cubicBezTo>
                  <a:cubicBezTo>
                    <a:pt x="312" y="68"/>
                    <a:pt x="319" y="68"/>
                    <a:pt x="339" y="69"/>
                  </a:cubicBezTo>
                  <a:cubicBezTo>
                    <a:pt x="360" y="70"/>
                    <a:pt x="374" y="73"/>
                    <a:pt x="386" y="78"/>
                  </a:cubicBezTo>
                  <a:cubicBezTo>
                    <a:pt x="398" y="83"/>
                    <a:pt x="409" y="90"/>
                    <a:pt x="420" y="100"/>
                  </a:cubicBezTo>
                  <a:cubicBezTo>
                    <a:pt x="430" y="111"/>
                    <a:pt x="437" y="122"/>
                    <a:pt x="442" y="134"/>
                  </a:cubicBezTo>
                  <a:cubicBezTo>
                    <a:pt x="447" y="146"/>
                    <a:pt x="450" y="160"/>
                    <a:pt x="451" y="181"/>
                  </a:cubicBezTo>
                  <a:cubicBezTo>
                    <a:pt x="452" y="201"/>
                    <a:pt x="452" y="208"/>
                    <a:pt x="452" y="260"/>
                  </a:cubicBezTo>
                  <a:cubicBezTo>
                    <a:pt x="452" y="312"/>
                    <a:pt x="452" y="319"/>
                    <a:pt x="451" y="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11944"/>
            <a:ext cx="0" cy="45713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 descr="Social Media Placement Grid Instagram">
            <a:extLst>
              <a:ext uri="{FF2B5EF4-FFF2-40B4-BE49-F238E27FC236}">
                <a16:creationId xmlns:a16="http://schemas.microsoft.com/office/drawing/2014/main" id="{38E53C32-63A9-44D8-B17D-717C3E713F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84026" y="1529654"/>
            <a:ext cx="671257" cy="671257"/>
            <a:chOff x="5115323" y="3429000"/>
            <a:chExt cx="2121768" cy="2121768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9BB2F3A-CC2E-4A2B-ABE3-CFFA5CC0F4DF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3BD68B8-264B-48C6-8B6C-B2B77ED5D942}"/>
                </a:ext>
              </a:extLst>
            </p:cNvPr>
            <p:cNvSpPr/>
            <p:nvPr userDrawn="1"/>
          </p:nvSpPr>
          <p:spPr>
            <a:xfrm>
              <a:off x="5672143" y="3751884"/>
              <a:ext cx="1008128" cy="1476000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AF9EC8B-07D1-4770-B85A-BAF4C297AFE1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A318079-CA1C-4D00-8843-07035D592714}"/>
              </a:ext>
            </a:extLst>
          </p:cNvPr>
          <p:cNvSpPr txBox="1"/>
          <p:nvPr userDrawn="1"/>
        </p:nvSpPr>
        <p:spPr>
          <a:xfrm>
            <a:off x="6584026" y="2207143"/>
            <a:ext cx="1480581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tall image</a:t>
            </a:r>
          </a:p>
          <a:p>
            <a:r>
              <a:rPr lang="en-US" sz="1100" noProof="0" dirty="0"/>
              <a:t>4:5 aspect ratio</a:t>
            </a:r>
          </a:p>
          <a:p>
            <a:r>
              <a:rPr lang="en-US" sz="1100" noProof="0" dirty="0"/>
              <a:t>1080 x 1350 pixels – optimal size</a:t>
            </a:r>
          </a:p>
        </p:txBody>
      </p:sp>
      <p:sp>
        <p:nvSpPr>
          <p:cNvPr id="24" name="Rectangle 23" descr="Social media size indicator">
            <a:extLst>
              <a:ext uri="{FF2B5EF4-FFF2-40B4-BE49-F238E27FC236}">
                <a16:creationId xmlns:a16="http://schemas.microsoft.com/office/drawing/2014/main" id="{8222734D-1BA6-44A4-80F5-D89C5F7EA78B}"/>
              </a:ext>
            </a:extLst>
          </p:cNvPr>
          <p:cNvSpPr/>
          <p:nvPr userDrawn="1"/>
        </p:nvSpPr>
        <p:spPr>
          <a:xfrm>
            <a:off x="8306229" y="1529654"/>
            <a:ext cx="3526971" cy="440871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 descr="Social media size indicator">
            <a:extLst>
              <a:ext uri="{FF2B5EF4-FFF2-40B4-BE49-F238E27FC236}">
                <a16:creationId xmlns:a16="http://schemas.microsoft.com/office/drawing/2014/main" id="{A58A5C33-67C8-4F63-92E8-08869937905C}"/>
              </a:ext>
            </a:extLst>
          </p:cNvPr>
          <p:cNvSpPr/>
          <p:nvPr userDrawn="1"/>
        </p:nvSpPr>
        <p:spPr>
          <a:xfrm>
            <a:off x="2327410" y="1511944"/>
            <a:ext cx="3526971" cy="352697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34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edIn sizes EXISTIN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 descr="Social Media Placement Grid LinkedIn">
            <a:extLst>
              <a:ext uri="{FF2B5EF4-FFF2-40B4-BE49-F238E27FC236}">
                <a16:creationId xmlns:a16="http://schemas.microsoft.com/office/drawing/2014/main" id="{9A8377DC-F0E6-4042-9F39-A5E5B9DF310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789576" y="4184873"/>
            <a:ext cx="671257" cy="671257"/>
            <a:chOff x="7200900" y="3637712"/>
            <a:chExt cx="2121768" cy="2121768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FCECA42-1F19-46CF-BD7F-76F19893AC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12D689E-26FA-4D86-BCC2-BA537671D1DA}"/>
                </a:ext>
              </a:extLst>
            </p:cNvPr>
            <p:cNvSpPr/>
            <p:nvPr userDrawn="1"/>
          </p:nvSpPr>
          <p:spPr>
            <a:xfrm>
              <a:off x="7506136" y="4421191"/>
              <a:ext cx="1511297" cy="549370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522753C-ADF9-4447-AE83-870D64A4588D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B7B776D-0820-4D81-8682-B117482D1751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C0C61A-EAF0-43F5-AACE-2797C6D5D1F5}"/>
                </a:ext>
              </a:extLst>
            </p:cNvPr>
            <p:cNvSpPr/>
            <p:nvPr userDrawn="1"/>
          </p:nvSpPr>
          <p:spPr>
            <a:xfrm>
              <a:off x="8099987" y="3883124"/>
              <a:ext cx="90201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D1AFF81-1B1F-4534-A454-4F552838B2C9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86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17" name="Group 116" descr="Social Media Placement Grid LinkedIn">
            <a:extLst>
              <a:ext uri="{FF2B5EF4-FFF2-40B4-BE49-F238E27FC236}">
                <a16:creationId xmlns:a16="http://schemas.microsoft.com/office/drawing/2014/main" id="{ABB8285F-49D2-4CA6-8788-A79475FE60D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4184873"/>
            <a:ext cx="671257" cy="671257"/>
            <a:chOff x="12698182" y="3620151"/>
            <a:chExt cx="2121768" cy="2121768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C6CCEDA-485F-4EDC-AB21-64DAC35CC4C7}"/>
                </a:ext>
              </a:extLst>
            </p:cNvPr>
            <p:cNvSpPr/>
            <p:nvPr userDrawn="1"/>
          </p:nvSpPr>
          <p:spPr>
            <a:xfrm>
              <a:off x="12698182" y="3620151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187891F-CF66-4CD9-A3AF-1CA1CE815904}"/>
                </a:ext>
              </a:extLst>
            </p:cNvPr>
            <p:cNvSpPr/>
            <p:nvPr userDrawn="1"/>
          </p:nvSpPr>
          <p:spPr>
            <a:xfrm>
              <a:off x="12798662" y="3738627"/>
              <a:ext cx="1920808" cy="394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A2C22D-313F-4562-81E3-F73DD2F350EC}"/>
                </a:ext>
              </a:extLst>
            </p:cNvPr>
            <p:cNvSpPr/>
            <p:nvPr userDrawn="1"/>
          </p:nvSpPr>
          <p:spPr>
            <a:xfrm>
              <a:off x="12791103" y="4177453"/>
              <a:ext cx="1168710" cy="702476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287BA8E-A4D4-4098-9319-5CC15DA5403B}"/>
                </a:ext>
              </a:extLst>
            </p:cNvPr>
            <p:cNvSpPr/>
            <p:nvPr userDrawn="1"/>
          </p:nvSpPr>
          <p:spPr>
            <a:xfrm>
              <a:off x="12791103" y="4931038"/>
              <a:ext cx="1168710" cy="702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B520C9-22AA-4431-ABCC-0DDBC5C27623}"/>
                </a:ext>
              </a:extLst>
            </p:cNvPr>
            <p:cNvSpPr/>
            <p:nvPr userDrawn="1"/>
          </p:nvSpPr>
          <p:spPr>
            <a:xfrm>
              <a:off x="12839550" y="3706240"/>
              <a:ext cx="381600" cy="382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4A6DACF-D4E0-491C-B86D-8F2AFC1D65FF}"/>
                </a:ext>
              </a:extLst>
            </p:cNvPr>
            <p:cNvSpPr/>
            <p:nvPr userDrawn="1"/>
          </p:nvSpPr>
          <p:spPr>
            <a:xfrm>
              <a:off x="12698182" y="3620151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A1D5C9D-5AB9-4180-A42D-1A9BDFC9341B}"/>
                </a:ext>
              </a:extLst>
            </p:cNvPr>
            <p:cNvGrpSpPr/>
            <p:nvPr userDrawn="1"/>
          </p:nvGrpSpPr>
          <p:grpSpPr>
            <a:xfrm>
              <a:off x="13271528" y="3834024"/>
              <a:ext cx="533071" cy="171570"/>
              <a:chOff x="13271528" y="3802274"/>
              <a:chExt cx="533071" cy="17157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8EB7351-65C4-4072-8132-3527EF9DC5C2}"/>
                  </a:ext>
                </a:extLst>
              </p:cNvPr>
              <p:cNvSpPr/>
              <p:nvPr userDrawn="1"/>
            </p:nvSpPr>
            <p:spPr>
              <a:xfrm>
                <a:off x="13271528" y="3802274"/>
                <a:ext cx="533071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74CD9CB-C705-4FAB-B6A4-71696724A8D9}"/>
                  </a:ext>
                </a:extLst>
              </p:cNvPr>
              <p:cNvSpPr/>
              <p:nvPr userDrawn="1"/>
            </p:nvSpPr>
            <p:spPr>
              <a:xfrm>
                <a:off x="13271528" y="3917192"/>
                <a:ext cx="360000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59D7F47-F8BD-4CD8-9180-6DBD9D0F177A}"/>
                </a:ext>
              </a:extLst>
            </p:cNvPr>
            <p:cNvSpPr/>
            <p:nvPr userDrawn="1"/>
          </p:nvSpPr>
          <p:spPr>
            <a:xfrm>
              <a:off x="14020546" y="4177453"/>
              <a:ext cx="698924" cy="1456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553D63E-193F-429B-9C3B-93B5C050C0CB}"/>
                </a:ext>
              </a:extLst>
            </p:cNvPr>
            <p:cNvGrpSpPr/>
            <p:nvPr userDrawn="1"/>
          </p:nvGrpSpPr>
          <p:grpSpPr>
            <a:xfrm>
              <a:off x="14078500" y="4330067"/>
              <a:ext cx="583016" cy="117731"/>
              <a:chOff x="14138188" y="4330067"/>
              <a:chExt cx="583016" cy="117731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2F84C9A-1276-4966-9BCB-0CB3B5F511FA}"/>
                  </a:ext>
                </a:extLst>
              </p:cNvPr>
              <p:cNvSpPr/>
              <p:nvPr userDrawn="1"/>
            </p:nvSpPr>
            <p:spPr>
              <a:xfrm>
                <a:off x="14138188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C0705EB-E687-49DE-BC29-1B118468E8B5}"/>
                  </a:ext>
                </a:extLst>
              </p:cNvPr>
              <p:cNvSpPr/>
              <p:nvPr userDrawn="1"/>
            </p:nvSpPr>
            <p:spPr>
              <a:xfrm>
                <a:off x="14293339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AF9E8DA-7328-461B-84EE-61CBB8D6A2BF}"/>
                  </a:ext>
                </a:extLst>
              </p:cNvPr>
              <p:cNvSpPr/>
              <p:nvPr userDrawn="1"/>
            </p:nvSpPr>
            <p:spPr>
              <a:xfrm>
                <a:off x="14448490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8E69923-DE87-4E52-A181-3CAFD72B5A60}"/>
                  </a:ext>
                </a:extLst>
              </p:cNvPr>
              <p:cNvSpPr/>
              <p:nvPr userDrawn="1"/>
            </p:nvSpPr>
            <p:spPr>
              <a:xfrm>
                <a:off x="14603642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F231289-6C8F-4DE5-AF23-E87CE006EC73}"/>
                </a:ext>
              </a:extLst>
            </p:cNvPr>
            <p:cNvSpPr/>
            <p:nvPr userDrawn="1"/>
          </p:nvSpPr>
          <p:spPr>
            <a:xfrm>
              <a:off x="14078500" y="4524247"/>
              <a:ext cx="583016" cy="406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6FFF13F-0EC0-47D8-A2D0-D21E0BD5AD07}"/>
                </a:ext>
              </a:extLst>
            </p:cNvPr>
            <p:cNvSpPr/>
            <p:nvPr userDrawn="1"/>
          </p:nvSpPr>
          <p:spPr>
            <a:xfrm>
              <a:off x="14078500" y="4995060"/>
              <a:ext cx="583016" cy="638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14F9A38-4921-4C94-A17B-5C212AF85E88}"/>
                </a:ext>
              </a:extLst>
            </p:cNvPr>
            <p:cNvGrpSpPr/>
            <p:nvPr userDrawn="1"/>
          </p:nvGrpSpPr>
          <p:grpSpPr>
            <a:xfrm flipV="1">
              <a:off x="12839550" y="5026886"/>
              <a:ext cx="1071816" cy="171570"/>
              <a:chOff x="13271528" y="3802274"/>
              <a:chExt cx="533071" cy="17157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3DE532B-57CE-468F-97BE-33BD98F5AFE2}"/>
                  </a:ext>
                </a:extLst>
              </p:cNvPr>
              <p:cNvSpPr/>
              <p:nvPr userDrawn="1"/>
            </p:nvSpPr>
            <p:spPr>
              <a:xfrm>
                <a:off x="13271528" y="3802274"/>
                <a:ext cx="533071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B3BA013-987F-4887-BBA1-39F2EA2383B2}"/>
                  </a:ext>
                </a:extLst>
              </p:cNvPr>
              <p:cNvSpPr/>
              <p:nvPr userDrawn="1"/>
            </p:nvSpPr>
            <p:spPr>
              <a:xfrm>
                <a:off x="13271528" y="3917192"/>
                <a:ext cx="360000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A7273A6-FFCF-4B50-98C6-C93A70863145}"/>
                </a:ext>
              </a:extLst>
            </p:cNvPr>
            <p:cNvSpPr/>
            <p:nvPr userDrawn="1"/>
          </p:nvSpPr>
          <p:spPr>
            <a:xfrm>
              <a:off x="12839550" y="5294304"/>
              <a:ext cx="1071817" cy="3392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03" name="Group 102" descr="Social Media Placement Grid LinkedIn">
            <a:extLst>
              <a:ext uri="{FF2B5EF4-FFF2-40B4-BE49-F238E27FC236}">
                <a16:creationId xmlns:a16="http://schemas.microsoft.com/office/drawing/2014/main" id="{21A30689-7E05-49D3-82FB-2BDAAA57D2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CDE95F1-EA57-485D-8F4B-EA2FC63B222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88C26234-C37C-4D2A-9ABF-6071A7D29543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3D8186F-D9B6-41B5-B23E-FEAB202F1675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086F79F-9A6E-4596-A192-9F1F5F3D0F65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EAD6E5-F138-4D4C-9135-B14AE4B0146C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13B876D-5FDA-4AA9-925E-B7D80238833B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96" name="Group 95" descr="Social Media Placement Grid LinkedIn">
            <a:extLst>
              <a:ext uri="{FF2B5EF4-FFF2-40B4-BE49-F238E27FC236}">
                <a16:creationId xmlns:a16="http://schemas.microsoft.com/office/drawing/2014/main" id="{D3ABBEDF-F902-4889-8955-E55BF1FA5D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24184" y="1529654"/>
            <a:ext cx="671257" cy="671257"/>
            <a:chOff x="7200900" y="3637712"/>
            <a:chExt cx="2121768" cy="2121768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05D9E7F8-1E4D-4168-8BEF-53E3016EB28E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8" name="Rectangle: Top Corners Rounded 97">
              <a:extLst>
                <a:ext uri="{FF2B5EF4-FFF2-40B4-BE49-F238E27FC236}">
                  <a16:creationId xmlns:a16="http://schemas.microsoft.com/office/drawing/2014/main" id="{BCD532A0-AD5F-46CA-A0AE-8038401B783E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9602097-2564-41D1-9C61-10CA0177E4CF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7C3F3B8-6931-4C2B-A147-BAEB5C793711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606DBD-B33F-4E9A-8ECF-E808339A975F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51532DC-1D70-47B7-8405-1DE692DC8A0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95" name="Picture 94" descr="LinkedIn Icon">
            <a:extLst>
              <a:ext uri="{FF2B5EF4-FFF2-40B4-BE49-F238E27FC236}">
                <a16:creationId xmlns:a16="http://schemas.microsoft.com/office/drawing/2014/main" id="{BE330748-2D98-46E0-A36E-B78F15F8B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12" y="489600"/>
            <a:ext cx="466120" cy="4608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86A0E9-B17F-4402-BFE0-515DE257D0B8}"/>
              </a:ext>
            </a:extLst>
          </p:cNvPr>
          <p:cNvSpPr txBox="1"/>
          <p:nvPr userDrawn="1"/>
        </p:nvSpPr>
        <p:spPr>
          <a:xfrm>
            <a:off x="458813" y="2207143"/>
            <a:ext cx="1345603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or logo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sp>
        <p:nvSpPr>
          <p:cNvPr id="42" name="Picture Placeholder 3" descr="An empty placeholder to create a Header Image for LinkedIn. Click on the placeholder and select the image that you wish to add.">
            <a:extLst>
              <a:ext uri="{FF2B5EF4-FFF2-40B4-BE49-F238E27FC236}">
                <a16:creationId xmlns:a16="http://schemas.microsoft.com/office/drawing/2014/main" id="{1FA3A7D8-F364-4FB9-B6A5-D5E00FB6E6FE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5581688" y="1511944"/>
            <a:ext cx="6251510" cy="15628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43" name="Picture Placeholder 7" descr="An empty placeholder to create a Banner image for LinkedIn. Click on the placeholder and select the image that you wish to add.">
            <a:extLst>
              <a:ext uri="{FF2B5EF4-FFF2-40B4-BE49-F238E27FC236}">
                <a16:creationId xmlns:a16="http://schemas.microsoft.com/office/drawing/2014/main" id="{DA2E5921-584D-4E18-B02E-E80F8BE99239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1877892" y="4184873"/>
            <a:ext cx="3478479" cy="11846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45" name="Picture Placeholder 9" descr="An empty placeholder to create a Profile or Logo image for LinkedIn. Click on the placeholder and select the image that you wish to add.">
            <a:extLst>
              <a:ext uri="{FF2B5EF4-FFF2-40B4-BE49-F238E27FC236}">
                <a16:creationId xmlns:a16="http://schemas.microsoft.com/office/drawing/2014/main" id="{1C3972D2-BE14-462F-A2C1-E10B890D71F3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877892" y="1511944"/>
            <a:ext cx="1881051" cy="1881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46" name="Picture Placeholder 3" descr="An empty placeholder to create a Hero Image  for LinkedIn. Click on the placeholder and select the image that you wish to add.">
            <a:extLst>
              <a:ext uri="{FF2B5EF4-FFF2-40B4-BE49-F238E27FC236}">
                <a16:creationId xmlns:a16="http://schemas.microsoft.com/office/drawing/2014/main" id="{1435627B-6161-47F8-A2AE-581526381AC8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7420467" y="4184873"/>
            <a:ext cx="4412731" cy="1470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2ABB52-91A4-487A-812F-F17786BAC873}"/>
              </a:ext>
            </a:extLst>
          </p:cNvPr>
          <p:cNvSpPr txBox="1"/>
          <p:nvPr userDrawn="1"/>
        </p:nvSpPr>
        <p:spPr>
          <a:xfrm>
            <a:off x="458813" y="5122842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Banner image</a:t>
            </a:r>
          </a:p>
          <a:p>
            <a:r>
              <a:rPr lang="en-US" sz="1100" noProof="0" dirty="0"/>
              <a:t>323:110 aspect ratio</a:t>
            </a:r>
          </a:p>
          <a:p>
            <a:r>
              <a:rPr lang="en-US" sz="1100" noProof="0" dirty="0"/>
              <a:t>646 x 220 pixels – optimal size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6C310A-CD02-4743-BE78-A26B32933D66}"/>
              </a:ext>
            </a:extLst>
          </p:cNvPr>
          <p:cNvSpPr txBox="1"/>
          <p:nvPr userDrawn="1"/>
        </p:nvSpPr>
        <p:spPr>
          <a:xfrm>
            <a:off x="4024184" y="2207143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Header image</a:t>
            </a:r>
          </a:p>
          <a:p>
            <a:r>
              <a:rPr lang="en-US" sz="1100" noProof="0" dirty="0"/>
              <a:t>4:1 aspect ratio</a:t>
            </a:r>
          </a:p>
          <a:p>
            <a:r>
              <a:rPr lang="en-US" sz="1100" noProof="0" dirty="0"/>
              <a:t>1584 x 396 pixels – optimal size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727F13-3A81-4C3F-834E-6613DA08389E}"/>
              </a:ext>
            </a:extLst>
          </p:cNvPr>
          <p:cNvSpPr txBox="1"/>
          <p:nvPr userDrawn="1"/>
        </p:nvSpPr>
        <p:spPr>
          <a:xfrm>
            <a:off x="5789576" y="5122842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Hero image</a:t>
            </a:r>
          </a:p>
          <a:p>
            <a:r>
              <a:rPr lang="en-US" sz="1100" noProof="0" dirty="0"/>
              <a:t>3:1 aspect ratio</a:t>
            </a:r>
          </a:p>
          <a:p>
            <a:r>
              <a:rPr lang="en-US" sz="1100" noProof="0" dirty="0"/>
              <a:t>1128 x 376 pixels – optimal size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8B8B391-71B7-4347-A1C8-59BF1429CE8D}"/>
              </a:ext>
            </a:extLst>
          </p:cNvPr>
          <p:cNvCxnSpPr>
            <a:cxnSpLocks/>
          </p:cNvCxnSpPr>
          <p:nvPr userDrawn="1"/>
        </p:nvCxnSpPr>
        <p:spPr>
          <a:xfrm>
            <a:off x="1855735" y="3785521"/>
            <a:ext cx="35140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4DF9FA-0308-4DF4-BBF2-BB61A7177F41}"/>
              </a:ext>
            </a:extLst>
          </p:cNvPr>
          <p:cNvCxnSpPr>
            <a:cxnSpLocks/>
          </p:cNvCxnSpPr>
          <p:nvPr userDrawn="1"/>
        </p:nvCxnSpPr>
        <p:spPr>
          <a:xfrm>
            <a:off x="7420467" y="3785521"/>
            <a:ext cx="44127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4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edIn sizes N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 descr="Social Media Placement Grid LinkedIn">
            <a:extLst>
              <a:ext uri="{FF2B5EF4-FFF2-40B4-BE49-F238E27FC236}">
                <a16:creationId xmlns:a16="http://schemas.microsoft.com/office/drawing/2014/main" id="{9A8377DC-F0E6-4042-9F39-A5E5B9DF310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789576" y="4184873"/>
            <a:ext cx="671257" cy="671257"/>
            <a:chOff x="7200900" y="3637712"/>
            <a:chExt cx="2121768" cy="2121768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FCECA42-1F19-46CF-BD7F-76F19893AC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12D689E-26FA-4D86-BCC2-BA537671D1DA}"/>
                </a:ext>
              </a:extLst>
            </p:cNvPr>
            <p:cNvSpPr/>
            <p:nvPr userDrawn="1"/>
          </p:nvSpPr>
          <p:spPr>
            <a:xfrm>
              <a:off x="7506136" y="4421191"/>
              <a:ext cx="1511297" cy="549370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522753C-ADF9-4447-AE83-870D64A4588D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B7B776D-0820-4D81-8682-B117482D1751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C0C61A-EAF0-43F5-AACE-2797C6D5D1F5}"/>
                </a:ext>
              </a:extLst>
            </p:cNvPr>
            <p:cNvSpPr/>
            <p:nvPr userDrawn="1"/>
          </p:nvSpPr>
          <p:spPr>
            <a:xfrm>
              <a:off x="8099987" y="3883124"/>
              <a:ext cx="90201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D1AFF81-1B1F-4534-A454-4F552838B2C9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86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17" name="Group 116" descr="Social Media Placement Grid LinkedIn">
            <a:extLst>
              <a:ext uri="{FF2B5EF4-FFF2-40B4-BE49-F238E27FC236}">
                <a16:creationId xmlns:a16="http://schemas.microsoft.com/office/drawing/2014/main" id="{ABB8285F-49D2-4CA6-8788-A79475FE60D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4184873"/>
            <a:ext cx="671257" cy="671257"/>
            <a:chOff x="12698182" y="3620151"/>
            <a:chExt cx="2121768" cy="2121768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C6CCEDA-485F-4EDC-AB21-64DAC35CC4C7}"/>
                </a:ext>
              </a:extLst>
            </p:cNvPr>
            <p:cNvSpPr/>
            <p:nvPr userDrawn="1"/>
          </p:nvSpPr>
          <p:spPr>
            <a:xfrm>
              <a:off x="12698182" y="3620151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187891F-CF66-4CD9-A3AF-1CA1CE815904}"/>
                </a:ext>
              </a:extLst>
            </p:cNvPr>
            <p:cNvSpPr/>
            <p:nvPr userDrawn="1"/>
          </p:nvSpPr>
          <p:spPr>
            <a:xfrm>
              <a:off x="12798662" y="3738627"/>
              <a:ext cx="1920808" cy="394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A2C22D-313F-4562-81E3-F73DD2F350EC}"/>
                </a:ext>
              </a:extLst>
            </p:cNvPr>
            <p:cNvSpPr/>
            <p:nvPr userDrawn="1"/>
          </p:nvSpPr>
          <p:spPr>
            <a:xfrm>
              <a:off x="12791103" y="4177453"/>
              <a:ext cx="1168710" cy="702476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287BA8E-A4D4-4098-9319-5CC15DA5403B}"/>
                </a:ext>
              </a:extLst>
            </p:cNvPr>
            <p:cNvSpPr/>
            <p:nvPr userDrawn="1"/>
          </p:nvSpPr>
          <p:spPr>
            <a:xfrm>
              <a:off x="12791103" y="4931038"/>
              <a:ext cx="1168710" cy="702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B520C9-22AA-4431-ABCC-0DDBC5C27623}"/>
                </a:ext>
              </a:extLst>
            </p:cNvPr>
            <p:cNvSpPr/>
            <p:nvPr userDrawn="1"/>
          </p:nvSpPr>
          <p:spPr>
            <a:xfrm>
              <a:off x="12839550" y="3706240"/>
              <a:ext cx="381600" cy="382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4A6DACF-D4E0-491C-B86D-8F2AFC1D65FF}"/>
                </a:ext>
              </a:extLst>
            </p:cNvPr>
            <p:cNvSpPr/>
            <p:nvPr userDrawn="1"/>
          </p:nvSpPr>
          <p:spPr>
            <a:xfrm>
              <a:off x="12698182" y="3620151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A1D5C9D-5AB9-4180-A42D-1A9BDFC9341B}"/>
                </a:ext>
              </a:extLst>
            </p:cNvPr>
            <p:cNvGrpSpPr/>
            <p:nvPr userDrawn="1"/>
          </p:nvGrpSpPr>
          <p:grpSpPr>
            <a:xfrm>
              <a:off x="13271528" y="3834024"/>
              <a:ext cx="533071" cy="171570"/>
              <a:chOff x="13271528" y="3802274"/>
              <a:chExt cx="533071" cy="17157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8EB7351-65C4-4072-8132-3527EF9DC5C2}"/>
                  </a:ext>
                </a:extLst>
              </p:cNvPr>
              <p:cNvSpPr/>
              <p:nvPr userDrawn="1"/>
            </p:nvSpPr>
            <p:spPr>
              <a:xfrm>
                <a:off x="13271528" y="3802274"/>
                <a:ext cx="533071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74CD9CB-C705-4FAB-B6A4-71696724A8D9}"/>
                  </a:ext>
                </a:extLst>
              </p:cNvPr>
              <p:cNvSpPr/>
              <p:nvPr userDrawn="1"/>
            </p:nvSpPr>
            <p:spPr>
              <a:xfrm>
                <a:off x="13271528" y="3917192"/>
                <a:ext cx="360000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59D7F47-F8BD-4CD8-9180-6DBD9D0F177A}"/>
                </a:ext>
              </a:extLst>
            </p:cNvPr>
            <p:cNvSpPr/>
            <p:nvPr userDrawn="1"/>
          </p:nvSpPr>
          <p:spPr>
            <a:xfrm>
              <a:off x="14020546" y="4177453"/>
              <a:ext cx="698924" cy="1456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553D63E-193F-429B-9C3B-93B5C050C0CB}"/>
                </a:ext>
              </a:extLst>
            </p:cNvPr>
            <p:cNvGrpSpPr/>
            <p:nvPr userDrawn="1"/>
          </p:nvGrpSpPr>
          <p:grpSpPr>
            <a:xfrm>
              <a:off x="14078500" y="4330067"/>
              <a:ext cx="583016" cy="117731"/>
              <a:chOff x="14138188" y="4330067"/>
              <a:chExt cx="583016" cy="117731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2F84C9A-1276-4966-9BCB-0CB3B5F511FA}"/>
                  </a:ext>
                </a:extLst>
              </p:cNvPr>
              <p:cNvSpPr/>
              <p:nvPr userDrawn="1"/>
            </p:nvSpPr>
            <p:spPr>
              <a:xfrm>
                <a:off x="14138188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C0705EB-E687-49DE-BC29-1B118468E8B5}"/>
                  </a:ext>
                </a:extLst>
              </p:cNvPr>
              <p:cNvSpPr/>
              <p:nvPr userDrawn="1"/>
            </p:nvSpPr>
            <p:spPr>
              <a:xfrm>
                <a:off x="14293339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AF9E8DA-7328-461B-84EE-61CBB8D6A2BF}"/>
                  </a:ext>
                </a:extLst>
              </p:cNvPr>
              <p:cNvSpPr/>
              <p:nvPr userDrawn="1"/>
            </p:nvSpPr>
            <p:spPr>
              <a:xfrm>
                <a:off x="14448490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8E69923-DE87-4E52-A181-3CAFD72B5A60}"/>
                  </a:ext>
                </a:extLst>
              </p:cNvPr>
              <p:cNvSpPr/>
              <p:nvPr userDrawn="1"/>
            </p:nvSpPr>
            <p:spPr>
              <a:xfrm>
                <a:off x="14603642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F231289-6C8F-4DE5-AF23-E87CE006EC73}"/>
                </a:ext>
              </a:extLst>
            </p:cNvPr>
            <p:cNvSpPr/>
            <p:nvPr userDrawn="1"/>
          </p:nvSpPr>
          <p:spPr>
            <a:xfrm>
              <a:off x="14078500" y="4524247"/>
              <a:ext cx="583016" cy="406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6FFF13F-0EC0-47D8-A2D0-D21E0BD5AD07}"/>
                </a:ext>
              </a:extLst>
            </p:cNvPr>
            <p:cNvSpPr/>
            <p:nvPr userDrawn="1"/>
          </p:nvSpPr>
          <p:spPr>
            <a:xfrm>
              <a:off x="14078500" y="4995060"/>
              <a:ext cx="583016" cy="638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14F9A38-4921-4C94-A17B-5C212AF85E88}"/>
                </a:ext>
              </a:extLst>
            </p:cNvPr>
            <p:cNvGrpSpPr/>
            <p:nvPr userDrawn="1"/>
          </p:nvGrpSpPr>
          <p:grpSpPr>
            <a:xfrm flipV="1">
              <a:off x="12839550" y="5026886"/>
              <a:ext cx="1071816" cy="171570"/>
              <a:chOff x="13271528" y="3802274"/>
              <a:chExt cx="533071" cy="17157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3DE532B-57CE-468F-97BE-33BD98F5AFE2}"/>
                  </a:ext>
                </a:extLst>
              </p:cNvPr>
              <p:cNvSpPr/>
              <p:nvPr userDrawn="1"/>
            </p:nvSpPr>
            <p:spPr>
              <a:xfrm>
                <a:off x="13271528" y="3802274"/>
                <a:ext cx="533071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B3BA013-987F-4887-BBA1-39F2EA2383B2}"/>
                  </a:ext>
                </a:extLst>
              </p:cNvPr>
              <p:cNvSpPr/>
              <p:nvPr userDrawn="1"/>
            </p:nvSpPr>
            <p:spPr>
              <a:xfrm>
                <a:off x="13271528" y="3917192"/>
                <a:ext cx="360000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A7273A6-FFCF-4B50-98C6-C93A70863145}"/>
                </a:ext>
              </a:extLst>
            </p:cNvPr>
            <p:cNvSpPr/>
            <p:nvPr userDrawn="1"/>
          </p:nvSpPr>
          <p:spPr>
            <a:xfrm>
              <a:off x="12839550" y="5294304"/>
              <a:ext cx="1071817" cy="3392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03" name="Group 102" descr="Social Media Placement Grid LinkedIn">
            <a:extLst>
              <a:ext uri="{FF2B5EF4-FFF2-40B4-BE49-F238E27FC236}">
                <a16:creationId xmlns:a16="http://schemas.microsoft.com/office/drawing/2014/main" id="{21A30689-7E05-49D3-82FB-2BDAAA57D2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CDE95F1-EA57-485D-8F4B-EA2FC63B222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88C26234-C37C-4D2A-9ABF-6071A7D29543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3D8186F-D9B6-41B5-B23E-FEAB202F1675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086F79F-9A6E-4596-A192-9F1F5F3D0F65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EAD6E5-F138-4D4C-9135-B14AE4B0146C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13B876D-5FDA-4AA9-925E-B7D80238833B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96" name="Group 95" descr="Social Media Placement Grid LinkedIn">
            <a:extLst>
              <a:ext uri="{FF2B5EF4-FFF2-40B4-BE49-F238E27FC236}">
                <a16:creationId xmlns:a16="http://schemas.microsoft.com/office/drawing/2014/main" id="{D3ABBEDF-F902-4889-8955-E55BF1FA5D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24184" y="1529654"/>
            <a:ext cx="671257" cy="671257"/>
            <a:chOff x="7200900" y="3637712"/>
            <a:chExt cx="2121768" cy="2121768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05D9E7F8-1E4D-4168-8BEF-53E3016EB28E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8" name="Rectangle: Top Corners Rounded 97">
              <a:extLst>
                <a:ext uri="{FF2B5EF4-FFF2-40B4-BE49-F238E27FC236}">
                  <a16:creationId xmlns:a16="http://schemas.microsoft.com/office/drawing/2014/main" id="{BCD532A0-AD5F-46CA-A0AE-8038401B783E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9602097-2564-41D1-9C61-10CA0177E4CF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7C3F3B8-6931-4C2B-A147-BAEB5C793711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606DBD-B33F-4E9A-8ECF-E808339A975F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51532DC-1D70-47B7-8405-1DE692DC8A0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95" name="Picture 94" descr="LinkedIn Icon">
            <a:extLst>
              <a:ext uri="{FF2B5EF4-FFF2-40B4-BE49-F238E27FC236}">
                <a16:creationId xmlns:a16="http://schemas.microsoft.com/office/drawing/2014/main" id="{BE330748-2D98-46E0-A36E-B78F15F8B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12" y="489600"/>
            <a:ext cx="466120" cy="4608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86A0E9-B17F-4402-BFE0-515DE257D0B8}"/>
              </a:ext>
            </a:extLst>
          </p:cNvPr>
          <p:cNvSpPr txBox="1"/>
          <p:nvPr userDrawn="1"/>
        </p:nvSpPr>
        <p:spPr>
          <a:xfrm>
            <a:off x="458813" y="2207143"/>
            <a:ext cx="1345603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or logo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2ABB52-91A4-487A-812F-F17786BAC873}"/>
              </a:ext>
            </a:extLst>
          </p:cNvPr>
          <p:cNvSpPr txBox="1"/>
          <p:nvPr userDrawn="1"/>
        </p:nvSpPr>
        <p:spPr>
          <a:xfrm>
            <a:off x="458813" y="5122842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Banner image</a:t>
            </a:r>
          </a:p>
          <a:p>
            <a:r>
              <a:rPr lang="en-US" sz="1100" noProof="0" dirty="0"/>
              <a:t>323:110 aspect ratio</a:t>
            </a:r>
          </a:p>
          <a:p>
            <a:r>
              <a:rPr lang="en-US" sz="1100" noProof="0" dirty="0"/>
              <a:t>646 x 220 pixels – optimal size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6C310A-CD02-4743-BE78-A26B32933D66}"/>
              </a:ext>
            </a:extLst>
          </p:cNvPr>
          <p:cNvSpPr txBox="1"/>
          <p:nvPr userDrawn="1"/>
        </p:nvSpPr>
        <p:spPr>
          <a:xfrm>
            <a:off x="4024184" y="2207143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Header image</a:t>
            </a:r>
          </a:p>
          <a:p>
            <a:r>
              <a:rPr lang="en-US" sz="1100" noProof="0" dirty="0"/>
              <a:t>4:1 aspect ratio</a:t>
            </a:r>
          </a:p>
          <a:p>
            <a:r>
              <a:rPr lang="en-US" sz="1100" noProof="0" dirty="0"/>
              <a:t>1584 x 396 pixels – optimal size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727F13-3A81-4C3F-834E-6613DA08389E}"/>
              </a:ext>
            </a:extLst>
          </p:cNvPr>
          <p:cNvSpPr txBox="1"/>
          <p:nvPr userDrawn="1"/>
        </p:nvSpPr>
        <p:spPr>
          <a:xfrm>
            <a:off x="5789576" y="5122842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Hero image</a:t>
            </a:r>
          </a:p>
          <a:p>
            <a:r>
              <a:rPr lang="en-US" sz="1100" noProof="0" dirty="0"/>
              <a:t>3:1 aspect ratio</a:t>
            </a:r>
          </a:p>
          <a:p>
            <a:r>
              <a:rPr lang="en-US" sz="1100" noProof="0" dirty="0"/>
              <a:t>1128 x 376 pixels – optimal size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8B8B391-71B7-4347-A1C8-59BF1429CE8D}"/>
              </a:ext>
            </a:extLst>
          </p:cNvPr>
          <p:cNvCxnSpPr>
            <a:cxnSpLocks/>
          </p:cNvCxnSpPr>
          <p:nvPr userDrawn="1"/>
        </p:nvCxnSpPr>
        <p:spPr>
          <a:xfrm>
            <a:off x="1855735" y="3785521"/>
            <a:ext cx="35140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4DF9FA-0308-4DF4-BBF2-BB61A7177F41}"/>
              </a:ext>
            </a:extLst>
          </p:cNvPr>
          <p:cNvCxnSpPr>
            <a:cxnSpLocks/>
          </p:cNvCxnSpPr>
          <p:nvPr userDrawn="1"/>
        </p:nvCxnSpPr>
        <p:spPr>
          <a:xfrm>
            <a:off x="7420467" y="3785521"/>
            <a:ext cx="44127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 descr="Social media size indicator">
            <a:extLst>
              <a:ext uri="{FF2B5EF4-FFF2-40B4-BE49-F238E27FC236}">
                <a16:creationId xmlns:a16="http://schemas.microsoft.com/office/drawing/2014/main" id="{799597CA-ED86-4DF6-BB7F-99907376D685}"/>
              </a:ext>
            </a:extLst>
          </p:cNvPr>
          <p:cNvSpPr/>
          <p:nvPr userDrawn="1"/>
        </p:nvSpPr>
        <p:spPr>
          <a:xfrm>
            <a:off x="7420467" y="4184873"/>
            <a:ext cx="4412731" cy="147091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4" name="Rectangle 63" descr="Social media size indicator">
            <a:extLst>
              <a:ext uri="{FF2B5EF4-FFF2-40B4-BE49-F238E27FC236}">
                <a16:creationId xmlns:a16="http://schemas.microsoft.com/office/drawing/2014/main" id="{D9740D93-B044-4162-AA19-4119679DABAF}"/>
              </a:ext>
            </a:extLst>
          </p:cNvPr>
          <p:cNvSpPr/>
          <p:nvPr userDrawn="1"/>
        </p:nvSpPr>
        <p:spPr>
          <a:xfrm>
            <a:off x="1877892" y="4184873"/>
            <a:ext cx="3478479" cy="11846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5" name="Rectangle 64" descr="Social media size indicator">
            <a:extLst>
              <a:ext uri="{FF2B5EF4-FFF2-40B4-BE49-F238E27FC236}">
                <a16:creationId xmlns:a16="http://schemas.microsoft.com/office/drawing/2014/main" id="{283E01B0-93CA-414F-929A-6A89E5E03AC0}"/>
              </a:ext>
            </a:extLst>
          </p:cNvPr>
          <p:cNvSpPr/>
          <p:nvPr userDrawn="1"/>
        </p:nvSpPr>
        <p:spPr>
          <a:xfrm>
            <a:off x="5581688" y="1511944"/>
            <a:ext cx="6251510" cy="156287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6" name="Rectangle 65" descr="Social media size indicator">
            <a:extLst>
              <a:ext uri="{FF2B5EF4-FFF2-40B4-BE49-F238E27FC236}">
                <a16:creationId xmlns:a16="http://schemas.microsoft.com/office/drawing/2014/main" id="{150FCBF7-C512-40AB-858B-FE85040F5AA7}"/>
              </a:ext>
            </a:extLst>
          </p:cNvPr>
          <p:cNvSpPr/>
          <p:nvPr userDrawn="1"/>
        </p:nvSpPr>
        <p:spPr>
          <a:xfrm>
            <a:off x="1877892" y="1511944"/>
            <a:ext cx="1881051" cy="1881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639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07F803C-AC32-4E64-A395-B7AC7A78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4272D401-B3EC-467D-8B53-C2CA2AB439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FBE6-A2AA-4FCA-9A6A-DE89664B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800000"/>
            <a:ext cx="11473199" cy="425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33FDC-FD46-42E7-ABFE-C69AD2E17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2A69-023B-4619-8DAF-C93209006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2438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0737BD6-A5D0-4F1D-8761-9F852CAE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95C711E1-7E53-41DC-B4C8-766C676B4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1" name="Left Column">
            <a:extLst>
              <a:ext uri="{FF2B5EF4-FFF2-40B4-BE49-F238E27FC236}">
                <a16:creationId xmlns:a16="http://schemas.microsoft.com/office/drawing/2014/main" id="{8EF82EA1-A5B1-4789-B4B0-8DBEE7A2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800000"/>
            <a:ext cx="5580000" cy="425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ight Column">
            <a:extLst>
              <a:ext uri="{FF2B5EF4-FFF2-40B4-BE49-F238E27FC236}">
                <a16:creationId xmlns:a16="http://schemas.microsoft.com/office/drawing/2014/main" id="{B9C2B01E-328D-4201-A6ED-22888C411F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1800000"/>
            <a:ext cx="5580000" cy="425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390A7-7BA8-495B-9F40-34CAC8BF0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11BDA-858D-4F80-960A-48D0E1D1E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0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398C-B52E-4362-9E42-B0D0C2A7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5B67-F4FD-44E8-B344-D448DAD9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00CD-03FB-45D2-A6E8-380EA946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DEE3-2738-4CD2-A765-0D5B3D3F274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CC47-15FE-45E0-8568-C2D57965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2082-EEA7-4924-8E29-44F20E7B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5509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928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4F365-92A1-4677-AB78-F437147FE8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63D2A-7456-4FA0-B06E-4AD49AFB9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638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D320-B8A5-4CA3-BB65-2C1301E7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8BB4-73B9-459A-8D61-326BDF86A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27FEA-8CA3-49F4-9E3C-BDC920A49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010C8-FAE9-487E-9946-67CF261C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04AD-4883-461C-9576-17940FCBC260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40C6-1076-4D1D-B2C0-50DE3B1E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21B7-566A-4B70-A687-3D5D0376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89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2CDB-284E-4165-B226-6D0DF6B3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EF662-6EAF-4073-9C4D-602A91375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548DD-026B-4DC7-A4A3-28DE93F86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4C4CF-E836-46F6-8A76-EB4DA9C6C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50CC8-71A1-4132-8F7D-67E1DF8ED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E1BD0-F066-4B54-A552-1D5FA91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EE9B-BC15-489E-83C8-D87100FBB68D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34BF-0E8C-4E73-8137-6D148DC3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B646B-0644-4CBB-BE1D-C8B4E35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43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705F-9057-4712-891B-6456B564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BD8E1-5A0C-480B-804D-DF17A50D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2CB5-7FE7-40A3-B39A-7318AFC1C75E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6A00-9807-4017-B02F-B3B8FBD0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8361D-91B3-45AA-8DBF-8302B141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69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867AF-5905-483D-9AA7-4894B281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0754-31B9-4D06-913B-D6689ADE12B8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379FB-B0AB-4E9D-BCCB-C4D1711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54755-D672-4753-A5AB-D2C5EE67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18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BD90-EEEE-44D8-AFA8-BDFED056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B436-D8C7-42FD-A63F-1FE00B27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D555F-EBA1-4910-9F33-939DFA43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50D5-2DAB-46B4-8016-B808B4C5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8203-8F1E-44FD-9048-344F72F1CF6F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FEC3-ED84-4300-B2A4-AB89C263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3E7BD-4B48-4B16-B25A-DBF8A70E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80B7-201A-4ACE-8F2B-532E8A7B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9B400-4C30-49B9-85A2-39465367F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CD72-341F-4103-8A01-D4E9F301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A374D-E26A-4899-9C41-D67B6ECA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B131-6A47-414E-86A5-B900D648DCF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44667-045A-474F-A9FA-4F0298C3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52F14-19BA-44A3-86F5-D775D9DB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63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59A20-B2D3-459D-BA4A-4A07BC75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CF98-0657-45C8-84F3-20FF048F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A8973-FCC9-4419-839F-B66F5BE05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E0B5-B287-4037-8F9A-F04D96A7CC9E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57A4-0903-43DA-AB4F-519BC9A86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F2F7-7822-4782-AA32-B8C2EEB04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21DB4-2777-4CDA-9FA8-43B18F4330C8}"/>
              </a:ext>
            </a:extLst>
          </p:cNvPr>
          <p:cNvSpPr txBox="1"/>
          <p:nvPr userDrawn="1"/>
        </p:nvSpPr>
        <p:spPr>
          <a:xfrm>
            <a:off x="9382540" y="6356350"/>
            <a:ext cx="19243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pc="-150" baseline="0" noProof="0" dirty="0">
                <a:solidFill>
                  <a:schemeClr val="tx2"/>
                </a:solidFill>
                <a:latin typeface="+mj-lt"/>
              </a:rPr>
              <a:t>Contoso </a:t>
            </a:r>
            <a:r>
              <a:rPr lang="en-US" sz="2400" b="0" i="1" spc="-150" baseline="0" noProof="0" dirty="0">
                <a:solidFill>
                  <a:schemeClr val="tx2"/>
                </a:solidFill>
                <a:latin typeface="+mj-lt"/>
              </a:rPr>
              <a:t>Ltd.</a:t>
            </a:r>
            <a:endParaRPr lang="en-US" sz="1000" b="0" i="1" spc="0" baseline="0" noProof="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1AD92D-9B5E-421A-9B2E-59B587CCA027}"/>
              </a:ext>
            </a:extLst>
          </p:cNvPr>
          <p:cNvCxnSpPr/>
          <p:nvPr userDrawn="1"/>
        </p:nvCxnSpPr>
        <p:spPr>
          <a:xfrm>
            <a:off x="359999" y="6269244"/>
            <a:ext cx="1147319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6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668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62" r:id="rId28"/>
    <p:sldLayoutId id="2147483664" r:id="rId29"/>
    <p:sldLayoutId id="2147483666" r:id="rId30"/>
    <p:sldLayoutId id="2147483667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sv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7" Type="http://schemas.openxmlformats.org/officeDocument/2006/relationships/image" Target="../media/image29.JP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G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1.tmp"/><Relationship Id="rId4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93BA-1E58-4CCD-A3F6-5588F6EB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134" y="1205336"/>
            <a:ext cx="8199729" cy="73772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badi" panose="020B0604020104020204" pitchFamily="34" charset="0"/>
              </a:rPr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DB5BF-DD86-44AC-8FF7-AEE2FD7C1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219" y="3908822"/>
            <a:ext cx="4971495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                     </a:t>
            </a:r>
            <a:r>
              <a:rPr lang="en-US" dirty="0">
                <a:latin typeface="Abadi" panose="020B0604020104020204" pitchFamily="34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eivan Mokhtarpour </a:t>
            </a:r>
          </a:p>
        </p:txBody>
      </p:sp>
      <p:pic>
        <p:nvPicPr>
          <p:cNvPr id="1026" name="Picture 2" descr="In charts: How Taliban took over Afghanistan state by state - Times of India">
            <a:extLst>
              <a:ext uri="{FF2B5EF4-FFF2-40B4-BE49-F238E27FC236}">
                <a16:creationId xmlns:a16="http://schemas.microsoft.com/office/drawing/2014/main" id="{BC42C8EE-F604-4792-BC8A-1F0CB0ED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13" y="2345003"/>
            <a:ext cx="5318711" cy="29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 Twitter - Microsoft Store en-AU">
            <a:extLst>
              <a:ext uri="{FF2B5EF4-FFF2-40B4-BE49-F238E27FC236}">
                <a16:creationId xmlns:a16="http://schemas.microsoft.com/office/drawing/2014/main" id="{129FBA1B-BDA8-4919-89D4-3567711EC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1" b="23912"/>
          <a:stretch/>
        </p:blipFill>
        <p:spPr bwMode="auto">
          <a:xfrm>
            <a:off x="734177" y="3908822"/>
            <a:ext cx="1679948" cy="142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733EA0-A581-4EAF-9B84-B052C764546B}"/>
              </a:ext>
            </a:extLst>
          </p:cNvPr>
          <p:cNvSpPr txBox="1"/>
          <p:nvPr/>
        </p:nvSpPr>
        <p:spPr>
          <a:xfrm>
            <a:off x="1941540" y="5630746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Aug. 27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55ACF-B92D-43E1-A4B1-8A7FB782C7E0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D9B52-5768-4A64-A2BD-1B8695A1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3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badi" panose="020B0604020104020204" pitchFamily="34" charset="0"/>
              </a:rPr>
              <a:t>Q&amp;A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Abadi" panose="020B0604020104020204" pitchFamily="34" charset="0"/>
              </a:rPr>
              <a:t>Thanks For Your Attention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3BA37-9164-43EA-B5B0-8315D642C5D2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BE1AFD-02F1-4A81-A813-3E96263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08FE-4032-4AAF-8148-53C23672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7CCE-9E6B-4B53-8895-0C9A3103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37" y="170055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BIG PICTURE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METHODOLOGY (AWS TOOLS)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DATA PREPROCESSING AND ML IN DATABRICKS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AMAZON ATHENA (SQL)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QUICKSIGHT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Q&amp;A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ED3C3-1BE4-446B-BA46-363A303D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4D3CA-2F54-4DA2-8286-B241B4FB7E24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B500-D16B-40DA-91FF-CBAB0B03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6777471" cy="720000"/>
          </a:xfrm>
        </p:spPr>
        <p:txBody>
          <a:bodyPr>
            <a:normAutofit/>
          </a:bodyPr>
          <a:lstStyle/>
          <a:p>
            <a:pPr marL="685800"/>
            <a:r>
              <a:rPr lang="en-US" sz="3200" dirty="0">
                <a:latin typeface="Abadi" panose="020B0604020104020204" pitchFamily="34" charset="0"/>
              </a:rPr>
              <a:t>Twitter Sentiment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63FE6-57C4-448A-B7CA-D0F1BFC5AF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522" y="1848367"/>
            <a:ext cx="6085583" cy="87893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badi" panose="020B0604020104020204" pitchFamily="34" charset="0"/>
              </a:rPr>
              <a:t>Taliban take over Afghanistan </a:t>
            </a:r>
            <a:r>
              <a:rPr lang="en-US" sz="3200" dirty="0">
                <a:solidFill>
                  <a:schemeClr val="tx2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</a:t>
            </a:r>
            <a:endParaRPr lang="en-US" sz="32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93E9C0-ABD6-4315-9EC3-6AAA80F27C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3407" y="1870233"/>
            <a:ext cx="5579636" cy="3600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badi" panose="020B0604020104020204" pitchFamily="34" charset="0"/>
              </a:rPr>
              <a:t> Data Pipeline in Cloud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AD2DA5-F8F6-4A6E-B29F-8B1A1F0E6F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7" name="Group 46" descr="hashtag icon inside chat bubble">
            <a:extLst>
              <a:ext uri="{FF2B5EF4-FFF2-40B4-BE49-F238E27FC236}">
                <a16:creationId xmlns:a16="http://schemas.microsoft.com/office/drawing/2014/main" id="{D91332A6-8A24-4C08-BE72-668C447B1D04}"/>
              </a:ext>
            </a:extLst>
          </p:cNvPr>
          <p:cNvGrpSpPr/>
          <p:nvPr/>
        </p:nvGrpSpPr>
        <p:grpSpPr>
          <a:xfrm>
            <a:off x="495809" y="392120"/>
            <a:ext cx="582930" cy="582295"/>
            <a:chOff x="0" y="0"/>
            <a:chExt cx="2806873" cy="280687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98D31F-775E-48C1-B49D-9A143C9B6361}"/>
                </a:ext>
              </a:extLst>
            </p:cNvPr>
            <p:cNvSpPr/>
            <p:nvPr/>
          </p:nvSpPr>
          <p:spPr>
            <a:xfrm rot="2700000">
              <a:off x="0" y="0"/>
              <a:ext cx="2806873" cy="2806873"/>
            </a:xfrm>
            <a:custGeom>
              <a:avLst/>
              <a:gdLst>
                <a:gd name="connsiteX0" fmla="*/ 107372 w 2806873"/>
                <a:gd name="connsiteY0" fmla="*/ 1144218 h 2806873"/>
                <a:gd name="connsiteX1" fmla="*/ 1144217 w 2806873"/>
                <a:gd name="connsiteY1" fmla="*/ 107372 h 2806873"/>
                <a:gd name="connsiteX2" fmla="*/ 1662655 w 2806873"/>
                <a:gd name="connsiteY2" fmla="*/ 107372 h 2806873"/>
                <a:gd name="connsiteX3" fmla="*/ 2699501 w 2806873"/>
                <a:gd name="connsiteY3" fmla="*/ 1144218 h 2806873"/>
                <a:gd name="connsiteX4" fmla="*/ 2699501 w 2806873"/>
                <a:gd name="connsiteY4" fmla="*/ 1662656 h 2806873"/>
                <a:gd name="connsiteX5" fmla="*/ 2188970 w 2806873"/>
                <a:gd name="connsiteY5" fmla="*/ 2173187 h 2806873"/>
                <a:gd name="connsiteX6" fmla="*/ 2188970 w 2806873"/>
                <a:gd name="connsiteY6" fmla="*/ 2521352 h 2806873"/>
                <a:gd name="connsiteX7" fmla="*/ 2083578 w 2806873"/>
                <a:gd name="connsiteY7" fmla="*/ 2626744 h 2806873"/>
                <a:gd name="connsiteX8" fmla="*/ 1735413 w 2806873"/>
                <a:gd name="connsiteY8" fmla="*/ 2626744 h 2806873"/>
                <a:gd name="connsiteX9" fmla="*/ 1662655 w 2806873"/>
                <a:gd name="connsiteY9" fmla="*/ 2699501 h 2806873"/>
                <a:gd name="connsiteX10" fmla="*/ 1144217 w 2806873"/>
                <a:gd name="connsiteY10" fmla="*/ 2699501 h 2806873"/>
                <a:gd name="connsiteX11" fmla="*/ 107372 w 2806873"/>
                <a:gd name="connsiteY11" fmla="*/ 1662656 h 2806873"/>
                <a:gd name="connsiteX12" fmla="*/ 107372 w 2806873"/>
                <a:gd name="connsiteY12" fmla="*/ 1144218 h 280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06873" h="2806873">
                  <a:moveTo>
                    <a:pt x="107372" y="1144218"/>
                  </a:moveTo>
                  <a:lnTo>
                    <a:pt x="1144217" y="107372"/>
                  </a:lnTo>
                  <a:cubicBezTo>
                    <a:pt x="1287380" y="-35791"/>
                    <a:pt x="1519492" y="-35791"/>
                    <a:pt x="1662655" y="107372"/>
                  </a:cubicBezTo>
                  <a:lnTo>
                    <a:pt x="2699501" y="1144218"/>
                  </a:lnTo>
                  <a:cubicBezTo>
                    <a:pt x="2842664" y="1287381"/>
                    <a:pt x="2842664" y="1519493"/>
                    <a:pt x="2699501" y="1662656"/>
                  </a:cubicBezTo>
                  <a:lnTo>
                    <a:pt x="2188970" y="2173187"/>
                  </a:lnTo>
                  <a:lnTo>
                    <a:pt x="2188970" y="2521352"/>
                  </a:lnTo>
                  <a:cubicBezTo>
                    <a:pt x="2188970" y="2579558"/>
                    <a:pt x="2141784" y="2626744"/>
                    <a:pt x="2083578" y="2626744"/>
                  </a:cubicBezTo>
                  <a:lnTo>
                    <a:pt x="1735413" y="2626744"/>
                  </a:lnTo>
                  <a:lnTo>
                    <a:pt x="1662655" y="2699501"/>
                  </a:lnTo>
                  <a:cubicBezTo>
                    <a:pt x="1519492" y="2842664"/>
                    <a:pt x="1287380" y="2842664"/>
                    <a:pt x="1144217" y="2699501"/>
                  </a:cubicBezTo>
                  <a:lnTo>
                    <a:pt x="107372" y="1662656"/>
                  </a:lnTo>
                  <a:cubicBezTo>
                    <a:pt x="-35791" y="1519493"/>
                    <a:pt x="-35791" y="1287381"/>
                    <a:pt x="107372" y="114421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9" name="Graphic 7">
              <a:extLst>
                <a:ext uri="{FF2B5EF4-FFF2-40B4-BE49-F238E27FC236}">
                  <a16:creationId xmlns:a16="http://schemas.microsoft.com/office/drawing/2014/main" id="{0C2B1221-3E3A-4B31-B810-D193E7010516}"/>
                </a:ext>
              </a:extLst>
            </p:cNvPr>
            <p:cNvSpPr/>
            <p:nvPr/>
          </p:nvSpPr>
          <p:spPr>
            <a:xfrm>
              <a:off x="836072" y="834052"/>
              <a:ext cx="1205615" cy="1165141"/>
            </a:xfrm>
            <a:custGeom>
              <a:avLst/>
              <a:gdLst>
                <a:gd name="connsiteX0" fmla="*/ 452386 w 866775"/>
                <a:gd name="connsiteY0" fmla="*/ 524984 h 838200"/>
                <a:gd name="connsiteX1" fmla="*/ 371040 w 866775"/>
                <a:gd name="connsiteY1" fmla="*/ 524984 h 838200"/>
                <a:gd name="connsiteX2" fmla="*/ 313668 w 866775"/>
                <a:gd name="connsiteY2" fmla="*/ 453294 h 838200"/>
                <a:gd name="connsiteX3" fmla="*/ 333306 w 866775"/>
                <a:gd name="connsiteY3" fmla="*/ 365864 h 838200"/>
                <a:gd name="connsiteX4" fmla="*/ 390678 w 866775"/>
                <a:gd name="connsiteY4" fmla="*/ 319948 h 838200"/>
                <a:gd name="connsiteX5" fmla="*/ 472025 w 866775"/>
                <a:gd name="connsiteY5" fmla="*/ 319948 h 838200"/>
                <a:gd name="connsiteX6" fmla="*/ 529398 w 866775"/>
                <a:gd name="connsiteY6" fmla="*/ 391638 h 838200"/>
                <a:gd name="connsiteX7" fmla="*/ 509759 w 866775"/>
                <a:gd name="connsiteY7" fmla="*/ 479067 h 838200"/>
                <a:gd name="connsiteX8" fmla="*/ 452386 w 866775"/>
                <a:gd name="connsiteY8" fmla="*/ 524984 h 838200"/>
                <a:gd name="connsiteX9" fmla="*/ 864394 w 866775"/>
                <a:gd name="connsiteY9" fmla="*/ 261145 h 838200"/>
                <a:gd name="connsiteX10" fmla="*/ 864394 w 866775"/>
                <a:gd name="connsiteY10" fmla="*/ 252192 h 838200"/>
                <a:gd name="connsiteX11" fmla="*/ 805591 w 866775"/>
                <a:gd name="connsiteY11" fmla="*/ 193389 h 838200"/>
                <a:gd name="connsiteX12" fmla="*/ 777115 w 866775"/>
                <a:gd name="connsiteY12" fmla="*/ 193389 h 838200"/>
                <a:gd name="connsiteX13" fmla="*/ 719742 w 866775"/>
                <a:gd name="connsiteY13" fmla="*/ 121699 h 838200"/>
                <a:gd name="connsiteX14" fmla="*/ 728927 w 866775"/>
                <a:gd name="connsiteY14" fmla="*/ 80807 h 838200"/>
                <a:gd name="connsiteX15" fmla="*/ 684439 w 866775"/>
                <a:gd name="connsiteY15" fmla="*/ 10548 h 838200"/>
                <a:gd name="connsiteX16" fmla="*/ 675704 w 866775"/>
                <a:gd name="connsiteY16" fmla="*/ 8587 h 838200"/>
                <a:gd name="connsiteX17" fmla="*/ 605444 w 866775"/>
                <a:gd name="connsiteY17" fmla="*/ 53072 h 838200"/>
                <a:gd name="connsiteX18" fmla="*/ 584242 w 866775"/>
                <a:gd name="connsiteY18" fmla="*/ 147473 h 838200"/>
                <a:gd name="connsiteX19" fmla="*/ 526866 w 866775"/>
                <a:gd name="connsiteY19" fmla="*/ 193389 h 838200"/>
                <a:gd name="connsiteX20" fmla="*/ 445523 w 866775"/>
                <a:gd name="connsiteY20" fmla="*/ 193389 h 838200"/>
                <a:gd name="connsiteX21" fmla="*/ 388150 w 866775"/>
                <a:gd name="connsiteY21" fmla="*/ 121699 h 838200"/>
                <a:gd name="connsiteX22" fmla="*/ 397335 w 866775"/>
                <a:gd name="connsiteY22" fmla="*/ 80807 h 838200"/>
                <a:gd name="connsiteX23" fmla="*/ 352847 w 866775"/>
                <a:gd name="connsiteY23" fmla="*/ 10548 h 838200"/>
                <a:gd name="connsiteX24" fmla="*/ 344114 w 866775"/>
                <a:gd name="connsiteY24" fmla="*/ 8587 h 838200"/>
                <a:gd name="connsiteX25" fmla="*/ 273855 w 866775"/>
                <a:gd name="connsiteY25" fmla="*/ 53072 h 838200"/>
                <a:gd name="connsiteX26" fmla="*/ 252650 w 866775"/>
                <a:gd name="connsiteY26" fmla="*/ 147473 h 838200"/>
                <a:gd name="connsiteX27" fmla="*/ 195274 w 866775"/>
                <a:gd name="connsiteY27" fmla="*/ 193389 h 838200"/>
                <a:gd name="connsiteX28" fmla="*/ 97396 w 866775"/>
                <a:gd name="connsiteY28" fmla="*/ 193389 h 838200"/>
                <a:gd name="connsiteX29" fmla="*/ 38594 w 866775"/>
                <a:gd name="connsiteY29" fmla="*/ 252192 h 838200"/>
                <a:gd name="connsiteX30" fmla="*/ 38594 w 866775"/>
                <a:gd name="connsiteY30" fmla="*/ 261145 h 838200"/>
                <a:gd name="connsiteX31" fmla="*/ 97396 w 866775"/>
                <a:gd name="connsiteY31" fmla="*/ 319948 h 838200"/>
                <a:gd name="connsiteX32" fmla="*/ 140430 w 866775"/>
                <a:gd name="connsiteY32" fmla="*/ 319948 h 838200"/>
                <a:gd name="connsiteX33" fmla="*/ 197806 w 866775"/>
                <a:gd name="connsiteY33" fmla="*/ 391638 h 838200"/>
                <a:gd name="connsiteX34" fmla="*/ 178167 w 866775"/>
                <a:gd name="connsiteY34" fmla="*/ 479067 h 838200"/>
                <a:gd name="connsiteX35" fmla="*/ 120794 w 866775"/>
                <a:gd name="connsiteY35" fmla="*/ 524984 h 838200"/>
                <a:gd name="connsiteX36" fmla="*/ 65949 w 866775"/>
                <a:gd name="connsiteY36" fmla="*/ 524984 h 838200"/>
                <a:gd name="connsiteX37" fmla="*/ 7144 w 866775"/>
                <a:gd name="connsiteY37" fmla="*/ 583786 h 838200"/>
                <a:gd name="connsiteX38" fmla="*/ 7144 w 866775"/>
                <a:gd name="connsiteY38" fmla="*/ 592741 h 838200"/>
                <a:gd name="connsiteX39" fmla="*/ 65949 w 866775"/>
                <a:gd name="connsiteY39" fmla="*/ 651543 h 838200"/>
                <a:gd name="connsiteX40" fmla="*/ 65949 w 866775"/>
                <a:gd name="connsiteY40" fmla="*/ 651543 h 838200"/>
                <a:gd name="connsiteX41" fmla="*/ 123322 w 866775"/>
                <a:gd name="connsiteY41" fmla="*/ 723232 h 838200"/>
                <a:gd name="connsiteX42" fmla="*/ 114137 w 866775"/>
                <a:gd name="connsiteY42" fmla="*/ 764124 h 838200"/>
                <a:gd name="connsiteX43" fmla="*/ 158623 w 866775"/>
                <a:gd name="connsiteY43" fmla="*/ 834386 h 838200"/>
                <a:gd name="connsiteX44" fmla="*/ 167358 w 866775"/>
                <a:gd name="connsiteY44" fmla="*/ 836348 h 838200"/>
                <a:gd name="connsiteX45" fmla="*/ 237618 w 866775"/>
                <a:gd name="connsiteY45" fmla="*/ 791863 h 838200"/>
                <a:gd name="connsiteX46" fmla="*/ 258823 w 866775"/>
                <a:gd name="connsiteY46" fmla="*/ 697459 h 838200"/>
                <a:gd name="connsiteX47" fmla="*/ 316196 w 866775"/>
                <a:gd name="connsiteY47" fmla="*/ 651543 h 838200"/>
                <a:gd name="connsiteX48" fmla="*/ 397541 w 866775"/>
                <a:gd name="connsiteY48" fmla="*/ 651543 h 838200"/>
                <a:gd name="connsiteX49" fmla="*/ 454914 w 866775"/>
                <a:gd name="connsiteY49" fmla="*/ 723232 h 838200"/>
                <a:gd name="connsiteX50" fmla="*/ 445729 w 866775"/>
                <a:gd name="connsiteY50" fmla="*/ 764124 h 838200"/>
                <a:gd name="connsiteX51" fmla="*/ 490217 w 866775"/>
                <a:gd name="connsiteY51" fmla="*/ 834386 h 838200"/>
                <a:gd name="connsiteX52" fmla="*/ 498954 w 866775"/>
                <a:gd name="connsiteY52" fmla="*/ 836348 h 838200"/>
                <a:gd name="connsiteX53" fmla="*/ 569213 w 866775"/>
                <a:gd name="connsiteY53" fmla="*/ 791859 h 838200"/>
                <a:gd name="connsiteX54" fmla="*/ 590415 w 866775"/>
                <a:gd name="connsiteY54" fmla="*/ 697459 h 838200"/>
                <a:gd name="connsiteX55" fmla="*/ 647791 w 866775"/>
                <a:gd name="connsiteY55" fmla="*/ 651543 h 838200"/>
                <a:gd name="connsiteX56" fmla="*/ 774142 w 866775"/>
                <a:gd name="connsiteY56" fmla="*/ 651543 h 838200"/>
                <a:gd name="connsiteX57" fmla="*/ 832944 w 866775"/>
                <a:gd name="connsiteY57" fmla="*/ 592741 h 838200"/>
                <a:gd name="connsiteX58" fmla="*/ 832944 w 866775"/>
                <a:gd name="connsiteY58" fmla="*/ 583786 h 838200"/>
                <a:gd name="connsiteX59" fmla="*/ 774142 w 866775"/>
                <a:gd name="connsiteY59" fmla="*/ 524984 h 838200"/>
                <a:gd name="connsiteX60" fmla="*/ 702632 w 866775"/>
                <a:gd name="connsiteY60" fmla="*/ 524984 h 838200"/>
                <a:gd name="connsiteX61" fmla="*/ 645260 w 866775"/>
                <a:gd name="connsiteY61" fmla="*/ 453294 h 838200"/>
                <a:gd name="connsiteX62" fmla="*/ 664898 w 866775"/>
                <a:gd name="connsiteY62" fmla="*/ 365864 h 838200"/>
                <a:gd name="connsiteX63" fmla="*/ 722270 w 866775"/>
                <a:gd name="connsiteY63" fmla="*/ 319948 h 838200"/>
                <a:gd name="connsiteX64" fmla="*/ 805591 w 866775"/>
                <a:gd name="connsiteY64" fmla="*/ 319948 h 838200"/>
                <a:gd name="connsiteX65" fmla="*/ 864394 w 866775"/>
                <a:gd name="connsiteY65" fmla="*/ 26114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66775" h="838200">
                  <a:moveTo>
                    <a:pt x="452386" y="524984"/>
                  </a:moveTo>
                  <a:lnTo>
                    <a:pt x="371040" y="524984"/>
                  </a:lnTo>
                  <a:cubicBezTo>
                    <a:pt x="333366" y="524984"/>
                    <a:pt x="305410" y="490054"/>
                    <a:pt x="313668" y="453294"/>
                  </a:cubicBezTo>
                  <a:lnTo>
                    <a:pt x="333306" y="365864"/>
                  </a:lnTo>
                  <a:cubicBezTo>
                    <a:pt x="339334" y="339023"/>
                    <a:pt x="363168" y="319948"/>
                    <a:pt x="390678" y="319948"/>
                  </a:cubicBezTo>
                  <a:lnTo>
                    <a:pt x="472025" y="319948"/>
                  </a:lnTo>
                  <a:cubicBezTo>
                    <a:pt x="509698" y="319948"/>
                    <a:pt x="537652" y="354881"/>
                    <a:pt x="529398" y="391638"/>
                  </a:cubicBezTo>
                  <a:lnTo>
                    <a:pt x="509759" y="479067"/>
                  </a:lnTo>
                  <a:cubicBezTo>
                    <a:pt x="503732" y="505908"/>
                    <a:pt x="479897" y="524984"/>
                    <a:pt x="452386" y="524984"/>
                  </a:cubicBezTo>
                  <a:moveTo>
                    <a:pt x="864394" y="261145"/>
                  </a:moveTo>
                  <a:lnTo>
                    <a:pt x="864394" y="252192"/>
                  </a:lnTo>
                  <a:cubicBezTo>
                    <a:pt x="864394" y="219716"/>
                    <a:pt x="838067" y="193389"/>
                    <a:pt x="805591" y="193389"/>
                  </a:cubicBezTo>
                  <a:lnTo>
                    <a:pt x="777115" y="193389"/>
                  </a:lnTo>
                  <a:cubicBezTo>
                    <a:pt x="739442" y="193389"/>
                    <a:pt x="711485" y="158458"/>
                    <a:pt x="719742" y="121699"/>
                  </a:cubicBezTo>
                  <a:lnTo>
                    <a:pt x="728927" y="80807"/>
                  </a:lnTo>
                  <a:cubicBezTo>
                    <a:pt x="736043" y="49120"/>
                    <a:pt x="716127" y="17664"/>
                    <a:pt x="684439" y="10548"/>
                  </a:cubicBezTo>
                  <a:lnTo>
                    <a:pt x="675704" y="8587"/>
                  </a:lnTo>
                  <a:cubicBezTo>
                    <a:pt x="644019" y="1468"/>
                    <a:pt x="612563" y="21385"/>
                    <a:pt x="605444" y="53072"/>
                  </a:cubicBezTo>
                  <a:lnTo>
                    <a:pt x="584242" y="147473"/>
                  </a:lnTo>
                  <a:cubicBezTo>
                    <a:pt x="578211" y="174316"/>
                    <a:pt x="554377" y="193389"/>
                    <a:pt x="526866" y="193389"/>
                  </a:cubicBezTo>
                  <a:lnTo>
                    <a:pt x="445523" y="193389"/>
                  </a:lnTo>
                  <a:cubicBezTo>
                    <a:pt x="407850" y="193389"/>
                    <a:pt x="379893" y="158458"/>
                    <a:pt x="388150" y="121699"/>
                  </a:cubicBezTo>
                  <a:lnTo>
                    <a:pt x="397335" y="80807"/>
                  </a:lnTo>
                  <a:cubicBezTo>
                    <a:pt x="404452" y="49120"/>
                    <a:pt x="384535" y="17664"/>
                    <a:pt x="352847" y="10548"/>
                  </a:cubicBezTo>
                  <a:lnTo>
                    <a:pt x="344114" y="8587"/>
                  </a:lnTo>
                  <a:cubicBezTo>
                    <a:pt x="312428" y="1468"/>
                    <a:pt x="280970" y="21385"/>
                    <a:pt x="273855" y="53072"/>
                  </a:cubicBezTo>
                  <a:lnTo>
                    <a:pt x="252650" y="147473"/>
                  </a:lnTo>
                  <a:cubicBezTo>
                    <a:pt x="246619" y="174316"/>
                    <a:pt x="222785" y="193389"/>
                    <a:pt x="195274" y="193389"/>
                  </a:cubicBezTo>
                  <a:lnTo>
                    <a:pt x="97396" y="193389"/>
                  </a:lnTo>
                  <a:cubicBezTo>
                    <a:pt x="64921" y="193389"/>
                    <a:pt x="38594" y="219716"/>
                    <a:pt x="38594" y="252192"/>
                  </a:cubicBezTo>
                  <a:lnTo>
                    <a:pt x="38594" y="261145"/>
                  </a:lnTo>
                  <a:cubicBezTo>
                    <a:pt x="38594" y="293621"/>
                    <a:pt x="64921" y="319948"/>
                    <a:pt x="97396" y="319948"/>
                  </a:cubicBezTo>
                  <a:lnTo>
                    <a:pt x="140430" y="319948"/>
                  </a:lnTo>
                  <a:cubicBezTo>
                    <a:pt x="178106" y="319948"/>
                    <a:pt x="206060" y="354881"/>
                    <a:pt x="197806" y="391638"/>
                  </a:cubicBezTo>
                  <a:lnTo>
                    <a:pt x="178167" y="479067"/>
                  </a:lnTo>
                  <a:cubicBezTo>
                    <a:pt x="172136" y="505911"/>
                    <a:pt x="148301" y="524984"/>
                    <a:pt x="120794" y="524984"/>
                  </a:cubicBezTo>
                  <a:lnTo>
                    <a:pt x="65949" y="524984"/>
                  </a:lnTo>
                  <a:cubicBezTo>
                    <a:pt x="33471" y="524984"/>
                    <a:pt x="7144" y="551311"/>
                    <a:pt x="7144" y="583786"/>
                  </a:cubicBezTo>
                  <a:lnTo>
                    <a:pt x="7144" y="592741"/>
                  </a:lnTo>
                  <a:cubicBezTo>
                    <a:pt x="7144" y="625215"/>
                    <a:pt x="33471" y="651543"/>
                    <a:pt x="65949" y="651543"/>
                  </a:cubicBezTo>
                  <a:lnTo>
                    <a:pt x="65949" y="651543"/>
                  </a:lnTo>
                  <a:cubicBezTo>
                    <a:pt x="103623" y="651543"/>
                    <a:pt x="131577" y="686473"/>
                    <a:pt x="123322" y="723232"/>
                  </a:cubicBezTo>
                  <a:lnTo>
                    <a:pt x="114137" y="764124"/>
                  </a:lnTo>
                  <a:cubicBezTo>
                    <a:pt x="107018" y="795811"/>
                    <a:pt x="126935" y="827267"/>
                    <a:pt x="158623" y="834386"/>
                  </a:cubicBezTo>
                  <a:lnTo>
                    <a:pt x="167358" y="836348"/>
                  </a:lnTo>
                  <a:cubicBezTo>
                    <a:pt x="199046" y="843464"/>
                    <a:pt x="230502" y="823547"/>
                    <a:pt x="237618" y="791863"/>
                  </a:cubicBezTo>
                  <a:lnTo>
                    <a:pt x="258823" y="697459"/>
                  </a:lnTo>
                  <a:cubicBezTo>
                    <a:pt x="264853" y="670615"/>
                    <a:pt x="288685" y="651543"/>
                    <a:pt x="316196" y="651543"/>
                  </a:cubicBezTo>
                  <a:lnTo>
                    <a:pt x="397541" y="651543"/>
                  </a:lnTo>
                  <a:cubicBezTo>
                    <a:pt x="435215" y="651543"/>
                    <a:pt x="463172" y="686473"/>
                    <a:pt x="454914" y="723232"/>
                  </a:cubicBezTo>
                  <a:lnTo>
                    <a:pt x="445729" y="764124"/>
                  </a:lnTo>
                  <a:cubicBezTo>
                    <a:pt x="438613" y="795811"/>
                    <a:pt x="458531" y="827267"/>
                    <a:pt x="490217" y="834386"/>
                  </a:cubicBezTo>
                  <a:lnTo>
                    <a:pt x="498954" y="836348"/>
                  </a:lnTo>
                  <a:cubicBezTo>
                    <a:pt x="530638" y="843464"/>
                    <a:pt x="562094" y="823547"/>
                    <a:pt x="569213" y="791859"/>
                  </a:cubicBezTo>
                  <a:lnTo>
                    <a:pt x="590415" y="697459"/>
                  </a:lnTo>
                  <a:cubicBezTo>
                    <a:pt x="596445" y="670619"/>
                    <a:pt x="620279" y="651543"/>
                    <a:pt x="647791" y="651543"/>
                  </a:cubicBezTo>
                  <a:lnTo>
                    <a:pt x="774142" y="651543"/>
                  </a:lnTo>
                  <a:cubicBezTo>
                    <a:pt x="806619" y="651543"/>
                    <a:pt x="832944" y="625215"/>
                    <a:pt x="832944" y="592741"/>
                  </a:cubicBezTo>
                  <a:lnTo>
                    <a:pt x="832944" y="583786"/>
                  </a:lnTo>
                  <a:cubicBezTo>
                    <a:pt x="832944" y="551311"/>
                    <a:pt x="806619" y="524984"/>
                    <a:pt x="774142" y="524984"/>
                  </a:cubicBezTo>
                  <a:lnTo>
                    <a:pt x="702632" y="524984"/>
                  </a:lnTo>
                  <a:cubicBezTo>
                    <a:pt x="664958" y="524984"/>
                    <a:pt x="637004" y="490054"/>
                    <a:pt x="645260" y="453294"/>
                  </a:cubicBezTo>
                  <a:lnTo>
                    <a:pt x="664898" y="365864"/>
                  </a:lnTo>
                  <a:cubicBezTo>
                    <a:pt x="670926" y="339023"/>
                    <a:pt x="694760" y="319948"/>
                    <a:pt x="722270" y="319948"/>
                  </a:cubicBezTo>
                  <a:lnTo>
                    <a:pt x="805591" y="319948"/>
                  </a:lnTo>
                  <a:cubicBezTo>
                    <a:pt x="838067" y="319948"/>
                    <a:pt x="864394" y="293621"/>
                    <a:pt x="864394" y="261145"/>
                  </a:cubicBezTo>
                </a:path>
              </a:pathLst>
            </a:custGeom>
            <a:solidFill>
              <a:schemeClr val="accent3"/>
            </a:solidFill>
            <a:ln w="7937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2" name="Twitter Icon" descr="Twitter Icon">
            <a:extLst>
              <a:ext uri="{FF2B5EF4-FFF2-40B4-BE49-F238E27FC236}">
                <a16:creationId xmlns:a16="http://schemas.microsoft.com/office/drawing/2014/main" id="{5E7FCB83-9436-43DB-BCD0-179E2CCE2A1E}"/>
              </a:ext>
            </a:extLst>
          </p:cNvPr>
          <p:cNvSpPr>
            <a:spLocks/>
          </p:cNvSpPr>
          <p:nvPr/>
        </p:nvSpPr>
        <p:spPr bwMode="auto">
          <a:xfrm>
            <a:off x="6478918" y="552384"/>
            <a:ext cx="424784" cy="346263"/>
          </a:xfrm>
          <a:custGeom>
            <a:avLst/>
            <a:gdLst>
              <a:gd name="T0" fmla="*/ 686 w 686"/>
              <a:gd name="T1" fmla="*/ 66 h 558"/>
              <a:gd name="T2" fmla="*/ 605 w 686"/>
              <a:gd name="T3" fmla="*/ 89 h 558"/>
              <a:gd name="T4" fmla="*/ 667 w 686"/>
              <a:gd name="T5" fmla="*/ 11 h 558"/>
              <a:gd name="T6" fmla="*/ 578 w 686"/>
              <a:gd name="T7" fmla="*/ 45 h 558"/>
              <a:gd name="T8" fmla="*/ 475 w 686"/>
              <a:gd name="T9" fmla="*/ 0 h 558"/>
              <a:gd name="T10" fmla="*/ 334 w 686"/>
              <a:gd name="T11" fmla="*/ 141 h 558"/>
              <a:gd name="T12" fmla="*/ 338 w 686"/>
              <a:gd name="T13" fmla="*/ 173 h 558"/>
              <a:gd name="T14" fmla="*/ 48 w 686"/>
              <a:gd name="T15" fmla="*/ 26 h 558"/>
              <a:gd name="T16" fmla="*/ 29 w 686"/>
              <a:gd name="T17" fmla="*/ 97 h 558"/>
              <a:gd name="T18" fmla="*/ 91 w 686"/>
              <a:gd name="T19" fmla="*/ 214 h 558"/>
              <a:gd name="T20" fmla="*/ 28 w 686"/>
              <a:gd name="T21" fmla="*/ 197 h 558"/>
              <a:gd name="T22" fmla="*/ 28 w 686"/>
              <a:gd name="T23" fmla="*/ 198 h 558"/>
              <a:gd name="T24" fmla="*/ 140 w 686"/>
              <a:gd name="T25" fmla="*/ 336 h 558"/>
              <a:gd name="T26" fmla="*/ 103 w 686"/>
              <a:gd name="T27" fmla="*/ 341 h 558"/>
              <a:gd name="T28" fmla="*/ 77 w 686"/>
              <a:gd name="T29" fmla="*/ 339 h 558"/>
              <a:gd name="T30" fmla="*/ 208 w 686"/>
              <a:gd name="T31" fmla="*/ 436 h 558"/>
              <a:gd name="T32" fmla="*/ 34 w 686"/>
              <a:gd name="T33" fmla="*/ 497 h 558"/>
              <a:gd name="T34" fmla="*/ 0 w 686"/>
              <a:gd name="T35" fmla="*/ 495 h 558"/>
              <a:gd name="T36" fmla="*/ 216 w 686"/>
              <a:gd name="T37" fmla="*/ 558 h 558"/>
              <a:gd name="T38" fmla="*/ 616 w 686"/>
              <a:gd name="T39" fmla="*/ 158 h 558"/>
              <a:gd name="T40" fmla="*/ 616 w 686"/>
              <a:gd name="T41" fmla="*/ 139 h 558"/>
              <a:gd name="T42" fmla="*/ 686 w 686"/>
              <a:gd name="T43" fmla="*/ 66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6" h="558">
                <a:moveTo>
                  <a:pt x="686" y="66"/>
                </a:moveTo>
                <a:cubicBezTo>
                  <a:pt x="661" y="78"/>
                  <a:pt x="634" y="85"/>
                  <a:pt x="605" y="89"/>
                </a:cubicBezTo>
                <a:cubicBezTo>
                  <a:pt x="634" y="71"/>
                  <a:pt x="657" y="44"/>
                  <a:pt x="667" y="11"/>
                </a:cubicBezTo>
                <a:cubicBezTo>
                  <a:pt x="640" y="27"/>
                  <a:pt x="610" y="39"/>
                  <a:pt x="578" y="45"/>
                </a:cubicBezTo>
                <a:cubicBezTo>
                  <a:pt x="552" y="18"/>
                  <a:pt x="515" y="0"/>
                  <a:pt x="475" y="0"/>
                </a:cubicBezTo>
                <a:cubicBezTo>
                  <a:pt x="397" y="0"/>
                  <a:pt x="334" y="64"/>
                  <a:pt x="334" y="141"/>
                </a:cubicBezTo>
                <a:cubicBezTo>
                  <a:pt x="334" y="152"/>
                  <a:pt x="335" y="163"/>
                  <a:pt x="338" y="173"/>
                </a:cubicBezTo>
                <a:cubicBezTo>
                  <a:pt x="221" y="167"/>
                  <a:pt x="117" y="111"/>
                  <a:pt x="48" y="26"/>
                </a:cubicBezTo>
                <a:cubicBezTo>
                  <a:pt x="36" y="47"/>
                  <a:pt x="29" y="71"/>
                  <a:pt x="29" y="97"/>
                </a:cubicBezTo>
                <a:cubicBezTo>
                  <a:pt x="29" y="146"/>
                  <a:pt x="54" y="189"/>
                  <a:pt x="91" y="214"/>
                </a:cubicBezTo>
                <a:cubicBezTo>
                  <a:pt x="68" y="213"/>
                  <a:pt x="47" y="207"/>
                  <a:pt x="28" y="197"/>
                </a:cubicBezTo>
                <a:cubicBezTo>
                  <a:pt x="28" y="197"/>
                  <a:pt x="28" y="198"/>
                  <a:pt x="28" y="198"/>
                </a:cubicBezTo>
                <a:cubicBezTo>
                  <a:pt x="28" y="267"/>
                  <a:pt x="76" y="323"/>
                  <a:pt x="140" y="336"/>
                </a:cubicBezTo>
                <a:cubicBezTo>
                  <a:pt x="129" y="340"/>
                  <a:pt x="116" y="341"/>
                  <a:pt x="103" y="341"/>
                </a:cubicBezTo>
                <a:cubicBezTo>
                  <a:pt x="94" y="341"/>
                  <a:pt x="85" y="340"/>
                  <a:pt x="77" y="339"/>
                </a:cubicBezTo>
                <a:cubicBezTo>
                  <a:pt x="95" y="395"/>
                  <a:pt x="147" y="435"/>
                  <a:pt x="208" y="436"/>
                </a:cubicBezTo>
                <a:cubicBezTo>
                  <a:pt x="160" y="474"/>
                  <a:pt x="100" y="497"/>
                  <a:pt x="34" y="497"/>
                </a:cubicBezTo>
                <a:cubicBezTo>
                  <a:pt x="22" y="497"/>
                  <a:pt x="11" y="496"/>
                  <a:pt x="0" y="495"/>
                </a:cubicBezTo>
                <a:cubicBezTo>
                  <a:pt x="62" y="535"/>
                  <a:pt x="136" y="558"/>
                  <a:pt x="216" y="558"/>
                </a:cubicBezTo>
                <a:cubicBezTo>
                  <a:pt x="475" y="558"/>
                  <a:pt x="616" y="344"/>
                  <a:pt x="616" y="158"/>
                </a:cubicBezTo>
                <a:cubicBezTo>
                  <a:pt x="616" y="151"/>
                  <a:pt x="616" y="145"/>
                  <a:pt x="616" y="139"/>
                </a:cubicBezTo>
                <a:cubicBezTo>
                  <a:pt x="643" y="119"/>
                  <a:pt x="667" y="95"/>
                  <a:pt x="686" y="66"/>
                </a:cubicBezTo>
                <a:close/>
              </a:path>
            </a:pathLst>
          </a:custGeom>
          <a:solidFill>
            <a:srgbClr val="2AA9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70" name="Straight Connector 69" descr="decorative element">
            <a:extLst>
              <a:ext uri="{FF2B5EF4-FFF2-40B4-BE49-F238E27FC236}">
                <a16:creationId xmlns:a16="http://schemas.microsoft.com/office/drawing/2014/main" id="{9DA89E95-5C16-4C1B-AC3C-C4F99A4FE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5525" y="360000"/>
            <a:ext cx="0" cy="1164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809F52F5-B2E2-4DC7-9F63-1321E67B5940}"/>
              </a:ext>
            </a:extLst>
          </p:cNvPr>
          <p:cNvSpPr txBox="1">
            <a:spLocks/>
          </p:cNvSpPr>
          <p:nvPr/>
        </p:nvSpPr>
        <p:spPr>
          <a:xfrm>
            <a:off x="7219340" y="1147533"/>
            <a:ext cx="828000" cy="2201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3150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/>
              <a:t>AWS</a:t>
            </a:r>
          </a:p>
        </p:txBody>
      </p:sp>
      <p:cxnSp>
        <p:nvCxnSpPr>
          <p:cNvPr id="69" name="Straight Connector 68" descr="decorative element">
            <a:extLst>
              <a:ext uri="{FF2B5EF4-FFF2-40B4-BE49-F238E27FC236}">
                <a16:creationId xmlns:a16="http://schemas.microsoft.com/office/drawing/2014/main" id="{73183DF7-14CD-4ECB-8877-EF5CDDA9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55962" y="360000"/>
            <a:ext cx="0" cy="1164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6">
            <a:extLst>
              <a:ext uri="{FF2B5EF4-FFF2-40B4-BE49-F238E27FC236}">
                <a16:creationId xmlns:a16="http://schemas.microsoft.com/office/drawing/2014/main" id="{6A8C74A6-5B02-4890-9EC4-4D1ADA836EFB}"/>
              </a:ext>
            </a:extLst>
          </p:cNvPr>
          <p:cNvSpPr txBox="1">
            <a:spLocks/>
          </p:cNvSpPr>
          <p:nvPr/>
        </p:nvSpPr>
        <p:spPr>
          <a:xfrm>
            <a:off x="8190170" y="1147533"/>
            <a:ext cx="828000" cy="2201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3150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/>
              <a:t>Databricks</a:t>
            </a:r>
          </a:p>
        </p:txBody>
      </p:sp>
      <p:cxnSp>
        <p:nvCxnSpPr>
          <p:cNvPr id="67" name="Straight Connector 66" descr="decorative element">
            <a:extLst>
              <a:ext uri="{FF2B5EF4-FFF2-40B4-BE49-F238E27FC236}">
                <a16:creationId xmlns:a16="http://schemas.microsoft.com/office/drawing/2014/main" id="{36657E12-DC90-4C3C-A235-8C620E83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06562" y="360000"/>
            <a:ext cx="0" cy="1164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 descr="Icon of laptop with apps">
            <a:extLst>
              <a:ext uri="{FF2B5EF4-FFF2-40B4-BE49-F238E27FC236}">
                <a16:creationId xmlns:a16="http://schemas.microsoft.com/office/drawing/2014/main" id="{E0B3D0A3-BAA4-49E4-982D-C9B64CA67DBF}"/>
              </a:ext>
            </a:extLst>
          </p:cNvPr>
          <p:cNvGrpSpPr/>
          <p:nvPr/>
        </p:nvGrpSpPr>
        <p:grpSpPr>
          <a:xfrm>
            <a:off x="10084769" y="522212"/>
            <a:ext cx="1732279" cy="1207773"/>
            <a:chOff x="0" y="0"/>
            <a:chExt cx="1176765" cy="821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FF2113-6E7D-4050-8986-C78FD742DF9E}"/>
                </a:ext>
              </a:extLst>
            </p:cNvPr>
            <p:cNvSpPr/>
            <p:nvPr/>
          </p:nvSpPr>
          <p:spPr>
            <a:xfrm>
              <a:off x="889415" y="0"/>
              <a:ext cx="287350" cy="301033"/>
            </a:xfrm>
            <a:custGeom>
              <a:avLst/>
              <a:gdLst>
                <a:gd name="connsiteX0" fmla="*/ 83089 w 287349"/>
                <a:gd name="connsiteY0" fmla="*/ 288339 h 301033"/>
                <a:gd name="connsiteX1" fmla="*/ 79121 w 287349"/>
                <a:gd name="connsiteY1" fmla="*/ 287750 h 301033"/>
                <a:gd name="connsiteX2" fmla="*/ 69405 w 287349"/>
                <a:gd name="connsiteY2" fmla="*/ 274655 h 301033"/>
                <a:gd name="connsiteX3" fmla="*/ 69405 w 287349"/>
                <a:gd name="connsiteY3" fmla="*/ 233605 h 301033"/>
                <a:gd name="connsiteX4" fmla="*/ 55722 w 287349"/>
                <a:gd name="connsiteY4" fmla="*/ 233605 h 301033"/>
                <a:gd name="connsiteX5" fmla="*/ 14672 w 287349"/>
                <a:gd name="connsiteY5" fmla="*/ 192555 h 301033"/>
                <a:gd name="connsiteX6" fmla="*/ 14672 w 287349"/>
                <a:gd name="connsiteY6" fmla="*/ 55722 h 301033"/>
                <a:gd name="connsiteX7" fmla="*/ 55722 w 287349"/>
                <a:gd name="connsiteY7" fmla="*/ 14672 h 301033"/>
                <a:gd name="connsiteX8" fmla="*/ 233605 w 287349"/>
                <a:gd name="connsiteY8" fmla="*/ 14672 h 301033"/>
                <a:gd name="connsiteX9" fmla="*/ 274655 w 287349"/>
                <a:gd name="connsiteY9" fmla="*/ 55722 h 301033"/>
                <a:gd name="connsiteX10" fmla="*/ 274655 w 287349"/>
                <a:gd name="connsiteY10" fmla="*/ 192555 h 301033"/>
                <a:gd name="connsiteX11" fmla="*/ 233605 w 287349"/>
                <a:gd name="connsiteY11" fmla="*/ 233605 h 301033"/>
                <a:gd name="connsiteX12" fmla="*/ 126903 w 287349"/>
                <a:gd name="connsiteY12" fmla="*/ 233605 h 301033"/>
                <a:gd name="connsiteX13" fmla="*/ 94473 w 287349"/>
                <a:gd name="connsiteY13" fmla="*/ 282250 h 301033"/>
                <a:gd name="connsiteX14" fmla="*/ 83089 w 287349"/>
                <a:gd name="connsiteY14" fmla="*/ 288339 h 301033"/>
                <a:gd name="connsiteX15" fmla="*/ 55722 w 287349"/>
                <a:gd name="connsiteY15" fmla="*/ 42039 h 301033"/>
                <a:gd name="connsiteX16" fmla="*/ 42039 w 287349"/>
                <a:gd name="connsiteY16" fmla="*/ 55722 h 301033"/>
                <a:gd name="connsiteX17" fmla="*/ 42039 w 287349"/>
                <a:gd name="connsiteY17" fmla="*/ 192555 h 301033"/>
                <a:gd name="connsiteX18" fmla="*/ 55722 w 287349"/>
                <a:gd name="connsiteY18" fmla="*/ 206239 h 301033"/>
                <a:gd name="connsiteX19" fmla="*/ 83089 w 287349"/>
                <a:gd name="connsiteY19" fmla="*/ 206239 h 301033"/>
                <a:gd name="connsiteX20" fmla="*/ 96772 w 287349"/>
                <a:gd name="connsiteY20" fmla="*/ 219922 h 301033"/>
                <a:gd name="connsiteX21" fmla="*/ 96772 w 287349"/>
                <a:gd name="connsiteY21" fmla="*/ 229473 h 301033"/>
                <a:gd name="connsiteX22" fmla="*/ 108198 w 287349"/>
                <a:gd name="connsiteY22" fmla="*/ 212341 h 301033"/>
                <a:gd name="connsiteX23" fmla="*/ 119582 w 287349"/>
                <a:gd name="connsiteY23" fmla="*/ 206239 h 301033"/>
                <a:gd name="connsiteX24" fmla="*/ 233605 w 287349"/>
                <a:gd name="connsiteY24" fmla="*/ 206239 h 301033"/>
                <a:gd name="connsiteX25" fmla="*/ 247289 w 287349"/>
                <a:gd name="connsiteY25" fmla="*/ 192555 h 301033"/>
                <a:gd name="connsiteX26" fmla="*/ 247289 w 287349"/>
                <a:gd name="connsiteY26" fmla="*/ 55722 h 301033"/>
                <a:gd name="connsiteX27" fmla="*/ 233605 w 287349"/>
                <a:gd name="connsiteY27" fmla="*/ 42039 h 301033"/>
                <a:gd name="connsiteX28" fmla="*/ 55722 w 287349"/>
                <a:gd name="connsiteY28" fmla="*/ 42039 h 30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7349" h="301033">
                  <a:moveTo>
                    <a:pt x="83089" y="288339"/>
                  </a:moveTo>
                  <a:cubicBezTo>
                    <a:pt x="81761" y="288339"/>
                    <a:pt x="80434" y="288147"/>
                    <a:pt x="79121" y="287750"/>
                  </a:cubicBezTo>
                  <a:cubicBezTo>
                    <a:pt x="73346" y="286012"/>
                    <a:pt x="69405" y="280676"/>
                    <a:pt x="69405" y="274655"/>
                  </a:cubicBezTo>
                  <a:lnTo>
                    <a:pt x="69405" y="233605"/>
                  </a:lnTo>
                  <a:lnTo>
                    <a:pt x="55722" y="233605"/>
                  </a:lnTo>
                  <a:cubicBezTo>
                    <a:pt x="33090" y="233605"/>
                    <a:pt x="14672" y="215188"/>
                    <a:pt x="14672" y="192555"/>
                  </a:cubicBezTo>
                  <a:lnTo>
                    <a:pt x="14672" y="55722"/>
                  </a:lnTo>
                  <a:cubicBezTo>
                    <a:pt x="14672" y="33090"/>
                    <a:pt x="33090" y="14672"/>
                    <a:pt x="55722" y="14672"/>
                  </a:cubicBezTo>
                  <a:lnTo>
                    <a:pt x="233605" y="14672"/>
                  </a:lnTo>
                  <a:cubicBezTo>
                    <a:pt x="256237" y="14672"/>
                    <a:pt x="274655" y="33090"/>
                    <a:pt x="274655" y="55722"/>
                  </a:cubicBezTo>
                  <a:lnTo>
                    <a:pt x="274655" y="192555"/>
                  </a:lnTo>
                  <a:cubicBezTo>
                    <a:pt x="274655" y="215188"/>
                    <a:pt x="256237" y="233605"/>
                    <a:pt x="233605" y="233605"/>
                  </a:cubicBezTo>
                  <a:lnTo>
                    <a:pt x="126903" y="233605"/>
                  </a:lnTo>
                  <a:lnTo>
                    <a:pt x="94473" y="282250"/>
                  </a:lnTo>
                  <a:cubicBezTo>
                    <a:pt x="91901" y="286122"/>
                    <a:pt x="87577" y="288339"/>
                    <a:pt x="83089" y="288339"/>
                  </a:cubicBezTo>
                  <a:close/>
                  <a:moveTo>
                    <a:pt x="55722" y="42039"/>
                  </a:moveTo>
                  <a:cubicBezTo>
                    <a:pt x="48169" y="42039"/>
                    <a:pt x="42039" y="48183"/>
                    <a:pt x="42039" y="55722"/>
                  </a:cubicBezTo>
                  <a:lnTo>
                    <a:pt x="42039" y="192555"/>
                  </a:lnTo>
                  <a:cubicBezTo>
                    <a:pt x="42039" y="200095"/>
                    <a:pt x="48169" y="206239"/>
                    <a:pt x="55722" y="206239"/>
                  </a:cubicBezTo>
                  <a:lnTo>
                    <a:pt x="83089" y="206239"/>
                  </a:lnTo>
                  <a:cubicBezTo>
                    <a:pt x="90656" y="206239"/>
                    <a:pt x="96772" y="212369"/>
                    <a:pt x="96772" y="219922"/>
                  </a:cubicBezTo>
                  <a:lnTo>
                    <a:pt x="96772" y="229473"/>
                  </a:lnTo>
                  <a:lnTo>
                    <a:pt x="108198" y="212341"/>
                  </a:lnTo>
                  <a:cubicBezTo>
                    <a:pt x="110743" y="208524"/>
                    <a:pt x="115012" y="206239"/>
                    <a:pt x="119582" y="206239"/>
                  </a:cubicBezTo>
                  <a:lnTo>
                    <a:pt x="233605" y="206239"/>
                  </a:lnTo>
                  <a:cubicBezTo>
                    <a:pt x="241159" y="206239"/>
                    <a:pt x="247289" y="200095"/>
                    <a:pt x="247289" y="192555"/>
                  </a:cubicBezTo>
                  <a:lnTo>
                    <a:pt x="247289" y="55722"/>
                  </a:lnTo>
                  <a:cubicBezTo>
                    <a:pt x="247289" y="48183"/>
                    <a:pt x="241159" y="42039"/>
                    <a:pt x="233605" y="42039"/>
                  </a:cubicBezTo>
                  <a:lnTo>
                    <a:pt x="55722" y="42039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1D5F333-293A-4F54-A026-7D79BAD8FBE9}"/>
                </a:ext>
              </a:extLst>
            </p:cNvPr>
            <p:cNvSpPr/>
            <p:nvPr/>
          </p:nvSpPr>
          <p:spPr>
            <a:xfrm>
              <a:off x="971515" y="68417"/>
              <a:ext cx="123150" cy="54733"/>
            </a:xfrm>
            <a:custGeom>
              <a:avLst/>
              <a:gdLst>
                <a:gd name="connsiteX0" fmla="*/ 14672 w 123149"/>
                <a:gd name="connsiteY0" fmla="*/ 14672 h 54733"/>
                <a:gd name="connsiteX1" fmla="*/ 110455 w 123149"/>
                <a:gd name="connsiteY1" fmla="*/ 14672 h 54733"/>
                <a:gd name="connsiteX2" fmla="*/ 110455 w 123149"/>
                <a:gd name="connsiteY2" fmla="*/ 42039 h 54733"/>
                <a:gd name="connsiteX3" fmla="*/ 14672 w 123149"/>
                <a:gd name="connsiteY3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49" h="54733">
                  <a:moveTo>
                    <a:pt x="14672" y="14672"/>
                  </a:moveTo>
                  <a:lnTo>
                    <a:pt x="110455" y="14672"/>
                  </a:lnTo>
                  <a:lnTo>
                    <a:pt x="110455" y="42039"/>
                  </a:lnTo>
                  <a:lnTo>
                    <a:pt x="14672" y="42039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42B0B3-E6C4-4318-AD7D-7CFC8B98BB51}"/>
                </a:ext>
              </a:extLst>
            </p:cNvPr>
            <p:cNvSpPr/>
            <p:nvPr/>
          </p:nvSpPr>
          <p:spPr>
            <a:xfrm>
              <a:off x="971515" y="123150"/>
              <a:ext cx="123150" cy="54733"/>
            </a:xfrm>
            <a:custGeom>
              <a:avLst/>
              <a:gdLst>
                <a:gd name="connsiteX0" fmla="*/ 14672 w 123149"/>
                <a:gd name="connsiteY0" fmla="*/ 14672 h 54733"/>
                <a:gd name="connsiteX1" fmla="*/ 110455 w 123149"/>
                <a:gd name="connsiteY1" fmla="*/ 14672 h 54733"/>
                <a:gd name="connsiteX2" fmla="*/ 110455 w 123149"/>
                <a:gd name="connsiteY2" fmla="*/ 42039 h 54733"/>
                <a:gd name="connsiteX3" fmla="*/ 14672 w 123149"/>
                <a:gd name="connsiteY3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49" h="54733">
                  <a:moveTo>
                    <a:pt x="14672" y="14672"/>
                  </a:moveTo>
                  <a:lnTo>
                    <a:pt x="110455" y="14672"/>
                  </a:lnTo>
                  <a:lnTo>
                    <a:pt x="110455" y="42039"/>
                  </a:lnTo>
                  <a:lnTo>
                    <a:pt x="14672" y="42039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F74DA3-3FEA-4156-9DD9-F503E3057768}"/>
                </a:ext>
              </a:extLst>
            </p:cNvPr>
            <p:cNvSpPr/>
            <p:nvPr/>
          </p:nvSpPr>
          <p:spPr>
            <a:xfrm>
              <a:off x="177883" y="232617"/>
              <a:ext cx="136833" cy="54733"/>
            </a:xfrm>
            <a:custGeom>
              <a:avLst/>
              <a:gdLst>
                <a:gd name="connsiteX0" fmla="*/ 110455 w 136833"/>
                <a:gd name="connsiteY0" fmla="*/ 42039 h 54733"/>
                <a:gd name="connsiteX1" fmla="*/ 28355 w 136833"/>
                <a:gd name="connsiteY1" fmla="*/ 42039 h 54733"/>
                <a:gd name="connsiteX2" fmla="*/ 14672 w 136833"/>
                <a:gd name="connsiteY2" fmla="*/ 28355 h 54733"/>
                <a:gd name="connsiteX3" fmla="*/ 28355 w 136833"/>
                <a:gd name="connsiteY3" fmla="*/ 14672 h 54733"/>
                <a:gd name="connsiteX4" fmla="*/ 110455 w 136833"/>
                <a:gd name="connsiteY4" fmla="*/ 14672 h 54733"/>
                <a:gd name="connsiteX5" fmla="*/ 124139 w 136833"/>
                <a:gd name="connsiteY5" fmla="*/ 28355 h 54733"/>
                <a:gd name="connsiteX6" fmla="*/ 110455 w 136833"/>
                <a:gd name="connsiteY6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833" h="54733">
                  <a:moveTo>
                    <a:pt x="110455" y="42039"/>
                  </a:moveTo>
                  <a:lnTo>
                    <a:pt x="28355" y="42039"/>
                  </a:lnTo>
                  <a:cubicBezTo>
                    <a:pt x="20802" y="42039"/>
                    <a:pt x="14672" y="35909"/>
                    <a:pt x="14672" y="28355"/>
                  </a:cubicBezTo>
                  <a:cubicBezTo>
                    <a:pt x="14672" y="20802"/>
                    <a:pt x="20802" y="14672"/>
                    <a:pt x="28355" y="14672"/>
                  </a:cubicBezTo>
                  <a:lnTo>
                    <a:pt x="110455" y="14672"/>
                  </a:lnTo>
                  <a:cubicBezTo>
                    <a:pt x="118009" y="14672"/>
                    <a:pt x="124139" y="20802"/>
                    <a:pt x="124139" y="28355"/>
                  </a:cubicBezTo>
                  <a:cubicBezTo>
                    <a:pt x="124139" y="35909"/>
                    <a:pt x="118009" y="42039"/>
                    <a:pt x="110455" y="42039"/>
                  </a:cubicBez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72C39F-7C3E-4813-A5AE-46982C9A2B28}"/>
                </a:ext>
              </a:extLst>
            </p:cNvPr>
            <p:cNvSpPr/>
            <p:nvPr/>
          </p:nvSpPr>
          <p:spPr>
            <a:xfrm>
              <a:off x="177883" y="287350"/>
              <a:ext cx="136833" cy="54733"/>
            </a:xfrm>
            <a:custGeom>
              <a:avLst/>
              <a:gdLst>
                <a:gd name="connsiteX0" fmla="*/ 110455 w 136833"/>
                <a:gd name="connsiteY0" fmla="*/ 42039 h 54733"/>
                <a:gd name="connsiteX1" fmla="*/ 28355 w 136833"/>
                <a:gd name="connsiteY1" fmla="*/ 42039 h 54733"/>
                <a:gd name="connsiteX2" fmla="*/ 14672 w 136833"/>
                <a:gd name="connsiteY2" fmla="*/ 28355 h 54733"/>
                <a:gd name="connsiteX3" fmla="*/ 28355 w 136833"/>
                <a:gd name="connsiteY3" fmla="*/ 14672 h 54733"/>
                <a:gd name="connsiteX4" fmla="*/ 110455 w 136833"/>
                <a:gd name="connsiteY4" fmla="*/ 14672 h 54733"/>
                <a:gd name="connsiteX5" fmla="*/ 124139 w 136833"/>
                <a:gd name="connsiteY5" fmla="*/ 28355 h 54733"/>
                <a:gd name="connsiteX6" fmla="*/ 110455 w 136833"/>
                <a:gd name="connsiteY6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833" h="54733">
                  <a:moveTo>
                    <a:pt x="110455" y="42039"/>
                  </a:moveTo>
                  <a:lnTo>
                    <a:pt x="28355" y="42039"/>
                  </a:lnTo>
                  <a:cubicBezTo>
                    <a:pt x="20802" y="42039"/>
                    <a:pt x="14672" y="35909"/>
                    <a:pt x="14672" y="28355"/>
                  </a:cubicBezTo>
                  <a:cubicBezTo>
                    <a:pt x="14672" y="20802"/>
                    <a:pt x="20802" y="14672"/>
                    <a:pt x="28355" y="14672"/>
                  </a:cubicBezTo>
                  <a:lnTo>
                    <a:pt x="110455" y="14672"/>
                  </a:lnTo>
                  <a:cubicBezTo>
                    <a:pt x="118009" y="14672"/>
                    <a:pt x="124139" y="20802"/>
                    <a:pt x="124139" y="28355"/>
                  </a:cubicBezTo>
                  <a:cubicBezTo>
                    <a:pt x="124139" y="35909"/>
                    <a:pt x="118009" y="42039"/>
                    <a:pt x="110455" y="42039"/>
                  </a:cubicBez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F9FE2F-12DF-4BB7-AE8C-2A8525389B56}"/>
                </a:ext>
              </a:extLst>
            </p:cNvPr>
            <p:cNvSpPr/>
            <p:nvPr/>
          </p:nvSpPr>
          <p:spPr>
            <a:xfrm>
              <a:off x="567857" y="465233"/>
              <a:ext cx="109467" cy="109467"/>
            </a:xfrm>
            <a:custGeom>
              <a:avLst/>
              <a:gdLst>
                <a:gd name="connsiteX0" fmla="*/ 55722 w 109466"/>
                <a:gd name="connsiteY0" fmla="*/ 96772 h 109466"/>
                <a:gd name="connsiteX1" fmla="*/ 14672 w 109466"/>
                <a:gd name="connsiteY1" fmla="*/ 55722 h 109466"/>
                <a:gd name="connsiteX2" fmla="*/ 55722 w 109466"/>
                <a:gd name="connsiteY2" fmla="*/ 14672 h 109466"/>
                <a:gd name="connsiteX3" fmla="*/ 96772 w 109466"/>
                <a:gd name="connsiteY3" fmla="*/ 55722 h 109466"/>
                <a:gd name="connsiteX4" fmla="*/ 55722 w 109466"/>
                <a:gd name="connsiteY4" fmla="*/ 96772 h 109466"/>
                <a:gd name="connsiteX5" fmla="*/ 55722 w 109466"/>
                <a:gd name="connsiteY5" fmla="*/ 42039 h 109466"/>
                <a:gd name="connsiteX6" fmla="*/ 42039 w 109466"/>
                <a:gd name="connsiteY6" fmla="*/ 55722 h 109466"/>
                <a:gd name="connsiteX7" fmla="*/ 55722 w 109466"/>
                <a:gd name="connsiteY7" fmla="*/ 69405 h 109466"/>
                <a:gd name="connsiteX8" fmla="*/ 69405 w 109466"/>
                <a:gd name="connsiteY8" fmla="*/ 55722 h 109466"/>
                <a:gd name="connsiteX9" fmla="*/ 55722 w 109466"/>
                <a:gd name="connsiteY9" fmla="*/ 42039 h 10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466" h="109466">
                  <a:moveTo>
                    <a:pt x="55722" y="96772"/>
                  </a:moveTo>
                  <a:cubicBezTo>
                    <a:pt x="33090" y="96772"/>
                    <a:pt x="14672" y="78354"/>
                    <a:pt x="14672" y="55722"/>
                  </a:cubicBezTo>
                  <a:cubicBezTo>
                    <a:pt x="14672" y="33090"/>
                    <a:pt x="33090" y="14672"/>
                    <a:pt x="55722" y="14672"/>
                  </a:cubicBezTo>
                  <a:cubicBezTo>
                    <a:pt x="78354" y="14672"/>
                    <a:pt x="96772" y="33090"/>
                    <a:pt x="96772" y="55722"/>
                  </a:cubicBezTo>
                  <a:cubicBezTo>
                    <a:pt x="96772" y="78354"/>
                    <a:pt x="78354" y="96772"/>
                    <a:pt x="55722" y="96772"/>
                  </a:cubicBezTo>
                  <a:close/>
                  <a:moveTo>
                    <a:pt x="55722" y="42039"/>
                  </a:moveTo>
                  <a:cubicBezTo>
                    <a:pt x="48183" y="42039"/>
                    <a:pt x="42039" y="48169"/>
                    <a:pt x="42039" y="55722"/>
                  </a:cubicBezTo>
                  <a:cubicBezTo>
                    <a:pt x="42039" y="63275"/>
                    <a:pt x="48183" y="69405"/>
                    <a:pt x="55722" y="69405"/>
                  </a:cubicBezTo>
                  <a:cubicBezTo>
                    <a:pt x="63275" y="69405"/>
                    <a:pt x="69405" y="63275"/>
                    <a:pt x="69405" y="55722"/>
                  </a:cubicBezTo>
                  <a:cubicBezTo>
                    <a:pt x="69405" y="48169"/>
                    <a:pt x="63275" y="42039"/>
                    <a:pt x="55722" y="42039"/>
                  </a:cubicBez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5761A6C-A626-46A5-80E5-EE64BBBFC121}"/>
                </a:ext>
              </a:extLst>
            </p:cNvPr>
            <p:cNvSpPr/>
            <p:nvPr/>
          </p:nvSpPr>
          <p:spPr>
            <a:xfrm>
              <a:off x="903099" y="437857"/>
              <a:ext cx="109467" cy="109467"/>
            </a:xfrm>
            <a:custGeom>
              <a:avLst/>
              <a:gdLst>
                <a:gd name="connsiteX0" fmla="*/ 28355 w 109466"/>
                <a:gd name="connsiteY0" fmla="*/ 96781 h 109466"/>
                <a:gd name="connsiteX1" fmla="*/ 21172 w 109466"/>
                <a:gd name="connsiteY1" fmla="*/ 94743 h 109466"/>
                <a:gd name="connsiteX2" fmla="*/ 14672 w 109466"/>
                <a:gd name="connsiteY2" fmla="*/ 83098 h 109466"/>
                <a:gd name="connsiteX3" fmla="*/ 14672 w 109466"/>
                <a:gd name="connsiteY3" fmla="*/ 28365 h 109466"/>
                <a:gd name="connsiteX4" fmla="*/ 21172 w 109466"/>
                <a:gd name="connsiteY4" fmla="*/ 16720 h 109466"/>
                <a:gd name="connsiteX5" fmla="*/ 34486 w 109466"/>
                <a:gd name="connsiteY5" fmla="*/ 16118 h 109466"/>
                <a:gd name="connsiteX6" fmla="*/ 89219 w 109466"/>
                <a:gd name="connsiteY6" fmla="*/ 43485 h 109466"/>
                <a:gd name="connsiteX7" fmla="*/ 96772 w 109466"/>
                <a:gd name="connsiteY7" fmla="*/ 55731 h 109466"/>
                <a:gd name="connsiteX8" fmla="*/ 89205 w 109466"/>
                <a:gd name="connsiteY8" fmla="*/ 67978 h 109466"/>
                <a:gd name="connsiteX9" fmla="*/ 34472 w 109466"/>
                <a:gd name="connsiteY9" fmla="*/ 95345 h 109466"/>
                <a:gd name="connsiteX10" fmla="*/ 28355 w 109466"/>
                <a:gd name="connsiteY10" fmla="*/ 96781 h 109466"/>
                <a:gd name="connsiteX11" fmla="*/ 42039 w 109466"/>
                <a:gd name="connsiteY11" fmla="*/ 50504 h 109466"/>
                <a:gd name="connsiteX12" fmla="*/ 42039 w 109466"/>
                <a:gd name="connsiteY12" fmla="*/ 60959 h 109466"/>
                <a:gd name="connsiteX13" fmla="*/ 52493 w 109466"/>
                <a:gd name="connsiteY13" fmla="*/ 55731 h 109466"/>
                <a:gd name="connsiteX14" fmla="*/ 42039 w 109466"/>
                <a:gd name="connsiteY14" fmla="*/ 50504 h 10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466" h="109466">
                  <a:moveTo>
                    <a:pt x="28355" y="96781"/>
                  </a:moveTo>
                  <a:cubicBezTo>
                    <a:pt x="25851" y="96781"/>
                    <a:pt x="23361" y="96097"/>
                    <a:pt x="21172" y="94743"/>
                  </a:cubicBezTo>
                  <a:cubicBezTo>
                    <a:pt x="17135" y="92239"/>
                    <a:pt x="14672" y="87846"/>
                    <a:pt x="14672" y="83098"/>
                  </a:cubicBezTo>
                  <a:lnTo>
                    <a:pt x="14672" y="28365"/>
                  </a:lnTo>
                  <a:cubicBezTo>
                    <a:pt x="14672" y="23617"/>
                    <a:pt x="17135" y="19224"/>
                    <a:pt x="21172" y="16720"/>
                  </a:cubicBezTo>
                  <a:cubicBezTo>
                    <a:pt x="25208" y="14203"/>
                    <a:pt x="30230" y="14011"/>
                    <a:pt x="34486" y="16118"/>
                  </a:cubicBezTo>
                  <a:lnTo>
                    <a:pt x="89219" y="43485"/>
                  </a:lnTo>
                  <a:cubicBezTo>
                    <a:pt x="93844" y="45811"/>
                    <a:pt x="96772" y="50546"/>
                    <a:pt x="96772" y="55731"/>
                  </a:cubicBezTo>
                  <a:cubicBezTo>
                    <a:pt x="96772" y="60917"/>
                    <a:pt x="93844" y="65652"/>
                    <a:pt x="89205" y="67978"/>
                  </a:cubicBezTo>
                  <a:lnTo>
                    <a:pt x="34472" y="95345"/>
                  </a:lnTo>
                  <a:cubicBezTo>
                    <a:pt x="32543" y="96302"/>
                    <a:pt x="30449" y="96781"/>
                    <a:pt x="28355" y="96781"/>
                  </a:cubicBezTo>
                  <a:close/>
                  <a:moveTo>
                    <a:pt x="42039" y="50504"/>
                  </a:moveTo>
                  <a:lnTo>
                    <a:pt x="42039" y="60959"/>
                  </a:lnTo>
                  <a:lnTo>
                    <a:pt x="52493" y="55731"/>
                  </a:lnTo>
                  <a:lnTo>
                    <a:pt x="42039" y="50504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EA3238F-D4D2-42A4-B013-747A1B110E34}"/>
                </a:ext>
              </a:extLst>
            </p:cNvPr>
            <p:cNvSpPr/>
            <p:nvPr/>
          </p:nvSpPr>
          <p:spPr>
            <a:xfrm>
              <a:off x="54733" y="150517"/>
              <a:ext cx="1122032" cy="670483"/>
            </a:xfrm>
            <a:custGeom>
              <a:avLst/>
              <a:gdLst>
                <a:gd name="connsiteX0" fmla="*/ 957207 w 1122032"/>
                <a:gd name="connsiteY0" fmla="*/ 630422 h 670482"/>
                <a:gd name="connsiteX1" fmla="*/ 958821 w 1122032"/>
                <a:gd name="connsiteY1" fmla="*/ 616738 h 670482"/>
                <a:gd name="connsiteX2" fmla="*/ 958821 w 1122032"/>
                <a:gd name="connsiteY2" fmla="*/ 589372 h 670482"/>
                <a:gd name="connsiteX3" fmla="*/ 945138 w 1122032"/>
                <a:gd name="connsiteY3" fmla="*/ 575688 h 670482"/>
                <a:gd name="connsiteX4" fmla="*/ 901557 w 1122032"/>
                <a:gd name="connsiteY4" fmla="*/ 575688 h 670482"/>
                <a:gd name="connsiteX5" fmla="*/ 904088 w 1122032"/>
                <a:gd name="connsiteY5" fmla="*/ 562005 h 670482"/>
                <a:gd name="connsiteX6" fmla="*/ 904088 w 1122032"/>
                <a:gd name="connsiteY6" fmla="*/ 452538 h 670482"/>
                <a:gd name="connsiteX7" fmla="*/ 1027238 w 1122032"/>
                <a:gd name="connsiteY7" fmla="*/ 452538 h 670482"/>
                <a:gd name="connsiteX8" fmla="*/ 1054605 w 1122032"/>
                <a:gd name="connsiteY8" fmla="*/ 425172 h 670482"/>
                <a:gd name="connsiteX9" fmla="*/ 1054605 w 1122032"/>
                <a:gd name="connsiteY9" fmla="*/ 260972 h 670482"/>
                <a:gd name="connsiteX10" fmla="*/ 1027238 w 1122032"/>
                <a:gd name="connsiteY10" fmla="*/ 233605 h 670482"/>
                <a:gd name="connsiteX11" fmla="*/ 904088 w 1122032"/>
                <a:gd name="connsiteY11" fmla="*/ 233605 h 670482"/>
                <a:gd name="connsiteX12" fmla="*/ 904088 w 1122032"/>
                <a:gd name="connsiteY12" fmla="*/ 178872 h 670482"/>
                <a:gd name="connsiteX13" fmla="*/ 863038 w 1122032"/>
                <a:gd name="connsiteY13" fmla="*/ 137822 h 670482"/>
                <a:gd name="connsiteX14" fmla="*/ 322547 w 1122032"/>
                <a:gd name="connsiteY14" fmla="*/ 137822 h 670482"/>
                <a:gd name="connsiteX15" fmla="*/ 199397 w 1122032"/>
                <a:gd name="connsiteY15" fmla="*/ 14672 h 670482"/>
                <a:gd name="connsiteX16" fmla="*/ 76247 w 1122032"/>
                <a:gd name="connsiteY16" fmla="*/ 137822 h 670482"/>
                <a:gd name="connsiteX17" fmla="*/ 199397 w 1122032"/>
                <a:gd name="connsiteY17" fmla="*/ 260972 h 670482"/>
                <a:gd name="connsiteX18" fmla="*/ 219922 w 1122032"/>
                <a:gd name="connsiteY18" fmla="*/ 259070 h 670482"/>
                <a:gd name="connsiteX19" fmla="*/ 219922 w 1122032"/>
                <a:gd name="connsiteY19" fmla="*/ 562005 h 670482"/>
                <a:gd name="connsiteX20" fmla="*/ 222453 w 1122032"/>
                <a:gd name="connsiteY20" fmla="*/ 575688 h 670482"/>
                <a:gd name="connsiteX21" fmla="*/ 178872 w 1122032"/>
                <a:gd name="connsiteY21" fmla="*/ 575688 h 670482"/>
                <a:gd name="connsiteX22" fmla="*/ 165189 w 1122032"/>
                <a:gd name="connsiteY22" fmla="*/ 589372 h 670482"/>
                <a:gd name="connsiteX23" fmla="*/ 165189 w 1122032"/>
                <a:gd name="connsiteY23" fmla="*/ 616738 h 670482"/>
                <a:gd name="connsiteX24" fmla="*/ 168527 w 1122032"/>
                <a:gd name="connsiteY24" fmla="*/ 630422 h 670482"/>
                <a:gd name="connsiteX25" fmla="*/ 14672 w 1122032"/>
                <a:gd name="connsiteY25" fmla="*/ 630422 h 670482"/>
                <a:gd name="connsiteX26" fmla="*/ 14672 w 1122032"/>
                <a:gd name="connsiteY26" fmla="*/ 657788 h 670482"/>
                <a:gd name="connsiteX27" fmla="*/ 213080 w 1122032"/>
                <a:gd name="connsiteY27" fmla="*/ 657788 h 670482"/>
                <a:gd name="connsiteX28" fmla="*/ 924613 w 1122032"/>
                <a:gd name="connsiteY28" fmla="*/ 657788 h 670482"/>
                <a:gd name="connsiteX29" fmla="*/ 1109338 w 1122032"/>
                <a:gd name="connsiteY29" fmla="*/ 657788 h 670482"/>
                <a:gd name="connsiteX30" fmla="*/ 1109338 w 1122032"/>
                <a:gd name="connsiteY30" fmla="*/ 630422 h 670482"/>
                <a:gd name="connsiteX31" fmla="*/ 957207 w 1122032"/>
                <a:gd name="connsiteY31" fmla="*/ 630422 h 670482"/>
                <a:gd name="connsiteX32" fmla="*/ 1027265 w 1122032"/>
                <a:gd name="connsiteY32" fmla="*/ 425172 h 670482"/>
                <a:gd name="connsiteX33" fmla="*/ 890405 w 1122032"/>
                <a:gd name="connsiteY33" fmla="*/ 425172 h 670482"/>
                <a:gd name="connsiteX34" fmla="*/ 780938 w 1122032"/>
                <a:gd name="connsiteY34" fmla="*/ 425172 h 670482"/>
                <a:gd name="connsiteX35" fmla="*/ 780938 w 1122032"/>
                <a:gd name="connsiteY35" fmla="*/ 260972 h 670482"/>
                <a:gd name="connsiteX36" fmla="*/ 890405 w 1122032"/>
                <a:gd name="connsiteY36" fmla="*/ 260972 h 670482"/>
                <a:gd name="connsiteX37" fmla="*/ 1027238 w 1122032"/>
                <a:gd name="connsiteY37" fmla="*/ 260972 h 670482"/>
                <a:gd name="connsiteX38" fmla="*/ 1027265 w 1122032"/>
                <a:gd name="connsiteY38" fmla="*/ 425172 h 670482"/>
                <a:gd name="connsiteX39" fmla="*/ 103614 w 1122032"/>
                <a:gd name="connsiteY39" fmla="*/ 137822 h 670482"/>
                <a:gd name="connsiteX40" fmla="*/ 199397 w 1122032"/>
                <a:gd name="connsiteY40" fmla="*/ 42039 h 670482"/>
                <a:gd name="connsiteX41" fmla="*/ 295180 w 1122032"/>
                <a:gd name="connsiteY41" fmla="*/ 137822 h 670482"/>
                <a:gd name="connsiteX42" fmla="*/ 294099 w 1122032"/>
                <a:gd name="connsiteY42" fmla="*/ 150985 h 670482"/>
                <a:gd name="connsiteX43" fmla="*/ 292608 w 1122032"/>
                <a:gd name="connsiteY43" fmla="*/ 158675 h 670482"/>
                <a:gd name="connsiteX44" fmla="*/ 291034 w 1122032"/>
                <a:gd name="connsiteY44" fmla="*/ 164901 h 670482"/>
                <a:gd name="connsiteX45" fmla="*/ 288626 w 1122032"/>
                <a:gd name="connsiteY45" fmla="*/ 172017 h 670482"/>
                <a:gd name="connsiteX46" fmla="*/ 285561 w 1122032"/>
                <a:gd name="connsiteY46" fmla="*/ 178995 h 670482"/>
                <a:gd name="connsiteX47" fmla="*/ 282811 w 1122032"/>
                <a:gd name="connsiteY47" fmla="*/ 184551 h 670482"/>
                <a:gd name="connsiteX48" fmla="*/ 275025 w 1122032"/>
                <a:gd name="connsiteY48" fmla="*/ 196469 h 670482"/>
                <a:gd name="connsiteX49" fmla="*/ 272343 w 1122032"/>
                <a:gd name="connsiteY49" fmla="*/ 207114 h 670482"/>
                <a:gd name="connsiteX50" fmla="*/ 276831 w 1122032"/>
                <a:gd name="connsiteY50" fmla="*/ 234029 h 670482"/>
                <a:gd name="connsiteX51" fmla="*/ 257962 w 1122032"/>
                <a:gd name="connsiteY51" fmla="*/ 222700 h 670482"/>
                <a:gd name="connsiteX52" fmla="*/ 254623 w 1122032"/>
                <a:gd name="connsiteY52" fmla="*/ 221277 h 670482"/>
                <a:gd name="connsiteX53" fmla="*/ 253446 w 1122032"/>
                <a:gd name="connsiteY53" fmla="*/ 221099 h 670482"/>
                <a:gd name="connsiteX54" fmla="*/ 251093 w 1122032"/>
                <a:gd name="connsiteY54" fmla="*/ 220784 h 670482"/>
                <a:gd name="connsiteX55" fmla="*/ 250928 w 1122032"/>
                <a:gd name="connsiteY55" fmla="*/ 220770 h 670482"/>
                <a:gd name="connsiteX56" fmla="*/ 248794 w 1122032"/>
                <a:gd name="connsiteY56" fmla="*/ 221030 h 670482"/>
                <a:gd name="connsiteX57" fmla="*/ 247726 w 1122032"/>
                <a:gd name="connsiteY57" fmla="*/ 221153 h 670482"/>
                <a:gd name="connsiteX58" fmla="*/ 244484 w 1122032"/>
                <a:gd name="connsiteY58" fmla="*/ 222385 h 670482"/>
                <a:gd name="connsiteX59" fmla="*/ 236807 w 1122032"/>
                <a:gd name="connsiteY59" fmla="*/ 225915 h 670482"/>
                <a:gd name="connsiteX60" fmla="*/ 229350 w 1122032"/>
                <a:gd name="connsiteY60" fmla="*/ 228666 h 670482"/>
                <a:gd name="connsiteX61" fmla="*/ 229145 w 1122032"/>
                <a:gd name="connsiteY61" fmla="*/ 228775 h 670482"/>
                <a:gd name="connsiteX62" fmla="*/ 199397 w 1122032"/>
                <a:gd name="connsiteY62" fmla="*/ 233605 h 670482"/>
                <a:gd name="connsiteX63" fmla="*/ 103614 w 1122032"/>
                <a:gd name="connsiteY63" fmla="*/ 137822 h 670482"/>
                <a:gd name="connsiteX64" fmla="*/ 247289 w 1122032"/>
                <a:gd name="connsiteY64" fmla="*/ 562005 h 670482"/>
                <a:gd name="connsiteX65" fmla="*/ 247289 w 1122032"/>
                <a:gd name="connsiteY65" fmla="*/ 251161 h 670482"/>
                <a:gd name="connsiteX66" fmla="*/ 248288 w 1122032"/>
                <a:gd name="connsiteY66" fmla="*/ 250737 h 670482"/>
                <a:gd name="connsiteX67" fmla="*/ 250258 w 1122032"/>
                <a:gd name="connsiteY67" fmla="*/ 249971 h 670482"/>
                <a:gd name="connsiteX68" fmla="*/ 288147 w 1122032"/>
                <a:gd name="connsiteY68" fmla="*/ 272699 h 670482"/>
                <a:gd name="connsiteX69" fmla="*/ 291664 w 1122032"/>
                <a:gd name="connsiteY69" fmla="*/ 274176 h 670482"/>
                <a:gd name="connsiteX70" fmla="*/ 293114 w 1122032"/>
                <a:gd name="connsiteY70" fmla="*/ 274368 h 670482"/>
                <a:gd name="connsiteX71" fmla="*/ 295180 w 1122032"/>
                <a:gd name="connsiteY71" fmla="*/ 274655 h 670482"/>
                <a:gd name="connsiteX72" fmla="*/ 295344 w 1122032"/>
                <a:gd name="connsiteY72" fmla="*/ 274628 h 670482"/>
                <a:gd name="connsiteX73" fmla="*/ 298273 w 1122032"/>
                <a:gd name="connsiteY73" fmla="*/ 274190 h 670482"/>
                <a:gd name="connsiteX74" fmla="*/ 299231 w 1122032"/>
                <a:gd name="connsiteY74" fmla="*/ 274026 h 670482"/>
                <a:gd name="connsiteX75" fmla="*/ 302884 w 1122032"/>
                <a:gd name="connsiteY75" fmla="*/ 272288 h 670482"/>
                <a:gd name="connsiteX76" fmla="*/ 308672 w 1122032"/>
                <a:gd name="connsiteY76" fmla="*/ 258728 h 670482"/>
                <a:gd name="connsiteX77" fmla="*/ 300270 w 1122032"/>
                <a:gd name="connsiteY77" fmla="*/ 208305 h 670482"/>
                <a:gd name="connsiteX78" fmla="*/ 300462 w 1122032"/>
                <a:gd name="connsiteY78" fmla="*/ 207990 h 670482"/>
                <a:gd name="connsiteX79" fmla="*/ 308426 w 1122032"/>
                <a:gd name="connsiteY79" fmla="*/ 194594 h 670482"/>
                <a:gd name="connsiteX80" fmla="*/ 310861 w 1122032"/>
                <a:gd name="connsiteY80" fmla="*/ 189750 h 670482"/>
                <a:gd name="connsiteX81" fmla="*/ 316225 w 1122032"/>
                <a:gd name="connsiteY81" fmla="*/ 176450 h 670482"/>
                <a:gd name="connsiteX82" fmla="*/ 317922 w 1122032"/>
                <a:gd name="connsiteY82" fmla="*/ 170388 h 670482"/>
                <a:gd name="connsiteX83" fmla="*/ 319372 w 1122032"/>
                <a:gd name="connsiteY83" fmla="*/ 165189 h 670482"/>
                <a:gd name="connsiteX84" fmla="*/ 863038 w 1122032"/>
                <a:gd name="connsiteY84" fmla="*/ 165189 h 670482"/>
                <a:gd name="connsiteX85" fmla="*/ 876721 w 1122032"/>
                <a:gd name="connsiteY85" fmla="*/ 178872 h 670482"/>
                <a:gd name="connsiteX86" fmla="*/ 876721 w 1122032"/>
                <a:gd name="connsiteY86" fmla="*/ 233605 h 670482"/>
                <a:gd name="connsiteX87" fmla="*/ 780938 w 1122032"/>
                <a:gd name="connsiteY87" fmla="*/ 233605 h 670482"/>
                <a:gd name="connsiteX88" fmla="*/ 753571 w 1122032"/>
                <a:gd name="connsiteY88" fmla="*/ 260972 h 670482"/>
                <a:gd name="connsiteX89" fmla="*/ 753571 w 1122032"/>
                <a:gd name="connsiteY89" fmla="*/ 425172 h 670482"/>
                <a:gd name="connsiteX90" fmla="*/ 780938 w 1122032"/>
                <a:gd name="connsiteY90" fmla="*/ 452538 h 670482"/>
                <a:gd name="connsiteX91" fmla="*/ 876721 w 1122032"/>
                <a:gd name="connsiteY91" fmla="*/ 452538 h 670482"/>
                <a:gd name="connsiteX92" fmla="*/ 876721 w 1122032"/>
                <a:gd name="connsiteY92" fmla="*/ 562005 h 670482"/>
                <a:gd name="connsiteX93" fmla="*/ 863038 w 1122032"/>
                <a:gd name="connsiteY93" fmla="*/ 575688 h 670482"/>
                <a:gd name="connsiteX94" fmla="*/ 260972 w 1122032"/>
                <a:gd name="connsiteY94" fmla="*/ 575688 h 670482"/>
                <a:gd name="connsiteX95" fmla="*/ 247289 w 1122032"/>
                <a:gd name="connsiteY95" fmla="*/ 562005 h 670482"/>
                <a:gd name="connsiteX96" fmla="*/ 213080 w 1122032"/>
                <a:gd name="connsiteY96" fmla="*/ 630422 h 670482"/>
                <a:gd name="connsiteX97" fmla="*/ 192555 w 1122032"/>
                <a:gd name="connsiteY97" fmla="*/ 616738 h 670482"/>
                <a:gd name="connsiteX98" fmla="*/ 192555 w 1122032"/>
                <a:gd name="connsiteY98" fmla="*/ 603055 h 670482"/>
                <a:gd name="connsiteX99" fmla="*/ 260972 w 1122032"/>
                <a:gd name="connsiteY99" fmla="*/ 603055 h 670482"/>
                <a:gd name="connsiteX100" fmla="*/ 863038 w 1122032"/>
                <a:gd name="connsiteY100" fmla="*/ 603055 h 670482"/>
                <a:gd name="connsiteX101" fmla="*/ 931455 w 1122032"/>
                <a:gd name="connsiteY101" fmla="*/ 603055 h 670482"/>
                <a:gd name="connsiteX102" fmla="*/ 931455 w 1122032"/>
                <a:gd name="connsiteY102" fmla="*/ 616738 h 670482"/>
                <a:gd name="connsiteX103" fmla="*/ 924613 w 1122032"/>
                <a:gd name="connsiteY103" fmla="*/ 630422 h 670482"/>
                <a:gd name="connsiteX104" fmla="*/ 213080 w 1122032"/>
                <a:gd name="connsiteY104" fmla="*/ 630422 h 67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122032" h="670482">
                  <a:moveTo>
                    <a:pt x="957207" y="630422"/>
                  </a:moveTo>
                  <a:cubicBezTo>
                    <a:pt x="958151" y="626330"/>
                    <a:pt x="958821" y="621924"/>
                    <a:pt x="958821" y="616738"/>
                  </a:cubicBezTo>
                  <a:lnTo>
                    <a:pt x="958821" y="589372"/>
                  </a:lnTo>
                  <a:cubicBezTo>
                    <a:pt x="958821" y="581805"/>
                    <a:pt x="952705" y="575688"/>
                    <a:pt x="945138" y="575688"/>
                  </a:cubicBezTo>
                  <a:lnTo>
                    <a:pt x="901557" y="575688"/>
                  </a:lnTo>
                  <a:cubicBezTo>
                    <a:pt x="903103" y="571392"/>
                    <a:pt x="904088" y="566835"/>
                    <a:pt x="904088" y="562005"/>
                  </a:cubicBezTo>
                  <a:lnTo>
                    <a:pt x="904088" y="452538"/>
                  </a:lnTo>
                  <a:lnTo>
                    <a:pt x="1027238" y="452538"/>
                  </a:lnTo>
                  <a:cubicBezTo>
                    <a:pt x="1042331" y="452538"/>
                    <a:pt x="1054605" y="440264"/>
                    <a:pt x="1054605" y="425172"/>
                  </a:cubicBezTo>
                  <a:lnTo>
                    <a:pt x="1054605" y="260972"/>
                  </a:lnTo>
                  <a:cubicBezTo>
                    <a:pt x="1054605" y="245879"/>
                    <a:pt x="1042331" y="233605"/>
                    <a:pt x="1027238" y="233605"/>
                  </a:cubicBezTo>
                  <a:lnTo>
                    <a:pt x="904088" y="233605"/>
                  </a:lnTo>
                  <a:lnTo>
                    <a:pt x="904088" y="178872"/>
                  </a:lnTo>
                  <a:cubicBezTo>
                    <a:pt x="904088" y="156240"/>
                    <a:pt x="885670" y="137822"/>
                    <a:pt x="863038" y="137822"/>
                  </a:cubicBezTo>
                  <a:lnTo>
                    <a:pt x="322547" y="137822"/>
                  </a:lnTo>
                  <a:cubicBezTo>
                    <a:pt x="322547" y="69925"/>
                    <a:pt x="267294" y="14672"/>
                    <a:pt x="199397" y="14672"/>
                  </a:cubicBezTo>
                  <a:cubicBezTo>
                    <a:pt x="131500" y="14672"/>
                    <a:pt x="76247" y="69925"/>
                    <a:pt x="76247" y="137822"/>
                  </a:cubicBezTo>
                  <a:cubicBezTo>
                    <a:pt x="76247" y="205719"/>
                    <a:pt x="131500" y="260972"/>
                    <a:pt x="199397" y="260972"/>
                  </a:cubicBezTo>
                  <a:cubicBezTo>
                    <a:pt x="206293" y="260972"/>
                    <a:pt x="213135" y="260219"/>
                    <a:pt x="219922" y="259070"/>
                  </a:cubicBezTo>
                  <a:lnTo>
                    <a:pt x="219922" y="562005"/>
                  </a:lnTo>
                  <a:cubicBezTo>
                    <a:pt x="219922" y="566835"/>
                    <a:pt x="220907" y="571392"/>
                    <a:pt x="222453" y="575688"/>
                  </a:cubicBezTo>
                  <a:lnTo>
                    <a:pt x="178872" y="575688"/>
                  </a:lnTo>
                  <a:cubicBezTo>
                    <a:pt x="171319" y="575688"/>
                    <a:pt x="165189" y="581805"/>
                    <a:pt x="165189" y="589372"/>
                  </a:cubicBezTo>
                  <a:lnTo>
                    <a:pt x="165189" y="616738"/>
                  </a:lnTo>
                  <a:cubicBezTo>
                    <a:pt x="165189" y="621582"/>
                    <a:pt x="166530" y="626152"/>
                    <a:pt x="168527" y="630422"/>
                  </a:cubicBezTo>
                  <a:lnTo>
                    <a:pt x="14672" y="630422"/>
                  </a:lnTo>
                  <a:lnTo>
                    <a:pt x="14672" y="657788"/>
                  </a:lnTo>
                  <a:lnTo>
                    <a:pt x="213080" y="657788"/>
                  </a:lnTo>
                  <a:lnTo>
                    <a:pt x="924613" y="657788"/>
                  </a:lnTo>
                  <a:lnTo>
                    <a:pt x="1109338" y="657788"/>
                  </a:lnTo>
                  <a:lnTo>
                    <a:pt x="1109338" y="630422"/>
                  </a:lnTo>
                  <a:lnTo>
                    <a:pt x="957207" y="630422"/>
                  </a:lnTo>
                  <a:close/>
                  <a:moveTo>
                    <a:pt x="1027265" y="425172"/>
                  </a:moveTo>
                  <a:lnTo>
                    <a:pt x="890405" y="425172"/>
                  </a:lnTo>
                  <a:lnTo>
                    <a:pt x="780938" y="425172"/>
                  </a:lnTo>
                  <a:lnTo>
                    <a:pt x="780938" y="260972"/>
                  </a:lnTo>
                  <a:lnTo>
                    <a:pt x="890405" y="260972"/>
                  </a:lnTo>
                  <a:lnTo>
                    <a:pt x="1027238" y="260972"/>
                  </a:lnTo>
                  <a:lnTo>
                    <a:pt x="1027265" y="425172"/>
                  </a:lnTo>
                  <a:close/>
                  <a:moveTo>
                    <a:pt x="103614" y="137822"/>
                  </a:moveTo>
                  <a:cubicBezTo>
                    <a:pt x="103614" y="85004"/>
                    <a:pt x="146579" y="42039"/>
                    <a:pt x="199397" y="42039"/>
                  </a:cubicBezTo>
                  <a:cubicBezTo>
                    <a:pt x="252215" y="42039"/>
                    <a:pt x="295180" y="85004"/>
                    <a:pt x="295180" y="137822"/>
                  </a:cubicBezTo>
                  <a:cubicBezTo>
                    <a:pt x="295180" y="142283"/>
                    <a:pt x="294701" y="146648"/>
                    <a:pt x="294099" y="150985"/>
                  </a:cubicBezTo>
                  <a:cubicBezTo>
                    <a:pt x="293743" y="153572"/>
                    <a:pt x="293169" y="156117"/>
                    <a:pt x="292608" y="158675"/>
                  </a:cubicBezTo>
                  <a:cubicBezTo>
                    <a:pt x="292143" y="160769"/>
                    <a:pt x="291650" y="162849"/>
                    <a:pt x="291034" y="164901"/>
                  </a:cubicBezTo>
                  <a:cubicBezTo>
                    <a:pt x="290323" y="167310"/>
                    <a:pt x="289529" y="169677"/>
                    <a:pt x="288626" y="172017"/>
                  </a:cubicBezTo>
                  <a:cubicBezTo>
                    <a:pt x="287709" y="174384"/>
                    <a:pt x="286656" y="176696"/>
                    <a:pt x="285561" y="178995"/>
                  </a:cubicBezTo>
                  <a:cubicBezTo>
                    <a:pt x="284671" y="180856"/>
                    <a:pt x="283823" y="182744"/>
                    <a:pt x="282811" y="184551"/>
                  </a:cubicBezTo>
                  <a:cubicBezTo>
                    <a:pt x="280498" y="188656"/>
                    <a:pt x="277967" y="192665"/>
                    <a:pt x="275025" y="196469"/>
                  </a:cubicBezTo>
                  <a:cubicBezTo>
                    <a:pt x="272685" y="199479"/>
                    <a:pt x="271713" y="203338"/>
                    <a:pt x="272343" y="207114"/>
                  </a:cubicBezTo>
                  <a:lnTo>
                    <a:pt x="276831" y="234029"/>
                  </a:lnTo>
                  <a:lnTo>
                    <a:pt x="257962" y="222700"/>
                  </a:lnTo>
                  <a:cubicBezTo>
                    <a:pt x="256908" y="222070"/>
                    <a:pt x="255772" y="221591"/>
                    <a:pt x="254623" y="221277"/>
                  </a:cubicBezTo>
                  <a:cubicBezTo>
                    <a:pt x="254240" y="221167"/>
                    <a:pt x="253829" y="221167"/>
                    <a:pt x="253446" y="221099"/>
                  </a:cubicBezTo>
                  <a:cubicBezTo>
                    <a:pt x="252666" y="220948"/>
                    <a:pt x="251886" y="220798"/>
                    <a:pt x="251093" y="220784"/>
                  </a:cubicBezTo>
                  <a:cubicBezTo>
                    <a:pt x="251038" y="220784"/>
                    <a:pt x="250983" y="220770"/>
                    <a:pt x="250928" y="220770"/>
                  </a:cubicBezTo>
                  <a:cubicBezTo>
                    <a:pt x="250217" y="220770"/>
                    <a:pt x="249505" y="220921"/>
                    <a:pt x="248794" y="221030"/>
                  </a:cubicBezTo>
                  <a:cubicBezTo>
                    <a:pt x="248438" y="221085"/>
                    <a:pt x="248069" y="221071"/>
                    <a:pt x="247726" y="221153"/>
                  </a:cubicBezTo>
                  <a:cubicBezTo>
                    <a:pt x="246604" y="221427"/>
                    <a:pt x="245510" y="221824"/>
                    <a:pt x="244484" y="222385"/>
                  </a:cubicBezTo>
                  <a:cubicBezTo>
                    <a:pt x="241979" y="223726"/>
                    <a:pt x="239380" y="224807"/>
                    <a:pt x="236807" y="225915"/>
                  </a:cubicBezTo>
                  <a:cubicBezTo>
                    <a:pt x="234495" y="226846"/>
                    <a:pt x="232045" y="227776"/>
                    <a:pt x="229350" y="228666"/>
                  </a:cubicBezTo>
                  <a:cubicBezTo>
                    <a:pt x="229281" y="228693"/>
                    <a:pt x="229227" y="228748"/>
                    <a:pt x="229145" y="228775"/>
                  </a:cubicBezTo>
                  <a:cubicBezTo>
                    <a:pt x="219580" y="231854"/>
                    <a:pt x="209659" y="233605"/>
                    <a:pt x="199397" y="233605"/>
                  </a:cubicBezTo>
                  <a:cubicBezTo>
                    <a:pt x="146579" y="233605"/>
                    <a:pt x="103614" y="190640"/>
                    <a:pt x="103614" y="137822"/>
                  </a:cubicBezTo>
                  <a:close/>
                  <a:moveTo>
                    <a:pt x="247289" y="562005"/>
                  </a:moveTo>
                  <a:lnTo>
                    <a:pt x="247289" y="251161"/>
                  </a:lnTo>
                  <a:cubicBezTo>
                    <a:pt x="247631" y="251024"/>
                    <a:pt x="247945" y="250874"/>
                    <a:pt x="248288" y="250737"/>
                  </a:cubicBezTo>
                  <a:cubicBezTo>
                    <a:pt x="248931" y="250449"/>
                    <a:pt x="249615" y="250258"/>
                    <a:pt x="250258" y="249971"/>
                  </a:cubicBezTo>
                  <a:lnTo>
                    <a:pt x="288147" y="272699"/>
                  </a:lnTo>
                  <a:cubicBezTo>
                    <a:pt x="289269" y="273369"/>
                    <a:pt x="290446" y="273848"/>
                    <a:pt x="291664" y="274176"/>
                  </a:cubicBezTo>
                  <a:cubicBezTo>
                    <a:pt x="292143" y="274299"/>
                    <a:pt x="292635" y="274299"/>
                    <a:pt x="293114" y="274368"/>
                  </a:cubicBezTo>
                  <a:cubicBezTo>
                    <a:pt x="293798" y="274477"/>
                    <a:pt x="294482" y="274655"/>
                    <a:pt x="295180" y="274655"/>
                  </a:cubicBezTo>
                  <a:cubicBezTo>
                    <a:pt x="295235" y="274655"/>
                    <a:pt x="295290" y="274628"/>
                    <a:pt x="295344" y="274628"/>
                  </a:cubicBezTo>
                  <a:cubicBezTo>
                    <a:pt x="296330" y="274614"/>
                    <a:pt x="297301" y="274423"/>
                    <a:pt x="298273" y="274190"/>
                  </a:cubicBezTo>
                  <a:cubicBezTo>
                    <a:pt x="298587" y="274122"/>
                    <a:pt x="298916" y="274122"/>
                    <a:pt x="299231" y="274026"/>
                  </a:cubicBezTo>
                  <a:cubicBezTo>
                    <a:pt x="300503" y="273629"/>
                    <a:pt x="301748" y="273068"/>
                    <a:pt x="302884" y="272288"/>
                  </a:cubicBezTo>
                  <a:cubicBezTo>
                    <a:pt x="307290" y="269278"/>
                    <a:pt x="309548" y="263996"/>
                    <a:pt x="308672" y="258728"/>
                  </a:cubicBezTo>
                  <a:lnTo>
                    <a:pt x="300270" y="208305"/>
                  </a:lnTo>
                  <a:cubicBezTo>
                    <a:pt x="300339" y="208209"/>
                    <a:pt x="300380" y="208086"/>
                    <a:pt x="300462" y="207990"/>
                  </a:cubicBezTo>
                  <a:cubicBezTo>
                    <a:pt x="303431" y="203707"/>
                    <a:pt x="306031" y="199205"/>
                    <a:pt x="308426" y="194594"/>
                  </a:cubicBezTo>
                  <a:cubicBezTo>
                    <a:pt x="309274" y="192993"/>
                    <a:pt x="310095" y="191392"/>
                    <a:pt x="310861" y="189750"/>
                  </a:cubicBezTo>
                  <a:cubicBezTo>
                    <a:pt x="312873" y="185413"/>
                    <a:pt x="314720" y="180993"/>
                    <a:pt x="316225" y="176450"/>
                  </a:cubicBezTo>
                  <a:cubicBezTo>
                    <a:pt x="316882" y="174452"/>
                    <a:pt x="317361" y="172413"/>
                    <a:pt x="317922" y="170388"/>
                  </a:cubicBezTo>
                  <a:cubicBezTo>
                    <a:pt x="318401" y="168651"/>
                    <a:pt x="318976" y="166940"/>
                    <a:pt x="319372" y="165189"/>
                  </a:cubicBezTo>
                  <a:lnTo>
                    <a:pt x="863038" y="165189"/>
                  </a:lnTo>
                  <a:cubicBezTo>
                    <a:pt x="870591" y="165189"/>
                    <a:pt x="876721" y="171333"/>
                    <a:pt x="876721" y="178872"/>
                  </a:cubicBezTo>
                  <a:lnTo>
                    <a:pt x="876721" y="233605"/>
                  </a:lnTo>
                  <a:lnTo>
                    <a:pt x="780938" y="233605"/>
                  </a:lnTo>
                  <a:cubicBezTo>
                    <a:pt x="765845" y="233605"/>
                    <a:pt x="753571" y="245879"/>
                    <a:pt x="753571" y="260972"/>
                  </a:cubicBezTo>
                  <a:lnTo>
                    <a:pt x="753571" y="425172"/>
                  </a:lnTo>
                  <a:cubicBezTo>
                    <a:pt x="753571" y="440264"/>
                    <a:pt x="765845" y="452538"/>
                    <a:pt x="780938" y="452538"/>
                  </a:cubicBezTo>
                  <a:lnTo>
                    <a:pt x="876721" y="452538"/>
                  </a:lnTo>
                  <a:lnTo>
                    <a:pt x="876721" y="562005"/>
                  </a:lnTo>
                  <a:cubicBezTo>
                    <a:pt x="876721" y="569558"/>
                    <a:pt x="870591" y="575688"/>
                    <a:pt x="863038" y="575688"/>
                  </a:cubicBezTo>
                  <a:lnTo>
                    <a:pt x="260972" y="575688"/>
                  </a:lnTo>
                  <a:cubicBezTo>
                    <a:pt x="253432" y="575688"/>
                    <a:pt x="247289" y="569558"/>
                    <a:pt x="247289" y="562005"/>
                  </a:cubicBezTo>
                  <a:close/>
                  <a:moveTo>
                    <a:pt x="213080" y="630422"/>
                  </a:moveTo>
                  <a:cubicBezTo>
                    <a:pt x="203365" y="630422"/>
                    <a:pt x="192555" y="622266"/>
                    <a:pt x="192555" y="616738"/>
                  </a:cubicBezTo>
                  <a:lnTo>
                    <a:pt x="192555" y="603055"/>
                  </a:lnTo>
                  <a:lnTo>
                    <a:pt x="260972" y="603055"/>
                  </a:lnTo>
                  <a:lnTo>
                    <a:pt x="863038" y="603055"/>
                  </a:lnTo>
                  <a:lnTo>
                    <a:pt x="931455" y="603055"/>
                  </a:lnTo>
                  <a:lnTo>
                    <a:pt x="931455" y="616738"/>
                  </a:lnTo>
                  <a:cubicBezTo>
                    <a:pt x="931455" y="630422"/>
                    <a:pt x="927008" y="630422"/>
                    <a:pt x="924613" y="630422"/>
                  </a:cubicBezTo>
                  <a:lnTo>
                    <a:pt x="213080" y="630422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F0CA4D-878F-4DFD-B7DF-1B9FF5B83C19}"/>
                </a:ext>
              </a:extLst>
            </p:cNvPr>
            <p:cNvSpPr/>
            <p:nvPr/>
          </p:nvSpPr>
          <p:spPr>
            <a:xfrm>
              <a:off x="0" y="444694"/>
              <a:ext cx="205250" cy="232616"/>
            </a:xfrm>
            <a:custGeom>
              <a:avLst/>
              <a:gdLst>
                <a:gd name="connsiteX0" fmla="*/ 202024 w 205249"/>
                <a:gd name="connsiteY0" fmla="*/ 168267 h 232616"/>
                <a:gd name="connsiteX1" fmla="*/ 182909 w 205249"/>
                <a:gd name="connsiteY1" fmla="*/ 143350 h 232616"/>
                <a:gd name="connsiteX2" fmla="*/ 162397 w 205249"/>
                <a:gd name="connsiteY2" fmla="*/ 137849 h 232616"/>
                <a:gd name="connsiteX3" fmla="*/ 135988 w 205249"/>
                <a:gd name="connsiteY3" fmla="*/ 147852 h 232616"/>
                <a:gd name="connsiteX4" fmla="*/ 96019 w 205249"/>
                <a:gd name="connsiteY4" fmla="*/ 124768 h 232616"/>
                <a:gd name="connsiteX5" fmla="*/ 96772 w 205249"/>
                <a:gd name="connsiteY5" fmla="*/ 117311 h 232616"/>
                <a:gd name="connsiteX6" fmla="*/ 96019 w 205249"/>
                <a:gd name="connsiteY6" fmla="*/ 109853 h 232616"/>
                <a:gd name="connsiteX7" fmla="*/ 135988 w 205249"/>
                <a:gd name="connsiteY7" fmla="*/ 86770 h 232616"/>
                <a:gd name="connsiteX8" fmla="*/ 162411 w 205249"/>
                <a:gd name="connsiteY8" fmla="*/ 96772 h 232616"/>
                <a:gd name="connsiteX9" fmla="*/ 182922 w 205249"/>
                <a:gd name="connsiteY9" fmla="*/ 91285 h 232616"/>
                <a:gd name="connsiteX10" fmla="*/ 197933 w 205249"/>
                <a:gd name="connsiteY10" fmla="*/ 35211 h 232616"/>
                <a:gd name="connsiteX11" fmla="*/ 162356 w 205249"/>
                <a:gd name="connsiteY11" fmla="*/ 14672 h 232616"/>
                <a:gd name="connsiteX12" fmla="*/ 141859 w 205249"/>
                <a:gd name="connsiteY12" fmla="*/ 20159 h 232616"/>
                <a:gd name="connsiteX13" fmla="*/ 122182 w 205249"/>
                <a:gd name="connsiteY13" fmla="*/ 63125 h 232616"/>
                <a:gd name="connsiteX14" fmla="*/ 82227 w 205249"/>
                <a:gd name="connsiteY14" fmla="*/ 86209 h 232616"/>
                <a:gd name="connsiteX15" fmla="*/ 55722 w 205249"/>
                <a:gd name="connsiteY15" fmla="*/ 76261 h 232616"/>
                <a:gd name="connsiteX16" fmla="*/ 14672 w 205249"/>
                <a:gd name="connsiteY16" fmla="*/ 117311 h 232616"/>
                <a:gd name="connsiteX17" fmla="*/ 55722 w 205249"/>
                <a:gd name="connsiteY17" fmla="*/ 158361 h 232616"/>
                <a:gd name="connsiteX18" fmla="*/ 82213 w 205249"/>
                <a:gd name="connsiteY18" fmla="*/ 148399 h 232616"/>
                <a:gd name="connsiteX19" fmla="*/ 122168 w 205249"/>
                <a:gd name="connsiteY19" fmla="*/ 171483 h 232616"/>
                <a:gd name="connsiteX20" fmla="*/ 141845 w 205249"/>
                <a:gd name="connsiteY20" fmla="*/ 214449 h 232616"/>
                <a:gd name="connsiteX21" fmla="*/ 162343 w 205249"/>
                <a:gd name="connsiteY21" fmla="*/ 219936 h 232616"/>
                <a:gd name="connsiteX22" fmla="*/ 197905 w 205249"/>
                <a:gd name="connsiteY22" fmla="*/ 199424 h 232616"/>
                <a:gd name="connsiteX23" fmla="*/ 202024 w 205249"/>
                <a:gd name="connsiteY23" fmla="*/ 168267 h 232616"/>
                <a:gd name="connsiteX24" fmla="*/ 155542 w 205249"/>
                <a:gd name="connsiteY24" fmla="*/ 43886 h 232616"/>
                <a:gd name="connsiteX25" fmla="*/ 162356 w 205249"/>
                <a:gd name="connsiteY25" fmla="*/ 42052 h 232616"/>
                <a:gd name="connsiteX26" fmla="*/ 174233 w 205249"/>
                <a:gd name="connsiteY26" fmla="*/ 48894 h 232616"/>
                <a:gd name="connsiteX27" fmla="*/ 169239 w 205249"/>
                <a:gd name="connsiteY27" fmla="*/ 67586 h 232616"/>
                <a:gd name="connsiteX28" fmla="*/ 150534 w 205249"/>
                <a:gd name="connsiteY28" fmla="*/ 62591 h 232616"/>
                <a:gd name="connsiteX29" fmla="*/ 155542 w 205249"/>
                <a:gd name="connsiteY29" fmla="*/ 43886 h 232616"/>
                <a:gd name="connsiteX30" fmla="*/ 55722 w 205249"/>
                <a:gd name="connsiteY30" fmla="*/ 130994 h 232616"/>
                <a:gd name="connsiteX31" fmla="*/ 42039 w 205249"/>
                <a:gd name="connsiteY31" fmla="*/ 117311 h 232616"/>
                <a:gd name="connsiteX32" fmla="*/ 55722 w 205249"/>
                <a:gd name="connsiteY32" fmla="*/ 103627 h 232616"/>
                <a:gd name="connsiteX33" fmla="*/ 69405 w 205249"/>
                <a:gd name="connsiteY33" fmla="*/ 117311 h 232616"/>
                <a:gd name="connsiteX34" fmla="*/ 55722 w 205249"/>
                <a:gd name="connsiteY34" fmla="*/ 130994 h 232616"/>
                <a:gd name="connsiteX35" fmla="*/ 174220 w 205249"/>
                <a:gd name="connsiteY35" fmla="*/ 185741 h 232616"/>
                <a:gd name="connsiteX36" fmla="*/ 155542 w 205249"/>
                <a:gd name="connsiteY36" fmla="*/ 190735 h 232616"/>
                <a:gd name="connsiteX37" fmla="*/ 150520 w 205249"/>
                <a:gd name="connsiteY37" fmla="*/ 172058 h 232616"/>
                <a:gd name="connsiteX38" fmla="*/ 162397 w 205249"/>
                <a:gd name="connsiteY38" fmla="*/ 165202 h 232616"/>
                <a:gd name="connsiteX39" fmla="*/ 169225 w 205249"/>
                <a:gd name="connsiteY39" fmla="*/ 167050 h 232616"/>
                <a:gd name="connsiteX40" fmla="*/ 175602 w 205249"/>
                <a:gd name="connsiteY40" fmla="*/ 175342 h 232616"/>
                <a:gd name="connsiteX41" fmla="*/ 174220 w 205249"/>
                <a:gd name="connsiteY41" fmla="*/ 185741 h 2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5249" h="232616">
                  <a:moveTo>
                    <a:pt x="202024" y="168267"/>
                  </a:moveTo>
                  <a:cubicBezTo>
                    <a:pt x="199178" y="157690"/>
                    <a:pt x="192391" y="148823"/>
                    <a:pt x="182909" y="143350"/>
                  </a:cubicBezTo>
                  <a:cubicBezTo>
                    <a:pt x="176669" y="139751"/>
                    <a:pt x="169581" y="137849"/>
                    <a:pt x="162397" y="137849"/>
                  </a:cubicBezTo>
                  <a:cubicBezTo>
                    <a:pt x="152545" y="137849"/>
                    <a:pt x="143309" y="141653"/>
                    <a:pt x="135988" y="147852"/>
                  </a:cubicBezTo>
                  <a:lnTo>
                    <a:pt x="96019" y="124768"/>
                  </a:lnTo>
                  <a:cubicBezTo>
                    <a:pt x="96471" y="122346"/>
                    <a:pt x="96772" y="119869"/>
                    <a:pt x="96772" y="117311"/>
                  </a:cubicBezTo>
                  <a:cubicBezTo>
                    <a:pt x="96772" y="114752"/>
                    <a:pt x="96471" y="112275"/>
                    <a:pt x="96019" y="109853"/>
                  </a:cubicBezTo>
                  <a:lnTo>
                    <a:pt x="135988" y="86770"/>
                  </a:lnTo>
                  <a:cubicBezTo>
                    <a:pt x="143323" y="92968"/>
                    <a:pt x="152545" y="96772"/>
                    <a:pt x="162411" y="96772"/>
                  </a:cubicBezTo>
                  <a:cubicBezTo>
                    <a:pt x="169581" y="96772"/>
                    <a:pt x="176669" y="94870"/>
                    <a:pt x="182922" y="91285"/>
                  </a:cubicBezTo>
                  <a:cubicBezTo>
                    <a:pt x="202517" y="79955"/>
                    <a:pt x="209249" y="54792"/>
                    <a:pt x="197933" y="35211"/>
                  </a:cubicBezTo>
                  <a:cubicBezTo>
                    <a:pt x="190626" y="22526"/>
                    <a:pt x="176997" y="14672"/>
                    <a:pt x="162356" y="14672"/>
                  </a:cubicBezTo>
                  <a:cubicBezTo>
                    <a:pt x="155186" y="14672"/>
                    <a:pt x="148098" y="16574"/>
                    <a:pt x="141859" y="20159"/>
                  </a:cubicBezTo>
                  <a:cubicBezTo>
                    <a:pt x="126438" y="29067"/>
                    <a:pt x="119144" y="46527"/>
                    <a:pt x="122182" y="63125"/>
                  </a:cubicBezTo>
                  <a:lnTo>
                    <a:pt x="82227" y="86209"/>
                  </a:lnTo>
                  <a:cubicBezTo>
                    <a:pt x="75043" y="80092"/>
                    <a:pt x="65861" y="76261"/>
                    <a:pt x="55722" y="76261"/>
                  </a:cubicBezTo>
                  <a:cubicBezTo>
                    <a:pt x="33090" y="76261"/>
                    <a:pt x="14672" y="94679"/>
                    <a:pt x="14672" y="117311"/>
                  </a:cubicBezTo>
                  <a:cubicBezTo>
                    <a:pt x="14672" y="139943"/>
                    <a:pt x="33090" y="158361"/>
                    <a:pt x="55722" y="158361"/>
                  </a:cubicBezTo>
                  <a:cubicBezTo>
                    <a:pt x="65861" y="158361"/>
                    <a:pt x="75043" y="154529"/>
                    <a:pt x="82213" y="148399"/>
                  </a:cubicBezTo>
                  <a:lnTo>
                    <a:pt x="122168" y="171483"/>
                  </a:lnTo>
                  <a:cubicBezTo>
                    <a:pt x="119131" y="188081"/>
                    <a:pt x="126438" y="205527"/>
                    <a:pt x="141845" y="214449"/>
                  </a:cubicBezTo>
                  <a:cubicBezTo>
                    <a:pt x="148085" y="218047"/>
                    <a:pt x="155172" y="219936"/>
                    <a:pt x="162343" y="219936"/>
                  </a:cubicBezTo>
                  <a:cubicBezTo>
                    <a:pt x="176984" y="219936"/>
                    <a:pt x="190612" y="212081"/>
                    <a:pt x="197905" y="199424"/>
                  </a:cubicBezTo>
                  <a:cubicBezTo>
                    <a:pt x="203406" y="189928"/>
                    <a:pt x="204870" y="178858"/>
                    <a:pt x="202024" y="168267"/>
                  </a:cubicBezTo>
                  <a:close/>
                  <a:moveTo>
                    <a:pt x="155542" y="43886"/>
                  </a:moveTo>
                  <a:cubicBezTo>
                    <a:pt x="157649" y="42668"/>
                    <a:pt x="159948" y="42052"/>
                    <a:pt x="162356" y="42052"/>
                  </a:cubicBezTo>
                  <a:cubicBezTo>
                    <a:pt x="167241" y="42052"/>
                    <a:pt x="171784" y="44666"/>
                    <a:pt x="174233" y="48894"/>
                  </a:cubicBezTo>
                  <a:cubicBezTo>
                    <a:pt x="177996" y="55435"/>
                    <a:pt x="175752" y="63823"/>
                    <a:pt x="169239" y="67586"/>
                  </a:cubicBezTo>
                  <a:cubicBezTo>
                    <a:pt x="162835" y="71280"/>
                    <a:pt x="154187" y="68885"/>
                    <a:pt x="150534" y="62591"/>
                  </a:cubicBezTo>
                  <a:cubicBezTo>
                    <a:pt x="146757" y="56037"/>
                    <a:pt x="149001" y="47649"/>
                    <a:pt x="155542" y="43886"/>
                  </a:cubicBezTo>
                  <a:close/>
                  <a:moveTo>
                    <a:pt x="55722" y="130994"/>
                  </a:moveTo>
                  <a:cubicBezTo>
                    <a:pt x="48183" y="130994"/>
                    <a:pt x="42039" y="124864"/>
                    <a:pt x="42039" y="117311"/>
                  </a:cubicBezTo>
                  <a:cubicBezTo>
                    <a:pt x="42039" y="109758"/>
                    <a:pt x="48183" y="103627"/>
                    <a:pt x="55722" y="103627"/>
                  </a:cubicBezTo>
                  <a:cubicBezTo>
                    <a:pt x="63262" y="103627"/>
                    <a:pt x="69405" y="109758"/>
                    <a:pt x="69405" y="117311"/>
                  </a:cubicBezTo>
                  <a:cubicBezTo>
                    <a:pt x="69405" y="124864"/>
                    <a:pt x="63262" y="130994"/>
                    <a:pt x="55722" y="130994"/>
                  </a:cubicBezTo>
                  <a:close/>
                  <a:moveTo>
                    <a:pt x="174220" y="185741"/>
                  </a:moveTo>
                  <a:cubicBezTo>
                    <a:pt x="170594" y="192035"/>
                    <a:pt x="161918" y="194430"/>
                    <a:pt x="155542" y="190735"/>
                  </a:cubicBezTo>
                  <a:cubicBezTo>
                    <a:pt x="149001" y="186973"/>
                    <a:pt x="146757" y="178571"/>
                    <a:pt x="150520" y="172058"/>
                  </a:cubicBezTo>
                  <a:cubicBezTo>
                    <a:pt x="152969" y="167816"/>
                    <a:pt x="157512" y="165202"/>
                    <a:pt x="162397" y="165202"/>
                  </a:cubicBezTo>
                  <a:cubicBezTo>
                    <a:pt x="164806" y="165202"/>
                    <a:pt x="167104" y="165818"/>
                    <a:pt x="169225" y="167050"/>
                  </a:cubicBezTo>
                  <a:cubicBezTo>
                    <a:pt x="172386" y="168869"/>
                    <a:pt x="174644" y="171825"/>
                    <a:pt x="175602" y="175342"/>
                  </a:cubicBezTo>
                  <a:cubicBezTo>
                    <a:pt x="176546" y="178872"/>
                    <a:pt x="176053" y="182566"/>
                    <a:pt x="174220" y="185741"/>
                  </a:cubicBez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01FF72-C49B-48A0-8281-00D649C392C3}"/>
                </a:ext>
              </a:extLst>
            </p:cNvPr>
            <p:cNvSpPr/>
            <p:nvPr/>
          </p:nvSpPr>
          <p:spPr>
            <a:xfrm>
              <a:off x="1053615" y="273666"/>
              <a:ext cx="82100" cy="54733"/>
            </a:xfrm>
            <a:custGeom>
              <a:avLst/>
              <a:gdLst>
                <a:gd name="connsiteX0" fmla="*/ 14672 w 82099"/>
                <a:gd name="connsiteY0" fmla="*/ 14672 h 54733"/>
                <a:gd name="connsiteX1" fmla="*/ 69405 w 82099"/>
                <a:gd name="connsiteY1" fmla="*/ 14672 h 54733"/>
                <a:gd name="connsiteX2" fmla="*/ 69405 w 82099"/>
                <a:gd name="connsiteY2" fmla="*/ 42039 h 54733"/>
                <a:gd name="connsiteX3" fmla="*/ 14672 w 82099"/>
                <a:gd name="connsiteY3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099" h="54733">
                  <a:moveTo>
                    <a:pt x="14672" y="14672"/>
                  </a:moveTo>
                  <a:lnTo>
                    <a:pt x="69405" y="14672"/>
                  </a:lnTo>
                  <a:lnTo>
                    <a:pt x="69405" y="42039"/>
                  </a:lnTo>
                  <a:lnTo>
                    <a:pt x="14672" y="42039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20C47CF-F672-4572-AC3D-F5020AAAC522}"/>
                </a:ext>
              </a:extLst>
            </p:cNvPr>
            <p:cNvSpPr/>
            <p:nvPr/>
          </p:nvSpPr>
          <p:spPr>
            <a:xfrm>
              <a:off x="27366" y="369450"/>
              <a:ext cx="82100" cy="54733"/>
            </a:xfrm>
            <a:custGeom>
              <a:avLst/>
              <a:gdLst>
                <a:gd name="connsiteX0" fmla="*/ 14672 w 82099"/>
                <a:gd name="connsiteY0" fmla="*/ 14672 h 54733"/>
                <a:gd name="connsiteX1" fmla="*/ 69405 w 82099"/>
                <a:gd name="connsiteY1" fmla="*/ 14672 h 54733"/>
                <a:gd name="connsiteX2" fmla="*/ 69405 w 82099"/>
                <a:gd name="connsiteY2" fmla="*/ 42039 h 54733"/>
                <a:gd name="connsiteX3" fmla="*/ 14672 w 82099"/>
                <a:gd name="connsiteY3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099" h="54733">
                  <a:moveTo>
                    <a:pt x="14672" y="14672"/>
                  </a:moveTo>
                  <a:lnTo>
                    <a:pt x="69405" y="14672"/>
                  </a:lnTo>
                  <a:lnTo>
                    <a:pt x="69405" y="42039"/>
                  </a:lnTo>
                  <a:lnTo>
                    <a:pt x="14672" y="42039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13108A23-5A29-4C3C-9826-D8C962EDBEDD}"/>
              </a:ext>
            </a:extLst>
          </p:cNvPr>
          <p:cNvSpPr txBox="1">
            <a:spLocks/>
          </p:cNvSpPr>
          <p:nvPr/>
        </p:nvSpPr>
        <p:spPr>
          <a:xfrm>
            <a:off x="6248510" y="1147533"/>
            <a:ext cx="828000" cy="2201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3150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/>
              <a:t>Twitter</a:t>
            </a:r>
          </a:p>
        </p:txBody>
      </p:sp>
      <p:cxnSp>
        <p:nvCxnSpPr>
          <p:cNvPr id="12" name="Straight Connector 11" descr="decorative element">
            <a:extLst>
              <a:ext uri="{FF2B5EF4-FFF2-40B4-BE49-F238E27FC236}">
                <a16:creationId xmlns:a16="http://schemas.microsoft.com/office/drawing/2014/main" id="{136804BC-2133-4BA1-AECA-546AFA281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10040" y="1881649"/>
            <a:ext cx="0" cy="389973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 descr="decorative element">
            <a:extLst>
              <a:ext uri="{FF2B5EF4-FFF2-40B4-BE49-F238E27FC236}">
                <a16:creationId xmlns:a16="http://schemas.microsoft.com/office/drawing/2014/main" id="{8A9F5AB9-6145-4119-B591-91C0C87F0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61133" y="4789271"/>
            <a:ext cx="528958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A9030A-0442-4549-B5AC-EC9BAF1A9722}"/>
              </a:ext>
            </a:extLst>
          </p:cNvPr>
          <p:cNvSpPr txBox="1"/>
          <p:nvPr/>
        </p:nvSpPr>
        <p:spPr>
          <a:xfrm>
            <a:off x="6253225" y="4996548"/>
            <a:ext cx="2690731" cy="605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14400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0">
                <a:latin typeface="+mj-lt"/>
              </a:defRPr>
            </a:lvl1pPr>
            <a:lvl2pPr marL="268287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2pPr>
            <a:lvl3pPr marL="53657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3pPr>
            <a:lvl4pPr marL="804862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4pPr>
            <a:lvl5pPr marL="107315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dirty="0">
                <a:latin typeface="Abadi" panose="020B0604020104020204" pitchFamily="34" charset="0"/>
              </a:rPr>
              <a:t>Number of Tweets Stored in Amazon S3</a:t>
            </a:r>
          </a:p>
        </p:txBody>
      </p:sp>
      <p:sp>
        <p:nvSpPr>
          <p:cNvPr id="90" name="Rectangle 89" descr="decorative element">
            <a:extLst>
              <a:ext uri="{FF2B5EF4-FFF2-40B4-BE49-F238E27FC236}">
                <a16:creationId xmlns:a16="http://schemas.microsoft.com/office/drawing/2014/main" id="{ACF4089A-1CA5-43D0-A956-3895098DA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33128" y="5710467"/>
            <a:ext cx="1788800" cy="289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~2M</a:t>
            </a:r>
          </a:p>
        </p:txBody>
      </p:sp>
      <p:sp>
        <p:nvSpPr>
          <p:cNvPr id="76" name="Graphic 6" title="Template Instruction Arrow">
            <a:extLst>
              <a:ext uri="{FF2B5EF4-FFF2-40B4-BE49-F238E27FC236}">
                <a16:creationId xmlns:a16="http://schemas.microsoft.com/office/drawing/2014/main" id="{7EEE701B-2DC8-494C-A308-82733369DC7F}"/>
              </a:ext>
            </a:extLst>
          </p:cNvPr>
          <p:cNvSpPr/>
          <p:nvPr/>
        </p:nvSpPr>
        <p:spPr>
          <a:xfrm rot="7268957" flipV="1">
            <a:off x="5933387" y="2953773"/>
            <a:ext cx="469410" cy="621330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6AD226F1-0C1F-4D8B-AD05-7B598790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58" y="552384"/>
            <a:ext cx="701404" cy="42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ricks - YouTube">
            <a:extLst>
              <a:ext uri="{FF2B5EF4-FFF2-40B4-BE49-F238E27FC236}">
                <a16:creationId xmlns:a16="http://schemas.microsoft.com/office/drawing/2014/main" id="{EF840B55-0B36-475B-920B-E2BD88C0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856" y="383325"/>
            <a:ext cx="720623" cy="72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284C4022-D586-47AE-A648-81F9DA13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56" y="3337045"/>
            <a:ext cx="2016474" cy="1946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6" name="Picture 12" descr="Video shows 2 people falling off plane mid-air in Kabul amid tension in  Afghanistan | Cobrapost - AllToLearn - Blog">
            <a:extLst>
              <a:ext uri="{FF2B5EF4-FFF2-40B4-BE49-F238E27FC236}">
                <a16:creationId xmlns:a16="http://schemas.microsoft.com/office/drawing/2014/main" id="{AFAFE7C9-AEF7-4887-B338-32C9A6744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124"/>
          <a:stretch/>
        </p:blipFill>
        <p:spPr bwMode="auto">
          <a:xfrm>
            <a:off x="444265" y="3328850"/>
            <a:ext cx="3492137" cy="1931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8" name="Picture 14" descr="Twitter: Social media API - Spiralking">
            <a:extLst>
              <a:ext uri="{FF2B5EF4-FFF2-40B4-BE49-F238E27FC236}">
                <a16:creationId xmlns:a16="http://schemas.microsoft.com/office/drawing/2014/main" id="{E50D648D-F7D1-46D5-9BC0-FA0CFCF25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906" y="2389638"/>
            <a:ext cx="1103992" cy="67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WS — Amazon EC2 Instance Purchasing Options | by Ashish Patel | Awesome  Cloud | Medium">
            <a:extLst>
              <a:ext uri="{FF2B5EF4-FFF2-40B4-BE49-F238E27FC236}">
                <a16:creationId xmlns:a16="http://schemas.microsoft.com/office/drawing/2014/main" id="{E3753BAC-0C6D-4C99-911E-5C5A3148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87" y="2405714"/>
            <a:ext cx="633920" cy="6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 Kinesis Data Firehose - Fluent Bit: Official Manual">
            <a:extLst>
              <a:ext uri="{FF2B5EF4-FFF2-40B4-BE49-F238E27FC236}">
                <a16:creationId xmlns:a16="http://schemas.microsoft.com/office/drawing/2014/main" id="{40A62808-31DE-4BA5-8972-75C04125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985" y="2470472"/>
            <a:ext cx="728451" cy="72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etting Up AWS S3 for Open edX - Blog">
            <a:extLst>
              <a:ext uri="{FF2B5EF4-FFF2-40B4-BE49-F238E27FC236}">
                <a16:creationId xmlns:a16="http://schemas.microsoft.com/office/drawing/2014/main" id="{2FB8D227-E936-46C7-B300-A168D7278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027" y="2405714"/>
            <a:ext cx="879973" cy="65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atabricks fires up runtime 5.0 for Apache Spark 2.4.0 • DEVCLASS">
            <a:extLst>
              <a:ext uri="{FF2B5EF4-FFF2-40B4-BE49-F238E27FC236}">
                <a16:creationId xmlns:a16="http://schemas.microsoft.com/office/drawing/2014/main" id="{B86761D8-AD60-433C-AB8A-DCC44899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384" y="2471742"/>
            <a:ext cx="869036" cy="43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asily query AWS service logs using Amazon Athena | AWS Big Data Blog">
            <a:extLst>
              <a:ext uri="{FF2B5EF4-FFF2-40B4-BE49-F238E27FC236}">
                <a16:creationId xmlns:a16="http://schemas.microsoft.com/office/drawing/2014/main" id="{3AA26F84-0DCA-4B0A-981A-D8453A6A2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59" y="3795325"/>
            <a:ext cx="764054" cy="53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7 Best Reporting Tools for 2021: In-depth Analysis">
            <a:extLst>
              <a:ext uri="{FF2B5EF4-FFF2-40B4-BE49-F238E27FC236}">
                <a16:creationId xmlns:a16="http://schemas.microsoft.com/office/drawing/2014/main" id="{C8CDA0F5-5A10-4228-BE73-E362C8182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208" y="3673977"/>
            <a:ext cx="1027111" cy="6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FC24913-5164-4728-BF3B-0FCE631F5B08}"/>
              </a:ext>
            </a:extLst>
          </p:cNvPr>
          <p:cNvSpPr/>
          <p:nvPr/>
        </p:nvSpPr>
        <p:spPr>
          <a:xfrm>
            <a:off x="7054610" y="2627094"/>
            <a:ext cx="372918" cy="1585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5948DD1-412C-4553-B1F5-8F1F69B30FF1}"/>
              </a:ext>
            </a:extLst>
          </p:cNvPr>
          <p:cNvSpPr/>
          <p:nvPr/>
        </p:nvSpPr>
        <p:spPr>
          <a:xfrm>
            <a:off x="8208669" y="2629351"/>
            <a:ext cx="372918" cy="1585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45EA859-6AD9-4F3E-8B3F-C0E2F1DAF4DC}"/>
              </a:ext>
            </a:extLst>
          </p:cNvPr>
          <p:cNvSpPr/>
          <p:nvPr/>
        </p:nvSpPr>
        <p:spPr>
          <a:xfrm>
            <a:off x="9439641" y="2634360"/>
            <a:ext cx="372918" cy="1585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95079634-783F-4E67-9F50-8E6E172F70A0}"/>
              </a:ext>
            </a:extLst>
          </p:cNvPr>
          <p:cNvSpPr/>
          <p:nvPr/>
        </p:nvSpPr>
        <p:spPr>
          <a:xfrm>
            <a:off x="10618276" y="2634360"/>
            <a:ext cx="372918" cy="1585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DA0B355D-EAC4-410A-882B-6BED60DC48A7}"/>
              </a:ext>
            </a:extLst>
          </p:cNvPr>
          <p:cNvSpPr/>
          <p:nvPr/>
        </p:nvSpPr>
        <p:spPr>
          <a:xfrm rot="5400000">
            <a:off x="9852167" y="3319664"/>
            <a:ext cx="723691" cy="21186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2C7F8CAC-D106-4E56-8092-53C92365ECF0}"/>
              </a:ext>
            </a:extLst>
          </p:cNvPr>
          <p:cNvSpPr/>
          <p:nvPr/>
        </p:nvSpPr>
        <p:spPr>
          <a:xfrm>
            <a:off x="10628347" y="3897689"/>
            <a:ext cx="372918" cy="1585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DE87BB6-6718-4597-B83F-0577EA93EB09}"/>
              </a:ext>
            </a:extLst>
          </p:cNvPr>
          <p:cNvSpPr/>
          <p:nvPr/>
        </p:nvSpPr>
        <p:spPr>
          <a:xfrm rot="16200000" flipH="1">
            <a:off x="10819519" y="2478604"/>
            <a:ext cx="214188" cy="1213331"/>
          </a:xfrm>
          <a:prstGeom prst="bentUpArrow">
            <a:avLst>
              <a:gd name="adj1" fmla="val 25000"/>
              <a:gd name="adj2" fmla="val 33540"/>
              <a:gd name="adj3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4" name="Picture 30" descr="93,036 BEST Laptop Logo IMAGES, STOCK PHOTOS &amp;amp; VECTORS | Adobe Stock">
            <a:extLst>
              <a:ext uri="{FF2B5EF4-FFF2-40B4-BE49-F238E27FC236}">
                <a16:creationId xmlns:a16="http://schemas.microsoft.com/office/drawing/2014/main" id="{9C151522-F312-44FA-AFB7-DA13889C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02" y="3643448"/>
            <a:ext cx="1375875" cy="8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Arrow: Right 82">
            <a:extLst>
              <a:ext uri="{FF2B5EF4-FFF2-40B4-BE49-F238E27FC236}">
                <a16:creationId xmlns:a16="http://schemas.microsoft.com/office/drawing/2014/main" id="{1FF86A07-AC93-492D-A7AA-3A4D68562662}"/>
              </a:ext>
            </a:extLst>
          </p:cNvPr>
          <p:cNvSpPr/>
          <p:nvPr/>
        </p:nvSpPr>
        <p:spPr>
          <a:xfrm rot="16200000">
            <a:off x="7502402" y="3323796"/>
            <a:ext cx="723691" cy="21186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17A0D7-7D40-4AEE-914D-5008643A5B04}"/>
              </a:ext>
            </a:extLst>
          </p:cNvPr>
          <p:cNvSpPr/>
          <p:nvPr/>
        </p:nvSpPr>
        <p:spPr>
          <a:xfrm>
            <a:off x="2453862" y="3525000"/>
            <a:ext cx="233355" cy="236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3532771-474C-4C9B-8877-25A83643D54F}"/>
              </a:ext>
            </a:extLst>
          </p:cNvPr>
          <p:cNvSpPr/>
          <p:nvPr/>
        </p:nvSpPr>
        <p:spPr>
          <a:xfrm>
            <a:off x="2661006" y="4357473"/>
            <a:ext cx="233355" cy="236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title="Click Icon">
            <a:extLst>
              <a:ext uri="{FF2B5EF4-FFF2-40B4-BE49-F238E27FC236}">
                <a16:creationId xmlns:a16="http://schemas.microsoft.com/office/drawing/2014/main" id="{C1084B63-F828-451D-AAF2-48A98C08B20A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718419">
            <a:off x="2817146" y="4618386"/>
            <a:ext cx="124447" cy="124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Graphic 88" title="Click Icon">
            <a:extLst>
              <a:ext uri="{FF2B5EF4-FFF2-40B4-BE49-F238E27FC236}">
                <a16:creationId xmlns:a16="http://schemas.microsoft.com/office/drawing/2014/main" id="{56668C4E-B435-4271-9D15-32518CF07A1C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718419">
            <a:off x="2628296" y="3737331"/>
            <a:ext cx="113595" cy="113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E2E90AC-0BC3-4D5D-A63A-9FB3DFBBCB60}"/>
              </a:ext>
            </a:extLst>
          </p:cNvPr>
          <p:cNvSpPr txBox="1"/>
          <p:nvPr/>
        </p:nvSpPr>
        <p:spPr>
          <a:xfrm>
            <a:off x="9142312" y="4996547"/>
            <a:ext cx="2690731" cy="605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14400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0">
                <a:latin typeface="+mj-lt"/>
              </a:defRPr>
            </a:lvl1pPr>
            <a:lvl2pPr marL="268287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2pPr>
            <a:lvl3pPr marL="53657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3pPr>
            <a:lvl4pPr marL="804862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4pPr>
            <a:lvl5pPr marL="107315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dirty="0">
                <a:latin typeface="Abadi" panose="020B0604020104020204" pitchFamily="34" charset="0"/>
              </a:rPr>
              <a:t>Time Domain of Tweets Stores in Amazon S3 </a:t>
            </a:r>
          </a:p>
        </p:txBody>
      </p:sp>
      <p:sp>
        <p:nvSpPr>
          <p:cNvPr id="92" name="Rectangle 91" descr="decorative element">
            <a:extLst>
              <a:ext uri="{FF2B5EF4-FFF2-40B4-BE49-F238E27FC236}">
                <a16:creationId xmlns:a16="http://schemas.microsoft.com/office/drawing/2014/main" id="{13C2FF0C-8D7C-45F0-9FEB-A697A8520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66724" y="5664037"/>
            <a:ext cx="2441905" cy="289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Tue. 24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 ~ Thu. 26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966F18-ABFC-4C3D-988F-2C9CEDE16608}"/>
              </a:ext>
            </a:extLst>
          </p:cNvPr>
          <p:cNvSpPr/>
          <p:nvPr/>
        </p:nvSpPr>
        <p:spPr>
          <a:xfrm>
            <a:off x="9546951" y="6329609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E244A3-FBA1-4FDC-AC57-C6E2B9D93F74}"/>
              </a:ext>
            </a:extLst>
          </p:cNvPr>
          <p:cNvSpPr txBox="1"/>
          <p:nvPr/>
        </p:nvSpPr>
        <p:spPr>
          <a:xfrm>
            <a:off x="6886207" y="22600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3AE8A2-B353-48E1-9298-503A9F3A6211}"/>
              </a:ext>
            </a:extLst>
          </p:cNvPr>
          <p:cNvSpPr txBox="1"/>
          <p:nvPr/>
        </p:nvSpPr>
        <p:spPr>
          <a:xfrm>
            <a:off x="8012672" y="22883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31CA09-A54D-4953-A783-ED38170DB059}"/>
              </a:ext>
            </a:extLst>
          </p:cNvPr>
          <p:cNvSpPr txBox="1"/>
          <p:nvPr/>
        </p:nvSpPr>
        <p:spPr>
          <a:xfrm>
            <a:off x="8023265" y="34415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7DE4DCC-11C0-45B5-BF25-6FC38995539F}"/>
              </a:ext>
            </a:extLst>
          </p:cNvPr>
          <p:cNvSpPr txBox="1"/>
          <p:nvPr/>
        </p:nvSpPr>
        <p:spPr>
          <a:xfrm>
            <a:off x="9170151" y="22978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8710A5-659E-4964-B0CC-17BF1F0F3601}"/>
              </a:ext>
            </a:extLst>
          </p:cNvPr>
          <p:cNvSpPr txBox="1"/>
          <p:nvPr/>
        </p:nvSpPr>
        <p:spPr>
          <a:xfrm>
            <a:off x="10356788" y="22858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D7F6654-C7CF-4560-834D-2D56665A31E0}"/>
              </a:ext>
            </a:extLst>
          </p:cNvPr>
          <p:cNvSpPr txBox="1"/>
          <p:nvPr/>
        </p:nvSpPr>
        <p:spPr>
          <a:xfrm>
            <a:off x="11605548" y="22955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1FD451-F5A8-4E04-BB30-CFBC0710C810}"/>
              </a:ext>
            </a:extLst>
          </p:cNvPr>
          <p:cNvSpPr txBox="1"/>
          <p:nvPr/>
        </p:nvSpPr>
        <p:spPr>
          <a:xfrm>
            <a:off x="10365889" y="34415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C74CF8-5484-4EF6-B68F-ACE530FF0E84}"/>
              </a:ext>
            </a:extLst>
          </p:cNvPr>
          <p:cNvSpPr txBox="1"/>
          <p:nvPr/>
        </p:nvSpPr>
        <p:spPr>
          <a:xfrm>
            <a:off x="11643642" y="34756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533193-CB4E-4302-9AC1-D8ED51D14A8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2194" y="2354421"/>
            <a:ext cx="5596345" cy="76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3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5DD1-454E-486D-8C22-7252CE74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71" y="20447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Introduction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B67752-E5EF-48C0-9792-D4B6D42909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0" y="1530605"/>
            <a:ext cx="5580062" cy="89002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1769DE-569E-4347-8F08-B68B4787C8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FFB3F-3DFB-4A2F-A7C3-BC0B11F2A38E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E10FB24-3F81-4AA3-A827-A6942DC410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00" y="2837942"/>
            <a:ext cx="5572821" cy="318343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F35856C-B2F3-4DF1-A6F9-2A7B3BCF29E8}"/>
              </a:ext>
            </a:extLst>
          </p:cNvPr>
          <p:cNvSpPr txBox="1">
            <a:spLocks/>
          </p:cNvSpPr>
          <p:nvPr/>
        </p:nvSpPr>
        <p:spPr>
          <a:xfrm>
            <a:off x="356706" y="2512737"/>
            <a:ext cx="5579636" cy="3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Scraping Tweets in Terminal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F6F9B-3BDF-41FC-B2B3-88B0A1D2B65B}"/>
              </a:ext>
            </a:extLst>
          </p:cNvPr>
          <p:cNvSpPr/>
          <p:nvPr/>
        </p:nvSpPr>
        <p:spPr>
          <a:xfrm>
            <a:off x="356279" y="3613160"/>
            <a:ext cx="5542656" cy="3600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99629A-DCEE-4439-A908-A6944B74C991}"/>
              </a:ext>
            </a:extLst>
          </p:cNvPr>
          <p:cNvSpPr/>
          <p:nvPr/>
        </p:nvSpPr>
        <p:spPr>
          <a:xfrm>
            <a:off x="374982" y="4182582"/>
            <a:ext cx="5542656" cy="4083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aphical user interface, text, application, chat or text message, website&#10;&#10;Description automatically generated">
            <a:extLst>
              <a:ext uri="{FF2B5EF4-FFF2-40B4-BE49-F238E27FC236}">
                <a16:creationId xmlns:a16="http://schemas.microsoft.com/office/drawing/2014/main" id="{3CBB3D5A-40F1-407A-A6E0-F7E120A029A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/>
          <a:stretch/>
        </p:blipFill>
        <p:spPr bwMode="auto">
          <a:xfrm>
            <a:off x="6244198" y="1530605"/>
            <a:ext cx="5542656" cy="9538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02180AF-A609-4D2A-A0FC-C84FB7052D86}"/>
              </a:ext>
            </a:extLst>
          </p:cNvPr>
          <p:cNvSpPr txBox="1">
            <a:spLocks/>
          </p:cNvSpPr>
          <p:nvPr/>
        </p:nvSpPr>
        <p:spPr>
          <a:xfrm>
            <a:off x="6259281" y="1215465"/>
            <a:ext cx="5542656" cy="296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Data Streaming in Kinesis Firehose </a:t>
            </a:r>
          </a:p>
        </p:txBody>
      </p:sp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23C856-1495-4B61-83E0-1D124D2B4EE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16" y="2904293"/>
            <a:ext cx="5572821" cy="835078"/>
          </a:xfrm>
          <a:prstGeom prst="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EBD5F66-CB85-4B86-80F3-007AD0A39D30}"/>
              </a:ext>
            </a:extLst>
          </p:cNvPr>
          <p:cNvSpPr txBox="1">
            <a:spLocks/>
          </p:cNvSpPr>
          <p:nvPr/>
        </p:nvSpPr>
        <p:spPr>
          <a:xfrm>
            <a:off x="6244198" y="2598272"/>
            <a:ext cx="5542656" cy="296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Data Storing in Amazon S3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35DC8-74CE-415E-B0C5-76A394615DDF}"/>
              </a:ext>
            </a:extLst>
          </p:cNvPr>
          <p:cNvSpPr txBox="1"/>
          <p:nvPr/>
        </p:nvSpPr>
        <p:spPr>
          <a:xfrm>
            <a:off x="11493539" y="2565730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4C141-EE7B-4297-82C8-54FF3B99B9F7}"/>
              </a:ext>
            </a:extLst>
          </p:cNvPr>
          <p:cNvSpPr txBox="1"/>
          <p:nvPr/>
        </p:nvSpPr>
        <p:spPr>
          <a:xfrm>
            <a:off x="5660171" y="25059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79D82-71C6-4853-8DAB-ABF05AE26765}"/>
              </a:ext>
            </a:extLst>
          </p:cNvPr>
          <p:cNvSpPr txBox="1"/>
          <p:nvPr/>
        </p:nvSpPr>
        <p:spPr>
          <a:xfrm>
            <a:off x="11472183" y="11422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4</a:t>
            </a:r>
          </a:p>
        </p:txBody>
      </p:sp>
      <p:pic>
        <p:nvPicPr>
          <p:cNvPr id="35" name="Picture 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6EC767-E05F-4BD8-9793-9D7796EF451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99" y="4237252"/>
            <a:ext cx="5557738" cy="1784129"/>
          </a:xfrm>
          <a:prstGeom prst="rect">
            <a:avLst/>
          </a:prstGeom>
        </p:spPr>
      </p:pic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130E8746-47AD-49C9-8EA0-72FB08464576}"/>
              </a:ext>
            </a:extLst>
          </p:cNvPr>
          <p:cNvSpPr txBox="1">
            <a:spLocks/>
          </p:cNvSpPr>
          <p:nvPr/>
        </p:nvSpPr>
        <p:spPr>
          <a:xfrm>
            <a:off x="6229116" y="3921691"/>
            <a:ext cx="5542656" cy="296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Data Processing and ML in Databricks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AA42B-697C-4080-AFD4-EB69E1DDB6FC}"/>
              </a:ext>
            </a:extLst>
          </p:cNvPr>
          <p:cNvSpPr txBox="1"/>
          <p:nvPr/>
        </p:nvSpPr>
        <p:spPr>
          <a:xfrm>
            <a:off x="11472183" y="3883135"/>
            <a:ext cx="2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874EB12-1DE2-4E35-BE82-17DE2E037725}"/>
              </a:ext>
            </a:extLst>
          </p:cNvPr>
          <p:cNvSpPr txBox="1">
            <a:spLocks/>
          </p:cNvSpPr>
          <p:nvPr/>
        </p:nvSpPr>
        <p:spPr>
          <a:xfrm>
            <a:off x="356492" y="1151618"/>
            <a:ext cx="5579636" cy="3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AWS EC2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7E678B-6B42-45CA-88BA-54DC3D19E079}"/>
              </a:ext>
            </a:extLst>
          </p:cNvPr>
          <p:cNvSpPr txBox="1"/>
          <p:nvPr/>
        </p:nvSpPr>
        <p:spPr>
          <a:xfrm>
            <a:off x="5640586" y="1144695"/>
            <a:ext cx="258349" cy="37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131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5C8A-0C61-495B-9413-65052D7B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65744"/>
            <a:ext cx="10515600" cy="132556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Data Processing and ML in Databricks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77D45-0F9B-4702-9FCC-C18C795C0A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569" y="1101004"/>
            <a:ext cx="11472862" cy="3600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Connecting to Amazon S3 and mounting the bucket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65AA1-310C-4B80-B83C-5DF2D55E5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40" y="1544136"/>
            <a:ext cx="5579636" cy="360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CA" b="1" i="0" dirty="0">
                <a:effectLst/>
                <a:latin typeface="Abadi" panose="020B0604020104020204" pitchFamily="34" charset="0"/>
              </a:rPr>
              <a:t>Tweet </a:t>
            </a:r>
            <a:r>
              <a:rPr lang="fr-CA" b="1" dirty="0" err="1">
                <a:latin typeface="Abadi" panose="020B0604020104020204" pitchFamily="34" charset="0"/>
              </a:rPr>
              <a:t>c</a:t>
            </a:r>
            <a:r>
              <a:rPr lang="fr-CA" b="1" i="0" dirty="0" err="1">
                <a:effectLst/>
                <a:latin typeface="Abadi" panose="020B0604020104020204" pitchFamily="34" charset="0"/>
              </a:rPr>
              <a:t>leaning</a:t>
            </a:r>
            <a:r>
              <a:rPr lang="fr-CA" b="1" i="0" dirty="0">
                <a:effectLst/>
                <a:latin typeface="Abadi" panose="020B0604020104020204" pitchFamily="34" charset="0"/>
              </a:rPr>
              <a:t> </a:t>
            </a:r>
            <a:r>
              <a:rPr lang="fr-CA" b="1" dirty="0" err="1">
                <a:latin typeface="Abadi" panose="020B0604020104020204" pitchFamily="34" charset="0"/>
              </a:rPr>
              <a:t>p</a:t>
            </a:r>
            <a:r>
              <a:rPr lang="fr-CA" b="1" i="0" dirty="0" err="1">
                <a:effectLst/>
                <a:latin typeface="Abadi" panose="020B0604020104020204" pitchFamily="34" charset="0"/>
              </a:rPr>
              <a:t>reprocessing</a:t>
            </a:r>
            <a:endParaRPr lang="fr-CA" b="1" i="0" dirty="0">
              <a:effectLst/>
              <a:latin typeface="Abadi" panose="020B0604020104020204" pitchFamily="34" charset="0"/>
            </a:endParaRPr>
          </a:p>
        </p:txBody>
      </p:sp>
      <p:pic>
        <p:nvPicPr>
          <p:cNvPr id="9" name="Content Placeholder 8" descr="Table&#10;&#10;Description automatically generated with low confidence">
            <a:extLst>
              <a:ext uri="{FF2B5EF4-FFF2-40B4-BE49-F238E27FC236}">
                <a16:creationId xmlns:a16="http://schemas.microsoft.com/office/drawing/2014/main" id="{78351154-A027-4D57-A6ED-FCCB7E1742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3915094"/>
            <a:ext cx="5580062" cy="105785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67339A-31E6-40F8-AE32-B7077B3432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2364" y="1498618"/>
            <a:ext cx="5440918" cy="25173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b="1" i="0" dirty="0">
                <a:effectLst/>
                <a:latin typeface="Abadi" panose="020B0604020104020204" pitchFamily="34" charset="0"/>
              </a:rPr>
              <a:t>Loading the trained ML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7C242-07BA-41D6-A47E-4AA74587E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8EEE1677-ED05-4FAF-A8F3-5E9B18A784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" y="5078990"/>
            <a:ext cx="5580000" cy="974957"/>
          </a:xfrm>
          <a:prstGeom prst="rect">
            <a:avLst/>
          </a:prstGeom>
        </p:spPr>
      </p:pic>
      <p:sp>
        <p:nvSpPr>
          <p:cNvPr id="11" name="Graphic 6" title="Template Instruction Arrow">
            <a:extLst>
              <a:ext uri="{FF2B5EF4-FFF2-40B4-BE49-F238E27FC236}">
                <a16:creationId xmlns:a16="http://schemas.microsoft.com/office/drawing/2014/main" id="{27170A20-D8FB-4660-BBD6-97FD32D8C34A}"/>
              </a:ext>
            </a:extLst>
          </p:cNvPr>
          <p:cNvSpPr/>
          <p:nvPr/>
        </p:nvSpPr>
        <p:spPr>
          <a:xfrm rot="13845443" flipH="1" flipV="1">
            <a:off x="-97248" y="4617408"/>
            <a:ext cx="597598" cy="671534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E8D961B-970E-4E35-91E3-16C05F96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833482"/>
            <a:ext cx="5894390" cy="19722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`</a:t>
            </a:r>
            <a:r>
              <a:rPr lang="en-US" sz="1600" b="0" i="0" dirty="0" err="1">
                <a:solidFill>
                  <a:srgbClr val="1D1C1D"/>
                </a:solidFill>
                <a:effectLst/>
                <a:latin typeface="Slack-Lato"/>
              </a:rPr>
              <a:t>pyspark.sql.functions.regexp_replace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` is used to process the text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1. Removing URLs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2. Removing special characters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3. Substituting multiple spaces with single space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4. Lowercase all text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5. Trim the leading/trailing whitespaces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6. Removing RT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7. Removing </a:t>
            </a:r>
            <a:r>
              <a:rPr lang="en-US" sz="1400" b="0" i="0" dirty="0" err="1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User_id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6E20C2-DA80-43DD-968D-927DE42A2D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64" y="1796990"/>
            <a:ext cx="5238172" cy="457143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E4A2F30-9EF6-438A-91D4-27546C365203}"/>
              </a:ext>
            </a:extLst>
          </p:cNvPr>
          <p:cNvSpPr txBox="1">
            <a:spLocks/>
          </p:cNvSpPr>
          <p:nvPr/>
        </p:nvSpPr>
        <p:spPr>
          <a:xfrm>
            <a:off x="6253407" y="2391867"/>
            <a:ext cx="5578593" cy="2517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badi" panose="020B0604020104020204" pitchFamily="34" charset="0"/>
              </a:rPr>
              <a:t>Sentiment Prediction on the cleaned dataset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0C9CF8-2EEE-496A-9102-BDDEBE95E28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75" y="1080000"/>
            <a:ext cx="6248725" cy="360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FF1E1A9-3D15-448E-8B62-96A395B42C59}"/>
              </a:ext>
            </a:extLst>
          </p:cNvPr>
          <p:cNvSpPr txBox="1">
            <a:spLocks/>
          </p:cNvSpPr>
          <p:nvPr/>
        </p:nvSpPr>
        <p:spPr>
          <a:xfrm>
            <a:off x="6300280" y="4809568"/>
            <a:ext cx="5578593" cy="2750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badi" panose="020B0604020104020204" pitchFamily="34" charset="0"/>
              </a:rPr>
              <a:t>Saving the dataset in Amazon S3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49EF7-96CD-44DA-B412-DFC673336E79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8C738356-6388-4A28-8780-C9A9592882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3732"/>
          <a:stretch/>
        </p:blipFill>
        <p:spPr>
          <a:xfrm>
            <a:off x="6252364" y="2709124"/>
            <a:ext cx="5854554" cy="20349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0E3D4A-2F99-4287-A546-DCBBFDE591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280" y="5123155"/>
            <a:ext cx="4320133" cy="4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B04-5746-4F11-96EF-01B96DAC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93410"/>
            <a:ext cx="10515600" cy="929721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Amazon Athena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3EB68-9DFE-415D-BD45-3198125160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170000"/>
            <a:ext cx="5579636" cy="360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Abadi" panose="020B0604020104020204" pitchFamily="34" charset="0"/>
              </a:rPr>
              <a:t>Use Athena to Create Tables </a:t>
            </a:r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C02245EE-49CE-476A-9CE2-F61A18B48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3911902"/>
            <a:ext cx="9579460" cy="222504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174B88-807C-413A-8843-56C8EDD8B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" name="Picture 24" descr="Easily query AWS service logs using Amazon Athena | AWS Big Data Blog">
            <a:extLst>
              <a:ext uri="{FF2B5EF4-FFF2-40B4-BE49-F238E27FC236}">
                <a16:creationId xmlns:a16="http://schemas.microsoft.com/office/drawing/2014/main" id="{F4FFDB31-855D-405B-8681-64637D2C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474" y="360000"/>
            <a:ext cx="1311163" cy="9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ECF0AB-030D-4216-AEDB-3769DCACB1EC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676ED3-E8B0-4F70-88AB-0E9C1DDC92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3" y="1530000"/>
            <a:ext cx="5585460" cy="222504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0F80F9B-8EFB-4C09-A776-031DDF29E6B1}"/>
              </a:ext>
            </a:extLst>
          </p:cNvPr>
          <p:cNvSpPr txBox="1">
            <a:spLocks/>
          </p:cNvSpPr>
          <p:nvPr/>
        </p:nvSpPr>
        <p:spPr>
          <a:xfrm>
            <a:off x="352147" y="3551902"/>
            <a:ext cx="5579636" cy="3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badi" panose="020B0604020104020204" pitchFamily="34" charset="0"/>
              </a:rPr>
              <a:t>Final Dataset</a:t>
            </a:r>
          </a:p>
        </p:txBody>
      </p:sp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6019A7B5-2137-45A3-A9C3-8AEFE5AB8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249" y="1350000"/>
            <a:ext cx="4275190" cy="1928027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82A19E-69E2-4F12-B98E-3C3216929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249" y="3104820"/>
            <a:ext cx="3299746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B04-5746-4F11-96EF-01B96DAC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55323"/>
            <a:ext cx="10515600" cy="1325563"/>
          </a:xfrm>
        </p:spPr>
        <p:txBody>
          <a:bodyPr/>
          <a:lstStyle/>
          <a:p>
            <a:r>
              <a:rPr lang="fr-CA" dirty="0" err="1">
                <a:solidFill>
                  <a:schemeClr val="tx2"/>
                </a:solidFill>
                <a:latin typeface="Abadi" panose="020B0604020104020204" pitchFamily="34" charset="0"/>
              </a:rPr>
              <a:t>QuickSight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fr-CA" dirty="0">
                <a:solidFill>
                  <a:schemeClr val="tx2"/>
                </a:solidFill>
                <a:latin typeface="Abadi" panose="020B0604020104020204" pitchFamily="34" charset="0"/>
              </a:rPr>
              <a:t>D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ashboard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174B88-807C-413A-8843-56C8EDD8B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1" name="Picture 26" descr="7 Best Reporting Tools for 2021: In-depth Analysis">
            <a:extLst>
              <a:ext uri="{FF2B5EF4-FFF2-40B4-BE49-F238E27FC236}">
                <a16:creationId xmlns:a16="http://schemas.microsoft.com/office/drawing/2014/main" id="{10D88A7B-F639-4B6E-B9C5-82782666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4" y="359999"/>
            <a:ext cx="1711456" cy="12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3681B-E647-4BFC-A778-48099747A4DE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60F15763-73DD-4742-80AD-05A692289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1" t="3038" r="4191" b="7511"/>
          <a:stretch/>
        </p:blipFill>
        <p:spPr>
          <a:xfrm>
            <a:off x="660724" y="1564862"/>
            <a:ext cx="5553645" cy="3464417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9C54BC-29E4-4E4C-AB92-72BBE3B50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92" b="4156"/>
          <a:stretch/>
        </p:blipFill>
        <p:spPr>
          <a:xfrm>
            <a:off x="1452201" y="5029279"/>
            <a:ext cx="3296613" cy="1204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BB2C68E-FBB8-42D5-B72D-5B53CA0854EF}"/>
              </a:ext>
            </a:extLst>
          </p:cNvPr>
          <p:cNvSpPr txBox="1">
            <a:spLocks/>
          </p:cNvSpPr>
          <p:nvPr/>
        </p:nvSpPr>
        <p:spPr>
          <a:xfrm>
            <a:off x="660724" y="1071670"/>
            <a:ext cx="2024108" cy="590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>
                <a:solidFill>
                  <a:schemeClr val="tx2"/>
                </a:solidFill>
                <a:latin typeface="Abadi" panose="020B0604020104020204" pitchFamily="34" charset="0"/>
              </a:rPr>
              <a:t>Screen </a:t>
            </a:r>
            <a:r>
              <a:rPr lang="fr-CA" sz="2000" dirty="0" err="1">
                <a:solidFill>
                  <a:schemeClr val="tx2"/>
                </a:solidFill>
                <a:latin typeface="Abadi" panose="020B0604020104020204" pitchFamily="34" charset="0"/>
              </a:rPr>
              <a:t>Names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D60BF2-A425-4FC7-8CFA-FEED2CD441A0}"/>
              </a:ext>
            </a:extLst>
          </p:cNvPr>
          <p:cNvSpPr txBox="1">
            <a:spLocks/>
          </p:cNvSpPr>
          <p:nvPr/>
        </p:nvSpPr>
        <p:spPr>
          <a:xfrm>
            <a:off x="6143348" y="1570789"/>
            <a:ext cx="2024108" cy="590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>
                <a:solidFill>
                  <a:schemeClr val="tx2"/>
                </a:solidFill>
                <a:latin typeface="Abadi" panose="020B0604020104020204" pitchFamily="34" charset="0"/>
              </a:rPr>
              <a:t>Locations</a:t>
            </a:r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17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469279BA-03D3-4405-8E59-50EC923B6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36" y="2068038"/>
            <a:ext cx="5565264" cy="3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7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B04-5746-4F11-96EF-01B96DAC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55323"/>
            <a:ext cx="10515600" cy="1325563"/>
          </a:xfrm>
        </p:spPr>
        <p:txBody>
          <a:bodyPr/>
          <a:lstStyle/>
          <a:p>
            <a:r>
              <a:rPr lang="fr-CA" dirty="0" err="1">
                <a:solidFill>
                  <a:schemeClr val="tx2"/>
                </a:solidFill>
                <a:latin typeface="Abadi" panose="020B0604020104020204" pitchFamily="34" charset="0"/>
              </a:rPr>
              <a:t>QuickSight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fr-CA" dirty="0">
                <a:solidFill>
                  <a:schemeClr val="tx2"/>
                </a:solidFill>
                <a:latin typeface="Abadi" panose="020B0604020104020204" pitchFamily="34" charset="0"/>
              </a:rPr>
              <a:t>D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ashboard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174B88-807C-413A-8843-56C8EDD8B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1" name="Picture 26" descr="7 Best Reporting Tools for 2021: In-depth Analysis">
            <a:extLst>
              <a:ext uri="{FF2B5EF4-FFF2-40B4-BE49-F238E27FC236}">
                <a16:creationId xmlns:a16="http://schemas.microsoft.com/office/drawing/2014/main" id="{10D88A7B-F639-4B6E-B9C5-82782666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4" y="359999"/>
            <a:ext cx="1711456" cy="12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3681B-E647-4BFC-A778-48099747A4DE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18D6AEBB-7D87-4352-A394-7CE4346B3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62" y="1960670"/>
            <a:ext cx="5816678" cy="288653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5D4AA97-AC57-47F5-B04F-2C033EB76191}"/>
              </a:ext>
            </a:extLst>
          </p:cNvPr>
          <p:cNvSpPr txBox="1">
            <a:spLocks/>
          </p:cNvSpPr>
          <p:nvPr/>
        </p:nvSpPr>
        <p:spPr>
          <a:xfrm>
            <a:off x="326904" y="1363700"/>
            <a:ext cx="1326757" cy="590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>
                <a:solidFill>
                  <a:schemeClr val="tx2"/>
                </a:solidFill>
                <a:latin typeface="Abadi" panose="020B0604020104020204" pitchFamily="34" charset="0"/>
              </a:rPr>
              <a:t>Tweets</a:t>
            </a:r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91D51F-EBAC-425A-997E-D6677138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99" y="1953957"/>
            <a:ext cx="5282673" cy="27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B04-5746-4F11-96EF-01B96DAC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22367"/>
            <a:ext cx="10515600" cy="1325563"/>
          </a:xfrm>
        </p:spPr>
        <p:txBody>
          <a:bodyPr/>
          <a:lstStyle/>
          <a:p>
            <a:r>
              <a:rPr lang="fr-CA" dirty="0" err="1">
                <a:solidFill>
                  <a:schemeClr val="tx2"/>
                </a:solidFill>
                <a:latin typeface="Abadi" panose="020B0604020104020204" pitchFamily="34" charset="0"/>
              </a:rPr>
              <a:t>QuickSight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fr-CA" dirty="0">
                <a:solidFill>
                  <a:schemeClr val="tx2"/>
                </a:solidFill>
                <a:latin typeface="Abadi" panose="020B0604020104020204" pitchFamily="34" charset="0"/>
              </a:rPr>
              <a:t>D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ashboard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174B88-807C-413A-8843-56C8EDD8B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1" name="Picture 26" descr="7 Best Reporting Tools for 2021: In-depth Analysis">
            <a:extLst>
              <a:ext uri="{FF2B5EF4-FFF2-40B4-BE49-F238E27FC236}">
                <a16:creationId xmlns:a16="http://schemas.microsoft.com/office/drawing/2014/main" id="{10D88A7B-F639-4B6E-B9C5-82782666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4" y="359999"/>
            <a:ext cx="1711456" cy="12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3681B-E647-4BFC-A778-48099747A4DE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6" title="Template Instruction Arrow">
            <a:extLst>
              <a:ext uri="{FF2B5EF4-FFF2-40B4-BE49-F238E27FC236}">
                <a16:creationId xmlns:a16="http://schemas.microsoft.com/office/drawing/2014/main" id="{DD175A54-669C-46A5-AFA7-8ED0CEAFDBE7}"/>
              </a:ext>
            </a:extLst>
          </p:cNvPr>
          <p:cNvSpPr/>
          <p:nvPr/>
        </p:nvSpPr>
        <p:spPr>
          <a:xfrm rot="8734765" flipH="1" flipV="1">
            <a:off x="5087063" y="5372294"/>
            <a:ext cx="787552" cy="671534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627A54F-B7ED-499C-BCF2-6466C78D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28" y="2250439"/>
            <a:ext cx="4919071" cy="294909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1314F50-0081-40D2-A29B-9CBB2E453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53" y="2165606"/>
            <a:ext cx="4975975" cy="3267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9AF2C9-91A5-4DE5-9774-6D627497389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845" y="5199534"/>
            <a:ext cx="4468741" cy="17755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988E427-1A85-457F-94AA-035D55A9167C}"/>
              </a:ext>
            </a:extLst>
          </p:cNvPr>
          <p:cNvSpPr txBox="1">
            <a:spLocks/>
          </p:cNvSpPr>
          <p:nvPr/>
        </p:nvSpPr>
        <p:spPr>
          <a:xfrm>
            <a:off x="541538" y="1597056"/>
            <a:ext cx="2317072" cy="590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 err="1">
                <a:solidFill>
                  <a:schemeClr val="tx2"/>
                </a:solidFill>
                <a:latin typeface="Abadi" panose="020B0604020104020204" pitchFamily="34" charset="0"/>
              </a:rPr>
              <a:t>Prediction</a:t>
            </a:r>
            <a:r>
              <a:rPr lang="fr-CA" sz="2000" dirty="0">
                <a:solidFill>
                  <a:schemeClr val="tx2"/>
                </a:solidFill>
                <a:latin typeface="Abadi" panose="020B0604020104020204" pitchFamily="34" charset="0"/>
              </a:rPr>
              <a:t> vs. </a:t>
            </a:r>
            <a:r>
              <a:rPr lang="fr-CA" sz="2000" dirty="0" err="1">
                <a:solidFill>
                  <a:schemeClr val="tx2"/>
                </a:solidFill>
                <a:latin typeface="Abadi" panose="020B0604020104020204" pitchFamily="34" charset="0"/>
              </a:rPr>
              <a:t>Hour</a:t>
            </a: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8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076740-0761-4FC1-85CF-340B45517B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A503AA-C0B9-4D27-8198-C47287AB5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434260-54EF-43C0-931E-5A81BC114DC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251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Slack-Lato</vt:lpstr>
      <vt:lpstr>Office Theme</vt:lpstr>
      <vt:lpstr>TWITTER SENTIMENT ANALYSIS</vt:lpstr>
      <vt:lpstr>AGENDA</vt:lpstr>
      <vt:lpstr>Twitter Sentiment Analysis</vt:lpstr>
      <vt:lpstr>Introduction</vt:lpstr>
      <vt:lpstr>Data Processing and ML in Databricks </vt:lpstr>
      <vt:lpstr>Amazon Athena </vt:lpstr>
      <vt:lpstr>QuickSight Dashboard</vt:lpstr>
      <vt:lpstr>QuickSight Dashboard</vt:lpstr>
      <vt:lpstr>QuickSight Dashboard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keyvan mokhtarpour</dc:creator>
  <cp:lastModifiedBy>Keivan Mokhtarpour</cp:lastModifiedBy>
  <cp:revision>9</cp:revision>
  <dcterms:created xsi:type="dcterms:W3CDTF">2021-08-26T04:52:51Z</dcterms:created>
  <dcterms:modified xsi:type="dcterms:W3CDTF">2021-12-13T14:59:08Z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