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21"/>
  </p:notesMasterIdLst>
  <p:sldIdLst>
    <p:sldId id="256" r:id="rId3"/>
    <p:sldId id="259" r:id="rId4"/>
    <p:sldId id="278" r:id="rId5"/>
    <p:sldId id="279" r:id="rId6"/>
    <p:sldId id="280" r:id="rId7"/>
    <p:sldId id="282" r:id="rId8"/>
    <p:sldId id="284" r:id="rId9"/>
    <p:sldId id="286" r:id="rId10"/>
    <p:sldId id="288" r:id="rId11"/>
    <p:sldId id="292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2"/>
      <p:bold r:id="rId23"/>
      <p:italic r:id="rId24"/>
      <p:boldItalic r:id="rId25"/>
    </p:embeddedFont>
    <p:embeddedFont>
      <p:font typeface="IBM Plex Sans SemiBold" panose="020B0703050203000203" pitchFamily="34" charset="0"/>
      <p:regular r:id="rId26"/>
      <p:bold r:id="rId27"/>
      <p:italic r:id="rId28"/>
      <p:boldItalic r:id="rId29"/>
    </p:embeddedFont>
    <p:embeddedFont>
      <p:font typeface="Robo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3292ca0de_0_1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23292ca0de_0_1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3292ca0de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3292ca0de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617354b3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3617354b3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3617354b3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3617354b3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3617354b3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3617354b3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5d49759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5d49759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617354b36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617354b36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3292ca0de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3292ca0de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3292ca0de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3292ca0de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3292ca0de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3292ca0de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74" name="Google Shape;574;p8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Найдите картинку в интернете и прикрепите её в ячейку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Создайте следующую таблицу в ячейке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76" name="Google Shape;576;p81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77" name="Google Shape;5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94" name="Google Shape;594;p83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вход поступают целочисленные значения в любом количестве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 словарь с ключами суммы трат и средней 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96" name="Google Shape;596;p83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612" name="Google Shape;612;p8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13" name="Google Shape;613;p8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619" name="Google Shape;619;p8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625" name="Google Shape;6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8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27" name="Google Shape;627;p87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Оформляйте ноутбук, используя эти советы: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задачи - заголовок 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подзадачи - заголовок 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Предоставленные наборы данных оформляйте, как код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```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```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 2</a:t>
            </a:r>
            <a:endParaRPr dirty="0"/>
          </a:p>
        </p:txBody>
      </p:sp>
      <p:pic>
        <p:nvPicPr>
          <p:cNvPr id="633" name="Google Shape;63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35" name="Google Shape;635;p88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складе лежат разные фрукты в разном количестве.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складе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работы функции: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3610875"/>
            <a:ext cx="4085400" cy="6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642" name="Google Shape;6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44" name="Google Shape;644;p89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[100, 125, -90, 345, 655, -1, 0, 200]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650" name="Google Shape;650;p9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51" name="Google Shape;651;p90"/>
          <p:cNvSpPr txBox="1">
            <a:spLocks noGrp="1"/>
          </p:cNvSpPr>
          <p:nvPr>
            <p:ph type="subTitle" idx="1"/>
          </p:nvPr>
        </p:nvSpPr>
        <p:spPr>
          <a:xfrm>
            <a:off x="538200" y="936150"/>
            <a:ext cx="80199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Даны два списка.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 покупки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Суммы покупок по датам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Найдите, какая выручка у компании в ноябре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Найдите выручку компании в зависимости от месяца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№1:</a:t>
            </a:r>
            <a:endParaRPr/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13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Посмотреть на функционал модуля Random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генераторами</a:t>
            </a:r>
            <a:endParaRPr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Познакомиться с list, set, dict comprehensions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49" name="Google Shape;449;p6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0.</a:t>
            </a:r>
            <a:endParaRPr/>
          </a:p>
        </p:txBody>
      </p:sp>
      <p:sp>
        <p:nvSpPr>
          <p:cNvPr id="455" name="Google Shape;455;p68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Весь ноутбук оформляйте с заголовками и текстами: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Номер задачи - заголовок 2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Номер подзадачи - заголовок 3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Предоставленные наборы данных оформляйте, как код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457" name="Google Shape;45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00" y="2822075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8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Вся </a:t>
            </a:r>
            <a:r>
              <a:rPr lang="ru" sz="37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практика</a:t>
            </a:r>
            <a:endParaRPr sz="37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64" name="Google Shape;464;p69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Соедините два словаря в один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65" name="Google Shape;465;p6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66" name="Google Shape;466;p69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7" name="Google Shape;467;p69"/>
          <p:cNvSpPr txBox="1"/>
          <p:nvPr/>
        </p:nvSpPr>
        <p:spPr>
          <a:xfrm>
            <a:off x="588600" y="1866900"/>
            <a:ext cx="4114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dict1 = {'One': 1, 'Two': 2, 'Three': 3}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dict2 = {'Four': 4, 'Five': 5, 'Six': 6}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84" name="Google Shape;484;p7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= ['One', 'Two', 'Three']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= [1, 2, 3]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Используя цикл for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Используя dict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86" name="Google Shape;486;p7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504" name="Google Shape;504;p73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Извлеките только два ключа name и age из представленного словаря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7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06" name="Google Shape;506;p73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3714750" y="1543050"/>
            <a:ext cx="4114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client_dict = {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	"name": "John",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	"age": 25,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	"salary": 5000,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	"city": "Moscow"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}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536400" y="2118562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525" name="Google Shape;5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5"/>
          <p:cNvSpPr txBox="1">
            <a:spLocks noGrp="1"/>
          </p:cNvSpPr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540" name="Google Shape;540;p77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Сгенерируйте случайные целые числа от 0 до 100 в количестве 5 штук с помощью модуля random</a:t>
            </a:r>
            <a:endParaRPr sz="1300" b="1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7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42" name="Google Shape;542;p77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884</Words>
  <Application>Microsoft Office PowerPoint</Application>
  <PresentationFormat>Экран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Roboto</vt:lpstr>
      <vt:lpstr>IBM Plex Sans SemiBold</vt:lpstr>
      <vt:lpstr>IBM Plex Sans</vt:lpstr>
      <vt:lpstr>Simple Light</vt:lpstr>
      <vt:lpstr>Макет шаблона GB</vt:lpstr>
      <vt:lpstr>Семинар 1</vt:lpstr>
      <vt:lpstr>Цели семинара №1:</vt:lpstr>
      <vt:lpstr>Практика</vt:lpstr>
      <vt:lpstr>Задание 0.</vt:lpstr>
      <vt:lpstr>Задание 1.</vt:lpstr>
      <vt:lpstr>Задание 2.</vt:lpstr>
      <vt:lpstr>Задание 3.</vt:lpstr>
      <vt:lpstr>Перерыв</vt:lpstr>
      <vt:lpstr>Задание 4.</vt:lpstr>
      <vt:lpstr>Задание 5.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Рустем Богданов</dc:creator>
  <cp:lastModifiedBy>Рустем Богданов</cp:lastModifiedBy>
  <cp:revision>5</cp:revision>
  <dcterms:modified xsi:type="dcterms:W3CDTF">2023-03-14T18:34:21Z</dcterms:modified>
</cp:coreProperties>
</file>