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3F87F-10FA-4251-9C71-08FE07E14B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FDF3BE-8F6C-49AA-A18B-EA3B2DF030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122E36-28E8-424A-9309-941D0DCA9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BF1F8-7B6D-4156-BFFD-C58C0662ED28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6D33D3-BD9C-4D6F-9D5D-4E0CE7624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21BC78-D3B4-4492-AE61-9A54AE92A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D2820-7C84-4A8F-B6B9-1FA306442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333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F2E06-8276-48E3-AFCE-497EEA678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690BCD-5336-4C3A-A019-7B8CF107E6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1B76E2-1F9A-4FC2-9CAE-67B3E1FE4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BF1F8-7B6D-4156-BFFD-C58C0662ED28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5F1185-11C5-497E-8D61-073DFC92B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B3C12-396F-4546-93B7-78304EF1C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D2820-7C84-4A8F-B6B9-1FA306442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190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094CEA-6EC1-4768-BC4D-3E4C549B34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74111F-BFE3-412C-B9CE-4497832F6A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80AB6C-2681-4ED9-97F2-3AA84E959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BF1F8-7B6D-4156-BFFD-C58C0662ED28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26B8D7-F75B-4BE8-B54B-0B07131EF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2AFA2-F771-446C-A5D0-C0FFCAF95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D2820-7C84-4A8F-B6B9-1FA306442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281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9E48D-7196-4422-BEF7-7A280DE33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A78BD-B226-4AAA-8522-E85D794B91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63BC48-D3E8-41E5-AB7A-6DB92D017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BF1F8-7B6D-4156-BFFD-C58C0662ED28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8CAC0B-78BB-4B73-A1FD-81D7C71BD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FAB75A-97CA-47C9-9E18-827FD541E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D2820-7C84-4A8F-B6B9-1FA306442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718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38D5E-5BAB-48F3-BBE8-8D11E0739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60BF2A-23D8-4FC4-8A53-FB88A08643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A42C81-A829-4C55-B4DB-80B71AB07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BF1F8-7B6D-4156-BFFD-C58C0662ED28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BA6E5A-7BCD-4734-9C8A-09A3EDD9F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3EFAE9-1D2B-4DB9-83E2-44E9421D9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D2820-7C84-4A8F-B6B9-1FA306442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470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61C4D-638E-4323-BB54-327E2E867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C26E9-25E1-441B-892C-AE2CF5211C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12FBBE-B649-415B-968E-312A03F54D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B7670F-A693-44EE-9E77-678BE07B7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BF1F8-7B6D-4156-BFFD-C58C0662ED28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BAD91C-F382-4D70-AEA3-F620E6C1C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FAB93E-3BB8-49FB-9EDA-28B93541B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D2820-7C84-4A8F-B6B9-1FA306442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260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11489-B8CB-42F3-B79D-3CDD64F9D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26DB69-999D-46A8-A6DC-48EB4E1FD5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DEBD69-1428-4804-8897-8118893980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A30AB1-76DC-48E1-A320-CDF133BA86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976B18-D0BE-4E65-A57F-197B717F22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19E1F9-F0A5-4E26-B0E1-4832A47FA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BF1F8-7B6D-4156-BFFD-C58C0662ED28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568B65-80C1-493F-9FED-A213E3376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9158C8-7D0C-4696-8957-C17A55440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D2820-7C84-4A8F-B6B9-1FA306442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886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F571B-0CC9-46A1-BC3C-902C7D138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435F06-FFA0-4875-BBA1-1E4F1B464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BF1F8-7B6D-4156-BFFD-C58C0662ED28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E8EA81-4D05-46D5-AF21-FD3D44608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612CA1-A349-46A1-BBA6-86C7DCB3E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D2820-7C84-4A8F-B6B9-1FA306442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369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CA8EF9-74AB-40ED-9254-FA992B2E3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BF1F8-7B6D-4156-BFFD-C58C0662ED28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806CC8-81F7-4C62-AB79-43D7104B1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5F9099-52A4-40FA-B270-4E0BDA669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D2820-7C84-4A8F-B6B9-1FA306442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565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27C7F-6F4B-4D7E-8A19-635AF36E4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958DA-AFA2-4718-9C65-AC54928D08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5E9D25-1803-4E16-8802-D56D8CC801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906F92-6DB9-4319-94D3-39F63F439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BF1F8-7B6D-4156-BFFD-C58C0662ED28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6BC6D4-FA25-4E43-86B0-BC8ED0656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B61CC1-7C03-47B6-83D7-E89D45DF5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D2820-7C84-4A8F-B6B9-1FA306442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899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496D0-0969-4F57-B831-8DEAAE41F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9357BA-55A5-4433-AC00-AB4CCA67B1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2EA2B2-8805-43D0-8FF9-540E0F2836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90FF26-44A6-46F1-8C11-A37077394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BF1F8-7B6D-4156-BFFD-C58C0662ED28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9EA737-82A0-489E-8627-D9532673C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6F980A-0912-454F-99B6-C21E61101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D2820-7C84-4A8F-B6B9-1FA306442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353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815E6C-B0B3-4C8A-9261-1176A8039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ADDE2E-1C0F-42F7-B012-5459C5F2A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69E6A-C8DA-410E-8321-D0A02401F8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3BF1F8-7B6D-4156-BFFD-C58C0662ED28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D0DF4-AD31-41B4-9F68-4D4D39A67D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9EDCAC-9868-4DC6-BF66-85FF359D6B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0D2820-7C84-4A8F-B6B9-1FA306442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633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56A27-5875-4903-8A2A-0F1BF60B83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jUnit</a:t>
            </a:r>
            <a:r>
              <a:rPr lang="en-US" dirty="0"/>
              <a:t> 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6AC1CC-DC35-422E-A69D-B5D414C3EB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566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3A210-8FCE-42D4-844E-10635CF11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27B018-159E-41EC-B289-79F3E4F7EB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generated at runtime by a factory method that is </a:t>
            </a:r>
            <a:r>
              <a:rPr lang="en-US" dirty="0" err="1"/>
              <a:t>annoted</a:t>
            </a:r>
            <a:r>
              <a:rPr lang="en-US" dirty="0"/>
              <a:t> with @</a:t>
            </a:r>
            <a:r>
              <a:rPr lang="en-US" dirty="0" err="1"/>
              <a:t>TestFactory</a:t>
            </a:r>
            <a:endParaRPr lang="en-US" dirty="0"/>
          </a:p>
          <a:p>
            <a:r>
              <a:rPr lang="en-US" dirty="0"/>
              <a:t>Factory of test cases</a:t>
            </a:r>
          </a:p>
          <a:p>
            <a:r>
              <a:rPr lang="en-US" dirty="0"/>
              <a:t>Returns single </a:t>
            </a:r>
            <a:r>
              <a:rPr lang="en-US" dirty="0" err="1"/>
              <a:t>DynamicNode</a:t>
            </a:r>
            <a:r>
              <a:rPr lang="en-US" dirty="0"/>
              <a:t> or Stream, Collection, </a:t>
            </a:r>
            <a:r>
              <a:rPr lang="en-US" dirty="0" err="1"/>
              <a:t>Iterable</a:t>
            </a:r>
            <a:r>
              <a:rPr lang="en-US" dirty="0"/>
              <a:t> or Iterator of </a:t>
            </a:r>
            <a:r>
              <a:rPr lang="en-US"/>
              <a:t>DynamicNodes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862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52FCB-DB16-4175-B6A0-8E74BBFC7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org.junit.jupiter.api.Assertations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4E55B-A195-486C-A891-BC73B03D4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jUnit</a:t>
            </a:r>
            <a:r>
              <a:rPr lang="en-US" dirty="0"/>
              <a:t> 4 		-&gt; 	jUnit5</a:t>
            </a:r>
          </a:p>
          <a:p>
            <a:r>
              <a:rPr lang="en-US" dirty="0" err="1"/>
              <a:t>org.junit.Assert</a:t>
            </a:r>
            <a:r>
              <a:rPr lang="en-US" dirty="0"/>
              <a:t> 	-&gt; 	</a:t>
            </a:r>
            <a:r>
              <a:rPr lang="en-US" dirty="0" err="1"/>
              <a:t>org.junit.jupiter.api.Assertation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230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DB6CC-8875-4D91-846A-788E1D56D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Parameterized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C178A-1C69-485D-87E9-88092D563B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Experimental feature</a:t>
            </a:r>
          </a:p>
          <a:p>
            <a:r>
              <a:rPr lang="en-US" dirty="0"/>
              <a:t>Able to run single test multiple times with multiple parameters</a:t>
            </a:r>
          </a:p>
          <a:p>
            <a:r>
              <a:rPr lang="en-US" dirty="0"/>
              <a:t>Require “</a:t>
            </a:r>
            <a:r>
              <a:rPr lang="en-US" dirty="0" err="1"/>
              <a:t>junit</a:t>
            </a:r>
            <a:r>
              <a:rPr lang="en-US" dirty="0"/>
              <a:t>-</a:t>
            </a:r>
            <a:r>
              <a:rPr lang="en-US" dirty="0" err="1"/>
              <a:t>jupiter</a:t>
            </a:r>
            <a:r>
              <a:rPr lang="en-US" dirty="0"/>
              <a:t>-params” dependency</a:t>
            </a:r>
          </a:p>
          <a:p>
            <a:r>
              <a:rPr lang="en-US" dirty="0"/>
              <a:t>Different sources of parameters</a:t>
            </a:r>
          </a:p>
          <a:p>
            <a:pPr lvl="1"/>
            <a:r>
              <a:rPr lang="en-US" dirty="0"/>
              <a:t>@</a:t>
            </a:r>
            <a:r>
              <a:rPr lang="en-US" dirty="0" err="1"/>
              <a:t>ValueSource</a:t>
            </a:r>
            <a:endParaRPr lang="en-US" dirty="0"/>
          </a:p>
          <a:p>
            <a:pPr lvl="1"/>
            <a:r>
              <a:rPr lang="en-US" dirty="0"/>
              <a:t>Null and empty sources ( @</a:t>
            </a:r>
            <a:r>
              <a:rPr lang="en-US" dirty="0" err="1"/>
              <a:t>NullSource</a:t>
            </a:r>
            <a:r>
              <a:rPr lang="en-US" dirty="0"/>
              <a:t>, @</a:t>
            </a:r>
            <a:r>
              <a:rPr lang="en-US" dirty="0" err="1"/>
              <a:t>EmptySource</a:t>
            </a:r>
            <a:r>
              <a:rPr lang="en-US" dirty="0"/>
              <a:t>, …)</a:t>
            </a:r>
          </a:p>
          <a:p>
            <a:pPr lvl="1"/>
            <a:r>
              <a:rPr lang="en-US" dirty="0"/>
              <a:t>@</a:t>
            </a:r>
            <a:r>
              <a:rPr lang="en-US" dirty="0" err="1"/>
              <a:t>EnumSource</a:t>
            </a:r>
            <a:endParaRPr lang="en-US" dirty="0"/>
          </a:p>
          <a:p>
            <a:pPr lvl="1"/>
            <a:r>
              <a:rPr lang="en-US" dirty="0"/>
              <a:t>@</a:t>
            </a:r>
            <a:r>
              <a:rPr lang="en-US" dirty="0" err="1"/>
              <a:t>MethodSource</a:t>
            </a:r>
            <a:endParaRPr lang="en-US" dirty="0"/>
          </a:p>
          <a:p>
            <a:pPr lvl="1"/>
            <a:r>
              <a:rPr lang="en-US" dirty="0"/>
              <a:t>@</a:t>
            </a:r>
            <a:r>
              <a:rPr lang="en-US" dirty="0" err="1"/>
              <a:t>CsvSource</a:t>
            </a:r>
            <a:r>
              <a:rPr lang="en-US" dirty="0"/>
              <a:t>, @</a:t>
            </a:r>
            <a:r>
              <a:rPr lang="en-US" dirty="0" err="1"/>
              <a:t>CsvFileSource</a:t>
            </a:r>
            <a:endParaRPr lang="en-US" dirty="0"/>
          </a:p>
          <a:p>
            <a:pPr lvl="1"/>
            <a:r>
              <a:rPr lang="en-US" dirty="0"/>
              <a:t>@</a:t>
            </a:r>
            <a:r>
              <a:rPr lang="en-US" dirty="0" err="1"/>
              <a:t>ArgumentSource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573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43541-A350-4A0D-8E0D-AA326CEE6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Parameterized Tests:</a:t>
            </a:r>
            <a:br>
              <a:rPr lang="en-US" dirty="0"/>
            </a:br>
            <a:r>
              <a:rPr lang="en-US" dirty="0"/>
              <a:t>Parameter &amp; Argument Aggregation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D88222-6B55-4E74-9A6F-E27DB6A45C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support use-cases like @</a:t>
            </a:r>
            <a:r>
              <a:rPr lang="en-US" dirty="0" err="1"/>
              <a:t>CsvSource</a:t>
            </a:r>
            <a:r>
              <a:rPr lang="en-US" dirty="0"/>
              <a:t> &amp; @</a:t>
            </a:r>
            <a:r>
              <a:rPr lang="en-US" dirty="0" err="1"/>
              <a:t>CsvFileSource</a:t>
            </a:r>
            <a:r>
              <a:rPr lang="en-US" dirty="0"/>
              <a:t> </a:t>
            </a:r>
            <a:r>
              <a:rPr lang="en-US" dirty="0" err="1"/>
              <a:t>jUnit</a:t>
            </a:r>
            <a:r>
              <a:rPr lang="en-US" dirty="0"/>
              <a:t> provides several implicit convertors and  </a:t>
            </a:r>
          </a:p>
        </p:txBody>
      </p:sp>
    </p:spTree>
    <p:extLst>
      <p:ext uri="{BB962C8B-B14F-4D97-AF65-F5344CB8AC3E}">
        <p14:creationId xmlns:p14="http://schemas.microsoft.com/office/powerpoint/2010/main" val="1222060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112</Words>
  <Application>Microsoft Office PowerPoint</Application>
  <PresentationFormat>Widescreen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jUnit 5</vt:lpstr>
      <vt:lpstr>Dynamic test</vt:lpstr>
      <vt:lpstr>org.junit.jupiter.api.Assertations</vt:lpstr>
      <vt:lpstr>Parameterized Tests</vt:lpstr>
      <vt:lpstr>Parameterized Tests: Parameter &amp; Argument Aggregation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jUnit 5</dc:title>
  <dc:creator>Lukáš Hejnal</dc:creator>
  <cp:lastModifiedBy>Lukáš Hejnal</cp:lastModifiedBy>
  <cp:revision>7</cp:revision>
  <dcterms:created xsi:type="dcterms:W3CDTF">2019-01-27T13:32:22Z</dcterms:created>
  <dcterms:modified xsi:type="dcterms:W3CDTF">2019-01-27T16:43:38Z</dcterms:modified>
</cp:coreProperties>
</file>