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5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18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08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2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52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6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68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2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8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0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3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5E89-791A-4A8F-9EBF-0B66FE426873}" type="datetimeFigureOut">
              <a:rPr lang="zh-TW" altLang="en-US" smtClean="0"/>
              <a:t>2020/7/3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4710-DE17-4CA0-A228-51760098B1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nsky/FiraCod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79389" y="259757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協作平台</a:t>
            </a:r>
          </a:p>
        </p:txBody>
      </p:sp>
    </p:spTree>
    <p:extLst>
      <p:ext uri="{BB962C8B-B14F-4D97-AF65-F5344CB8AC3E}">
        <p14:creationId xmlns:p14="http://schemas.microsoft.com/office/powerpoint/2010/main" val="3979397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1963250"/>
            <a:ext cx="64292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檔案總管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file → Add folder to Workspace →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→ 添加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針對所有檔案的內容都可收尋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除錯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擴充功能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Prettier - code formatter (5.1.3)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美觀排版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Chinese(Traditional) [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此套件安裝後須重啟編輯器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Live Server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三個套件安裝完後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 → 喜好設定 → 開啟設定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裝了越多套件或是更改某些字型設定後，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settings.json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就越多內容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Snippets 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每個不同語言都有不同的提示字套件</a:t>
            </a:r>
          </a:p>
        </p:txBody>
      </p:sp>
    </p:spTree>
    <p:extLst>
      <p:ext uri="{BB962C8B-B14F-4D97-AF65-F5344CB8AC3E}">
        <p14:creationId xmlns:p14="http://schemas.microsoft.com/office/powerpoint/2010/main" val="346202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6746" y="71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FiraCode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最適合</a:t>
            </a:r>
            <a:r>
              <a:rPr lang="en-US" altLang="zh-TW" sz="2800" dirty="0" err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VScode</a:t>
            </a:r>
            <a:r>
              <a:rPr lang="zh-TW" altLang="en-US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的字型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6746" y="1181630"/>
            <a:ext cx="80501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需另外下載安裝，至google搜尋firacode後選擇github的下載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載點：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https://github.com/tonsky/FiraCode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解完壓縮後，distr資料夾 → ttf 資料夾 → 全選 → 安裝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安裝好後回喜好設定，Editor:Font Family 將consolas字型選擇FiraCode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回setting.json，加上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"editor.fontLigatures": true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指令，並按ctrl +s 儲存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確認firacode有無安裝成功？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打出！= 是否出現 ≠</a:t>
            </a:r>
          </a:p>
        </p:txBody>
      </p:sp>
    </p:spTree>
    <p:extLst>
      <p:ext uri="{BB962C8B-B14F-4D97-AF65-F5344CB8AC3E}">
        <p14:creationId xmlns:p14="http://schemas.microsoft.com/office/powerpoint/2010/main" val="275195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27" y="568989"/>
            <a:ext cx="10058400" cy="57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1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9" y="576290"/>
            <a:ext cx="10058400" cy="579297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4383993" y="2333002"/>
            <a:ext cx="3264493" cy="25637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9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08" y="2678534"/>
            <a:ext cx="6950042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8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1" y="544346"/>
            <a:ext cx="10058400" cy="5602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92251" y="47600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進入舊式版面</a:t>
            </a:r>
          </a:p>
        </p:txBody>
      </p:sp>
    </p:spTree>
    <p:extLst>
      <p:ext uri="{BB962C8B-B14F-4D97-AF65-F5344CB8AC3E}">
        <p14:creationId xmlns:p14="http://schemas.microsoft.com/office/powerpoint/2010/main" val="21870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882" y="1278278"/>
            <a:ext cx="4601217" cy="3724795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5824151" y="1005016"/>
            <a:ext cx="757881" cy="1672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466702" y="5876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</a:p>
        </p:txBody>
      </p:sp>
    </p:spTree>
    <p:extLst>
      <p:ext uri="{BB962C8B-B14F-4D97-AF65-F5344CB8AC3E}">
        <p14:creationId xmlns:p14="http://schemas.microsoft.com/office/powerpoint/2010/main" val="61424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58" y="675503"/>
            <a:ext cx="10058400" cy="565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83083" y="28406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進入協作平台地圖</a:t>
            </a:r>
          </a:p>
        </p:txBody>
      </p:sp>
    </p:spTree>
    <p:extLst>
      <p:ext uri="{BB962C8B-B14F-4D97-AF65-F5344CB8AC3E}">
        <p14:creationId xmlns:p14="http://schemas.microsoft.com/office/powerpoint/2010/main" val="5523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47" y="568411"/>
            <a:ext cx="10058400" cy="565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34305" y="30280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進入管理頁面</a:t>
            </a:r>
          </a:p>
        </p:txBody>
      </p:sp>
    </p:spTree>
    <p:extLst>
      <p:ext uri="{BB962C8B-B14F-4D97-AF65-F5344CB8AC3E}">
        <p14:creationId xmlns:p14="http://schemas.microsoft.com/office/powerpoint/2010/main" val="28693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659027"/>
            <a:ext cx="10058400" cy="565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8683" y="330328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進入附件</a:t>
            </a:r>
          </a:p>
        </p:txBody>
      </p:sp>
    </p:spTree>
    <p:extLst>
      <p:ext uri="{BB962C8B-B14F-4D97-AF65-F5344CB8AC3E}">
        <p14:creationId xmlns:p14="http://schemas.microsoft.com/office/powerpoint/2010/main" val="36530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5" y="568410"/>
            <a:ext cx="10058400" cy="5657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90547" y="2511166"/>
            <a:ext cx="157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不用打勾就可以直接下載老師上傳的檔案</a:t>
            </a:r>
          </a:p>
        </p:txBody>
      </p:sp>
    </p:spTree>
    <p:extLst>
      <p:ext uri="{BB962C8B-B14F-4D97-AF65-F5344CB8AC3E}">
        <p14:creationId xmlns:p14="http://schemas.microsoft.com/office/powerpoint/2010/main" val="312116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79389" y="2597579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 CODE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1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26" y="474361"/>
            <a:ext cx="10058400" cy="56578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2256" y="611771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檔案總管</a:t>
            </a:r>
          </a:p>
        </p:txBody>
      </p:sp>
      <p:sp>
        <p:nvSpPr>
          <p:cNvPr id="8" name="矩形 7"/>
          <p:cNvSpPr/>
          <p:nvPr/>
        </p:nvSpPr>
        <p:spPr>
          <a:xfrm>
            <a:off x="1380030" y="874695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</a:p>
        </p:txBody>
      </p:sp>
      <p:sp>
        <p:nvSpPr>
          <p:cNvPr id="9" name="矩形 8"/>
          <p:cNvSpPr/>
          <p:nvPr/>
        </p:nvSpPr>
        <p:spPr>
          <a:xfrm>
            <a:off x="1072254" y="1123253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1380030" y="1414618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除錯</a:t>
            </a:r>
          </a:p>
        </p:txBody>
      </p:sp>
      <p:sp>
        <p:nvSpPr>
          <p:cNvPr id="11" name="矩形 10"/>
          <p:cNvSpPr/>
          <p:nvPr/>
        </p:nvSpPr>
        <p:spPr>
          <a:xfrm>
            <a:off x="1072255" y="1691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擴充功能</a:t>
            </a:r>
          </a:p>
        </p:txBody>
      </p:sp>
    </p:spTree>
    <p:extLst>
      <p:ext uri="{BB962C8B-B14F-4D97-AF65-F5344CB8AC3E}">
        <p14:creationId xmlns:p14="http://schemas.microsoft.com/office/powerpoint/2010/main" val="45784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326</Words>
  <Application>Microsoft Office PowerPoint</Application>
  <PresentationFormat>寬螢幕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協作平台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VS CODE</vt:lpstr>
      <vt:lpstr>PowerPoint 簡報</vt:lpstr>
      <vt:lpstr>PowerPoint 簡報</vt:lpstr>
      <vt:lpstr>FiraCode - 最適合VScode的字型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協作平台</dc:title>
  <dc:creator>Windows 使用者</dc:creator>
  <cp:lastModifiedBy>Hua-Ching Fan</cp:lastModifiedBy>
  <cp:revision>7</cp:revision>
  <dcterms:created xsi:type="dcterms:W3CDTF">2020-07-03T09:57:43Z</dcterms:created>
  <dcterms:modified xsi:type="dcterms:W3CDTF">2020-07-03T12:27:24Z</dcterms:modified>
</cp:coreProperties>
</file>