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5"/>
  </p:notesMasterIdLst>
  <p:sldIdLst>
    <p:sldId id="256" r:id="rId3"/>
    <p:sldId id="258" r:id="rId4"/>
    <p:sldId id="266" r:id="rId5"/>
    <p:sldId id="267" r:id="rId6"/>
    <p:sldId id="257" r:id="rId7"/>
    <p:sldId id="261" r:id="rId8"/>
    <p:sldId id="259" r:id="rId9"/>
    <p:sldId id="260" r:id="rId10"/>
    <p:sldId id="268" r:id="rId11"/>
    <p:sldId id="262" r:id="rId12"/>
    <p:sldId id="263" r:id="rId13"/>
    <p:sldId id="265"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1"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96E04E-1E46-4AF7-A16A-DDC9FDB66DC3}" type="doc">
      <dgm:prSet loTypeId="urn:microsoft.com/office/officeart/2005/8/layout/process4#1" loCatId="process" qsTypeId="urn:microsoft.com/office/officeart/2005/8/quickstyle/simple1#1" qsCatId="simple" csTypeId="urn:microsoft.com/office/officeart/2005/8/colors/accent1_2#1" csCatId="accent1" phldr="1"/>
      <dgm:spPr/>
      <dgm:t>
        <a:bodyPr/>
        <a:lstStyle/>
        <a:p>
          <a:endParaRPr lang="zh-CN"/>
        </a:p>
      </dgm:t>
    </dgm:pt>
    <dgm:pt modelId="{3067D422-6457-44E1-A642-F660805CB472}">
      <dgm:prSet/>
      <dgm:spPr/>
      <dgm:t>
        <a:bodyPr/>
        <a:lstStyle/>
        <a:p>
          <a:r>
            <a:rPr lang="zh-CN" altLang="en-US" dirty="0" smtClean="0"/>
            <a:t>功能设计与可行性讨论</a:t>
          </a:r>
          <a:endParaRPr lang="zh-CN" dirty="0"/>
        </a:p>
      </dgm:t>
    </dgm:pt>
    <dgm:pt modelId="{28582786-BD85-499E-B8BE-240A7743D695}" type="parTrans" cxnId="{918B8BA9-2AA9-49EA-B347-D9C5DB2DF706}">
      <dgm:prSet/>
      <dgm:spPr/>
      <dgm:t>
        <a:bodyPr/>
        <a:lstStyle/>
        <a:p>
          <a:endParaRPr lang="zh-CN" altLang="en-US"/>
        </a:p>
      </dgm:t>
    </dgm:pt>
    <dgm:pt modelId="{DCEB284F-E2B6-4109-A942-D0D95D911D3B}" type="sibTrans" cxnId="{918B8BA9-2AA9-49EA-B347-D9C5DB2DF706}">
      <dgm:prSet/>
      <dgm:spPr/>
      <dgm:t>
        <a:bodyPr/>
        <a:lstStyle/>
        <a:p>
          <a:endParaRPr lang="zh-CN" altLang="en-US"/>
        </a:p>
      </dgm:t>
    </dgm:pt>
    <dgm:pt modelId="{9259B59C-792E-4CA8-B1E0-B33DC9080563}">
      <dgm:prSet/>
      <dgm:spPr/>
      <dgm:t>
        <a:bodyPr/>
        <a:lstStyle/>
        <a:p>
          <a:r>
            <a:rPr lang="zh-CN" altLang="en-US" dirty="0" smtClean="0"/>
            <a:t>界面设计与前台布局</a:t>
          </a:r>
          <a:endParaRPr lang="zh-CN" dirty="0"/>
        </a:p>
      </dgm:t>
    </dgm:pt>
    <dgm:pt modelId="{B7EE836B-70A5-4E4D-B223-C0F615076680}" type="parTrans" cxnId="{442BF8F6-F4E2-47AC-B6FA-232A2508B9E5}">
      <dgm:prSet/>
      <dgm:spPr/>
      <dgm:t>
        <a:bodyPr/>
        <a:lstStyle/>
        <a:p>
          <a:endParaRPr lang="zh-CN" altLang="en-US"/>
        </a:p>
      </dgm:t>
    </dgm:pt>
    <dgm:pt modelId="{516C6B61-1B13-45EF-B7EA-93C81A210711}" type="sibTrans" cxnId="{442BF8F6-F4E2-47AC-B6FA-232A2508B9E5}">
      <dgm:prSet/>
      <dgm:spPr/>
      <dgm:t>
        <a:bodyPr/>
        <a:lstStyle/>
        <a:p>
          <a:endParaRPr lang="zh-CN" altLang="en-US"/>
        </a:p>
      </dgm:t>
    </dgm:pt>
    <dgm:pt modelId="{95D8AF2A-AF24-415A-80F9-34462F2D060E}">
      <dgm:prSet/>
      <dgm:spPr/>
      <dgm:t>
        <a:bodyPr/>
        <a:lstStyle/>
        <a:p>
          <a:r>
            <a:rPr lang="zh-CN" altLang="en-US" dirty="0" smtClean="0"/>
            <a:t>后台响应设计和服务器部署</a:t>
          </a:r>
          <a:endParaRPr lang="zh-CN" dirty="0"/>
        </a:p>
      </dgm:t>
    </dgm:pt>
    <dgm:pt modelId="{0AD112B1-4B5F-4506-B557-0FBA54470530}" type="parTrans" cxnId="{7E6EF184-3B0B-400A-836A-4D193C102D4F}">
      <dgm:prSet/>
      <dgm:spPr/>
      <dgm:t>
        <a:bodyPr/>
        <a:lstStyle/>
        <a:p>
          <a:endParaRPr lang="zh-CN" altLang="en-US"/>
        </a:p>
      </dgm:t>
    </dgm:pt>
    <dgm:pt modelId="{8171CE03-E82E-4F6A-87C8-B74FB0C9A468}" type="sibTrans" cxnId="{7E6EF184-3B0B-400A-836A-4D193C102D4F}">
      <dgm:prSet/>
      <dgm:spPr/>
      <dgm:t>
        <a:bodyPr/>
        <a:lstStyle/>
        <a:p>
          <a:endParaRPr lang="zh-CN" altLang="en-US"/>
        </a:p>
      </dgm:t>
    </dgm:pt>
    <dgm:pt modelId="{D834E3BD-03E5-4C32-A08E-7D8D64961ED4}">
      <dgm:prSet/>
      <dgm:spPr/>
      <dgm:t>
        <a:bodyPr/>
        <a:lstStyle/>
        <a:p>
          <a:r>
            <a:rPr lang="zh-CN" altLang="en-US" dirty="0" smtClean="0"/>
            <a:t>产品原型测试与评估</a:t>
          </a:r>
          <a:endParaRPr lang="zh-CN" dirty="0"/>
        </a:p>
      </dgm:t>
    </dgm:pt>
    <dgm:pt modelId="{D169A77C-BC45-4220-BD4B-AD99CAD75CBB}" type="parTrans" cxnId="{C0946C15-E5ED-4C4E-B68B-F70217848D10}">
      <dgm:prSet/>
      <dgm:spPr/>
      <dgm:t>
        <a:bodyPr/>
        <a:lstStyle/>
        <a:p>
          <a:endParaRPr lang="zh-CN" altLang="en-US"/>
        </a:p>
      </dgm:t>
    </dgm:pt>
    <dgm:pt modelId="{CA6F3C55-FB74-4C93-BD7F-CD921D70F810}" type="sibTrans" cxnId="{C0946C15-E5ED-4C4E-B68B-F70217848D10}">
      <dgm:prSet/>
      <dgm:spPr/>
      <dgm:t>
        <a:bodyPr/>
        <a:lstStyle/>
        <a:p>
          <a:endParaRPr lang="zh-CN" altLang="en-US"/>
        </a:p>
      </dgm:t>
    </dgm:pt>
    <dgm:pt modelId="{E1EA7611-AAE0-49D9-9DAA-FA4C0188E5BE}">
      <dgm:prSet/>
      <dgm:spPr/>
      <dgm:t>
        <a:bodyPr/>
        <a:lstStyle/>
        <a:p>
          <a:r>
            <a:rPr lang="zh-CN" altLang="en-US" dirty="0" smtClean="0"/>
            <a:t>一般功能性测试</a:t>
          </a:r>
          <a:endParaRPr lang="zh-CN" dirty="0"/>
        </a:p>
      </dgm:t>
    </dgm:pt>
    <dgm:pt modelId="{E1DB6504-3E79-4922-92CE-2FA20B4E4275}" type="parTrans" cxnId="{552DC97B-5411-4687-A439-323B72036B0F}">
      <dgm:prSet/>
      <dgm:spPr/>
      <dgm:t>
        <a:bodyPr/>
        <a:lstStyle/>
        <a:p>
          <a:endParaRPr lang="zh-CN" altLang="en-US"/>
        </a:p>
      </dgm:t>
    </dgm:pt>
    <dgm:pt modelId="{645DB97A-251A-4E6B-AFDC-317885CCC3E7}" type="sibTrans" cxnId="{552DC97B-5411-4687-A439-323B72036B0F}">
      <dgm:prSet/>
      <dgm:spPr/>
      <dgm:t>
        <a:bodyPr/>
        <a:lstStyle/>
        <a:p>
          <a:endParaRPr lang="zh-CN" altLang="en-US"/>
        </a:p>
      </dgm:t>
    </dgm:pt>
    <dgm:pt modelId="{8F41EE5A-605E-46FE-9C27-88A257809529}">
      <dgm:prSet/>
      <dgm:spPr/>
      <dgm:t>
        <a:bodyPr/>
        <a:lstStyle/>
        <a:p>
          <a:r>
            <a:rPr lang="zh-CN" altLang="en-US" dirty="0" smtClean="0"/>
            <a:t>联网数据库测试</a:t>
          </a:r>
          <a:endParaRPr lang="zh-CN" dirty="0"/>
        </a:p>
      </dgm:t>
    </dgm:pt>
    <dgm:pt modelId="{38B49FF3-ABDD-490F-9248-4156B79F7A6A}" type="parTrans" cxnId="{FB6557F9-E787-4980-9415-036A99995E03}">
      <dgm:prSet/>
      <dgm:spPr/>
      <dgm:t>
        <a:bodyPr/>
        <a:lstStyle/>
        <a:p>
          <a:endParaRPr lang="zh-CN" altLang="en-US"/>
        </a:p>
      </dgm:t>
    </dgm:pt>
    <dgm:pt modelId="{F4CD33E3-D6BB-46B3-8680-852D8698F90A}" type="sibTrans" cxnId="{FB6557F9-E787-4980-9415-036A99995E03}">
      <dgm:prSet/>
      <dgm:spPr/>
      <dgm:t>
        <a:bodyPr/>
        <a:lstStyle/>
        <a:p>
          <a:endParaRPr lang="zh-CN" altLang="en-US"/>
        </a:p>
      </dgm:t>
    </dgm:pt>
    <dgm:pt modelId="{CCBA8449-EBD8-4ACC-BEC1-FEF05EBB51D5}">
      <dgm:prSet/>
      <dgm:spPr/>
      <dgm:t>
        <a:bodyPr/>
        <a:lstStyle/>
        <a:p>
          <a:r>
            <a:rPr lang="zh-CN" altLang="en-US" dirty="0" smtClean="0">
              <a:ea typeface="+mn-ea"/>
              <a:cs typeface="+mn-cs"/>
            </a:rPr>
            <a:t>多服务器分布式测试</a:t>
          </a:r>
          <a:endParaRPr lang="zh-CN" dirty="0">
            <a:ea typeface="+mn-ea"/>
            <a:cs typeface="+mn-cs"/>
          </a:endParaRPr>
        </a:p>
      </dgm:t>
    </dgm:pt>
    <dgm:pt modelId="{592352B9-9EE0-448A-BF5A-84F7B4B6E334}" type="parTrans" cxnId="{EE6A3AAE-0D7E-4B62-BCC8-E13A567DFA35}">
      <dgm:prSet/>
      <dgm:spPr/>
      <dgm:t>
        <a:bodyPr/>
        <a:lstStyle/>
        <a:p>
          <a:endParaRPr lang="zh-CN" altLang="en-US"/>
        </a:p>
      </dgm:t>
    </dgm:pt>
    <dgm:pt modelId="{2E268050-A812-4CC1-B278-46828DEF086D}" type="sibTrans" cxnId="{EE6A3AAE-0D7E-4B62-BCC8-E13A567DFA35}">
      <dgm:prSet/>
      <dgm:spPr/>
      <dgm:t>
        <a:bodyPr/>
        <a:lstStyle/>
        <a:p>
          <a:endParaRPr lang="zh-CN" altLang="en-US"/>
        </a:p>
      </dgm:t>
    </dgm:pt>
    <dgm:pt modelId="{6095CD52-EFD9-42D4-AF38-91DFE56A438C}" type="pres">
      <dgm:prSet presAssocID="{8096E04E-1E46-4AF7-A16A-DDC9FDB66DC3}" presName="Name0" presStyleCnt="0">
        <dgm:presLayoutVars>
          <dgm:dir/>
          <dgm:animLvl val="lvl"/>
          <dgm:resizeHandles val="exact"/>
        </dgm:presLayoutVars>
      </dgm:prSet>
      <dgm:spPr/>
      <dgm:t>
        <a:bodyPr/>
        <a:lstStyle/>
        <a:p>
          <a:endParaRPr lang="zh-CN" altLang="en-US"/>
        </a:p>
      </dgm:t>
    </dgm:pt>
    <dgm:pt modelId="{9F41B7F1-1786-4321-90A4-C72448BDB5BD}" type="pres">
      <dgm:prSet presAssocID="{D834E3BD-03E5-4C32-A08E-7D8D64961ED4}" presName="boxAndChildren" presStyleCnt="0"/>
      <dgm:spPr/>
    </dgm:pt>
    <dgm:pt modelId="{9D19CD67-811C-4D81-80D1-5C199FCED338}" type="pres">
      <dgm:prSet presAssocID="{D834E3BD-03E5-4C32-A08E-7D8D64961ED4}" presName="parentTextBox" presStyleLbl="node1" presStyleIdx="0" presStyleCnt="4"/>
      <dgm:spPr/>
      <dgm:t>
        <a:bodyPr/>
        <a:lstStyle/>
        <a:p>
          <a:endParaRPr lang="zh-CN" altLang="en-US"/>
        </a:p>
      </dgm:t>
    </dgm:pt>
    <dgm:pt modelId="{1E4A5B1E-FBA4-4634-8590-284AF07EE320}" type="pres">
      <dgm:prSet presAssocID="{D834E3BD-03E5-4C32-A08E-7D8D64961ED4}" presName="entireBox" presStyleLbl="node1" presStyleIdx="0" presStyleCnt="4"/>
      <dgm:spPr/>
      <dgm:t>
        <a:bodyPr/>
        <a:lstStyle/>
        <a:p>
          <a:endParaRPr lang="zh-CN" altLang="en-US"/>
        </a:p>
      </dgm:t>
    </dgm:pt>
    <dgm:pt modelId="{8737B1FF-5EAB-4D13-9B45-DF9116340ECC}" type="pres">
      <dgm:prSet presAssocID="{D834E3BD-03E5-4C32-A08E-7D8D64961ED4}" presName="descendantBox" presStyleCnt="0"/>
      <dgm:spPr/>
    </dgm:pt>
    <dgm:pt modelId="{42B6663B-15E1-4E1F-AA52-A310E3E7CADE}" type="pres">
      <dgm:prSet presAssocID="{E1EA7611-AAE0-49D9-9DAA-FA4C0188E5BE}" presName="childTextBox" presStyleLbl="fgAccFollowNode1" presStyleIdx="0" presStyleCnt="3">
        <dgm:presLayoutVars>
          <dgm:bulletEnabled val="1"/>
        </dgm:presLayoutVars>
      </dgm:prSet>
      <dgm:spPr/>
      <dgm:t>
        <a:bodyPr/>
        <a:lstStyle/>
        <a:p>
          <a:endParaRPr lang="zh-CN" altLang="en-US"/>
        </a:p>
      </dgm:t>
    </dgm:pt>
    <dgm:pt modelId="{3E417926-69F2-4CEE-A59F-4F03272C4B77}" type="pres">
      <dgm:prSet presAssocID="{8F41EE5A-605E-46FE-9C27-88A257809529}" presName="childTextBox" presStyleLbl="fgAccFollowNode1" presStyleIdx="1" presStyleCnt="3">
        <dgm:presLayoutVars>
          <dgm:bulletEnabled val="1"/>
        </dgm:presLayoutVars>
      </dgm:prSet>
      <dgm:spPr/>
      <dgm:t>
        <a:bodyPr/>
        <a:lstStyle/>
        <a:p>
          <a:endParaRPr lang="zh-CN" altLang="en-US"/>
        </a:p>
      </dgm:t>
    </dgm:pt>
    <dgm:pt modelId="{01311393-8C75-449E-B534-0527F74DC8A4}" type="pres">
      <dgm:prSet presAssocID="{CCBA8449-EBD8-4ACC-BEC1-FEF05EBB51D5}" presName="childTextBox" presStyleLbl="fgAccFollowNode1" presStyleIdx="2" presStyleCnt="3">
        <dgm:presLayoutVars>
          <dgm:bulletEnabled val="1"/>
        </dgm:presLayoutVars>
      </dgm:prSet>
      <dgm:spPr/>
      <dgm:t>
        <a:bodyPr/>
        <a:lstStyle/>
        <a:p>
          <a:endParaRPr lang="zh-CN" altLang="en-US"/>
        </a:p>
      </dgm:t>
    </dgm:pt>
    <dgm:pt modelId="{3EBEA3E0-A57D-437D-9569-D668EA82B4A0}" type="pres">
      <dgm:prSet presAssocID="{8171CE03-E82E-4F6A-87C8-B74FB0C9A468}" presName="sp" presStyleCnt="0"/>
      <dgm:spPr/>
    </dgm:pt>
    <dgm:pt modelId="{96B9B0FF-9DC2-4C6A-BAC6-324653AE4712}" type="pres">
      <dgm:prSet presAssocID="{95D8AF2A-AF24-415A-80F9-34462F2D060E}" presName="arrowAndChildren" presStyleCnt="0"/>
      <dgm:spPr/>
    </dgm:pt>
    <dgm:pt modelId="{D9459C83-93CA-4ACA-8B77-029242E791FF}" type="pres">
      <dgm:prSet presAssocID="{95D8AF2A-AF24-415A-80F9-34462F2D060E}" presName="parentTextArrow" presStyleLbl="node1" presStyleIdx="1" presStyleCnt="4"/>
      <dgm:spPr/>
      <dgm:t>
        <a:bodyPr/>
        <a:lstStyle/>
        <a:p>
          <a:endParaRPr lang="zh-CN" altLang="en-US"/>
        </a:p>
      </dgm:t>
    </dgm:pt>
    <dgm:pt modelId="{3AF15CA9-6CC3-45BC-9327-F873E2F2E570}" type="pres">
      <dgm:prSet presAssocID="{516C6B61-1B13-45EF-B7EA-93C81A210711}" presName="sp" presStyleCnt="0"/>
      <dgm:spPr/>
    </dgm:pt>
    <dgm:pt modelId="{08BAF4CF-E9EB-46F5-918C-2079BA2170F7}" type="pres">
      <dgm:prSet presAssocID="{9259B59C-792E-4CA8-B1E0-B33DC9080563}" presName="arrowAndChildren" presStyleCnt="0"/>
      <dgm:spPr/>
    </dgm:pt>
    <dgm:pt modelId="{C5584186-AECA-48DF-B0DC-7CDF9F546B41}" type="pres">
      <dgm:prSet presAssocID="{9259B59C-792E-4CA8-B1E0-B33DC9080563}" presName="parentTextArrow" presStyleLbl="node1" presStyleIdx="2" presStyleCnt="4"/>
      <dgm:spPr/>
      <dgm:t>
        <a:bodyPr/>
        <a:lstStyle/>
        <a:p>
          <a:endParaRPr lang="zh-CN" altLang="en-US"/>
        </a:p>
      </dgm:t>
    </dgm:pt>
    <dgm:pt modelId="{7BA1F00E-2462-4645-8B42-9E20A5363F7C}" type="pres">
      <dgm:prSet presAssocID="{DCEB284F-E2B6-4109-A942-D0D95D911D3B}" presName="sp" presStyleCnt="0"/>
      <dgm:spPr/>
    </dgm:pt>
    <dgm:pt modelId="{4D5BBCEA-46D6-4E56-A514-323D7F8B4091}" type="pres">
      <dgm:prSet presAssocID="{3067D422-6457-44E1-A642-F660805CB472}" presName="arrowAndChildren" presStyleCnt="0"/>
      <dgm:spPr/>
    </dgm:pt>
    <dgm:pt modelId="{7EE725D8-20E2-4A22-95B6-D24E228F672F}" type="pres">
      <dgm:prSet presAssocID="{3067D422-6457-44E1-A642-F660805CB472}" presName="parentTextArrow" presStyleLbl="node1" presStyleIdx="3" presStyleCnt="4"/>
      <dgm:spPr/>
      <dgm:t>
        <a:bodyPr/>
        <a:lstStyle/>
        <a:p>
          <a:endParaRPr lang="zh-CN" altLang="en-US"/>
        </a:p>
      </dgm:t>
    </dgm:pt>
  </dgm:ptLst>
  <dgm:cxnLst>
    <dgm:cxn modelId="{1E9C2F43-E4F9-4854-81F1-75230A553A16}" type="presOf" srcId="{D834E3BD-03E5-4C32-A08E-7D8D64961ED4}" destId="{1E4A5B1E-FBA4-4634-8590-284AF07EE320}" srcOrd="1" destOrd="0" presId="urn:microsoft.com/office/officeart/2005/8/layout/process4#1"/>
    <dgm:cxn modelId="{918B8BA9-2AA9-49EA-B347-D9C5DB2DF706}" srcId="{8096E04E-1E46-4AF7-A16A-DDC9FDB66DC3}" destId="{3067D422-6457-44E1-A642-F660805CB472}" srcOrd="0" destOrd="0" parTransId="{28582786-BD85-499E-B8BE-240A7743D695}" sibTransId="{DCEB284F-E2B6-4109-A942-D0D95D911D3B}"/>
    <dgm:cxn modelId="{C620094A-3BB8-4BAF-9D4D-067B3A2A393F}" type="presOf" srcId="{9259B59C-792E-4CA8-B1E0-B33DC9080563}" destId="{C5584186-AECA-48DF-B0DC-7CDF9F546B41}" srcOrd="0" destOrd="0" presId="urn:microsoft.com/office/officeart/2005/8/layout/process4#1"/>
    <dgm:cxn modelId="{FB6557F9-E787-4980-9415-036A99995E03}" srcId="{D834E3BD-03E5-4C32-A08E-7D8D64961ED4}" destId="{8F41EE5A-605E-46FE-9C27-88A257809529}" srcOrd="1" destOrd="0" parTransId="{38B49FF3-ABDD-490F-9248-4156B79F7A6A}" sibTransId="{F4CD33E3-D6BB-46B3-8680-852D8698F90A}"/>
    <dgm:cxn modelId="{49C4DC02-608D-4219-8F43-045B4248DD4C}" type="presOf" srcId="{8F41EE5A-605E-46FE-9C27-88A257809529}" destId="{3E417926-69F2-4CEE-A59F-4F03272C4B77}" srcOrd="0" destOrd="0" presId="urn:microsoft.com/office/officeart/2005/8/layout/process4#1"/>
    <dgm:cxn modelId="{C0946C15-E5ED-4C4E-B68B-F70217848D10}" srcId="{8096E04E-1E46-4AF7-A16A-DDC9FDB66DC3}" destId="{D834E3BD-03E5-4C32-A08E-7D8D64961ED4}" srcOrd="3" destOrd="0" parTransId="{D169A77C-BC45-4220-BD4B-AD99CAD75CBB}" sibTransId="{CA6F3C55-FB74-4C93-BD7F-CD921D70F810}"/>
    <dgm:cxn modelId="{CEAE141A-B2D5-42AD-BDD5-3D9D4551AC47}" type="presOf" srcId="{3067D422-6457-44E1-A642-F660805CB472}" destId="{7EE725D8-20E2-4A22-95B6-D24E228F672F}" srcOrd="0" destOrd="0" presId="urn:microsoft.com/office/officeart/2005/8/layout/process4#1"/>
    <dgm:cxn modelId="{442BF8F6-F4E2-47AC-B6FA-232A2508B9E5}" srcId="{8096E04E-1E46-4AF7-A16A-DDC9FDB66DC3}" destId="{9259B59C-792E-4CA8-B1E0-B33DC9080563}" srcOrd="1" destOrd="0" parTransId="{B7EE836B-70A5-4E4D-B223-C0F615076680}" sibTransId="{516C6B61-1B13-45EF-B7EA-93C81A210711}"/>
    <dgm:cxn modelId="{EADB5E5A-C223-4DCA-8248-60CD79035006}" type="presOf" srcId="{95D8AF2A-AF24-415A-80F9-34462F2D060E}" destId="{D9459C83-93CA-4ACA-8B77-029242E791FF}" srcOrd="0" destOrd="0" presId="urn:microsoft.com/office/officeart/2005/8/layout/process4#1"/>
    <dgm:cxn modelId="{F0E61E0A-E59D-4D89-9C9F-EFD0C9DD6F4F}" type="presOf" srcId="{D834E3BD-03E5-4C32-A08E-7D8D64961ED4}" destId="{9D19CD67-811C-4D81-80D1-5C199FCED338}" srcOrd="0" destOrd="0" presId="urn:microsoft.com/office/officeart/2005/8/layout/process4#1"/>
    <dgm:cxn modelId="{7E6EF184-3B0B-400A-836A-4D193C102D4F}" srcId="{8096E04E-1E46-4AF7-A16A-DDC9FDB66DC3}" destId="{95D8AF2A-AF24-415A-80F9-34462F2D060E}" srcOrd="2" destOrd="0" parTransId="{0AD112B1-4B5F-4506-B557-0FBA54470530}" sibTransId="{8171CE03-E82E-4F6A-87C8-B74FB0C9A468}"/>
    <dgm:cxn modelId="{491E3E91-EF53-4C89-96BA-F01F51B24E98}" type="presOf" srcId="{CCBA8449-EBD8-4ACC-BEC1-FEF05EBB51D5}" destId="{01311393-8C75-449E-B534-0527F74DC8A4}" srcOrd="0" destOrd="0" presId="urn:microsoft.com/office/officeart/2005/8/layout/process4#1"/>
    <dgm:cxn modelId="{837EE228-1CFE-4E83-849E-D091065B4677}" type="presOf" srcId="{8096E04E-1E46-4AF7-A16A-DDC9FDB66DC3}" destId="{6095CD52-EFD9-42D4-AF38-91DFE56A438C}" srcOrd="0" destOrd="0" presId="urn:microsoft.com/office/officeart/2005/8/layout/process4#1"/>
    <dgm:cxn modelId="{52208A6E-F3AE-43F5-9081-50FF8CE3C9C8}" type="presOf" srcId="{E1EA7611-AAE0-49D9-9DAA-FA4C0188E5BE}" destId="{42B6663B-15E1-4E1F-AA52-A310E3E7CADE}" srcOrd="0" destOrd="0" presId="urn:microsoft.com/office/officeart/2005/8/layout/process4#1"/>
    <dgm:cxn modelId="{552DC97B-5411-4687-A439-323B72036B0F}" srcId="{D834E3BD-03E5-4C32-A08E-7D8D64961ED4}" destId="{E1EA7611-AAE0-49D9-9DAA-FA4C0188E5BE}" srcOrd="0" destOrd="0" parTransId="{E1DB6504-3E79-4922-92CE-2FA20B4E4275}" sibTransId="{645DB97A-251A-4E6B-AFDC-317885CCC3E7}"/>
    <dgm:cxn modelId="{EE6A3AAE-0D7E-4B62-BCC8-E13A567DFA35}" srcId="{D834E3BD-03E5-4C32-A08E-7D8D64961ED4}" destId="{CCBA8449-EBD8-4ACC-BEC1-FEF05EBB51D5}" srcOrd="2" destOrd="0" parTransId="{592352B9-9EE0-448A-BF5A-84F7B4B6E334}" sibTransId="{2E268050-A812-4CC1-B278-46828DEF086D}"/>
    <dgm:cxn modelId="{72C3E276-C104-4DF5-AFB3-5A7C68B4B91A}" type="presParOf" srcId="{6095CD52-EFD9-42D4-AF38-91DFE56A438C}" destId="{9F41B7F1-1786-4321-90A4-C72448BDB5BD}" srcOrd="0" destOrd="0" presId="urn:microsoft.com/office/officeart/2005/8/layout/process4#1"/>
    <dgm:cxn modelId="{C7AFAF2E-A4D6-410F-BA59-F9A657C42DF0}" type="presParOf" srcId="{9F41B7F1-1786-4321-90A4-C72448BDB5BD}" destId="{9D19CD67-811C-4D81-80D1-5C199FCED338}" srcOrd="0" destOrd="0" presId="urn:microsoft.com/office/officeart/2005/8/layout/process4#1"/>
    <dgm:cxn modelId="{A8716CCB-2B6D-44B7-8D85-3B14D3A74F0F}" type="presParOf" srcId="{9F41B7F1-1786-4321-90A4-C72448BDB5BD}" destId="{1E4A5B1E-FBA4-4634-8590-284AF07EE320}" srcOrd="1" destOrd="0" presId="urn:microsoft.com/office/officeart/2005/8/layout/process4#1"/>
    <dgm:cxn modelId="{5D768820-7416-492F-AB5B-C2D3E75BC9E5}" type="presParOf" srcId="{9F41B7F1-1786-4321-90A4-C72448BDB5BD}" destId="{8737B1FF-5EAB-4D13-9B45-DF9116340ECC}" srcOrd="2" destOrd="0" presId="urn:microsoft.com/office/officeart/2005/8/layout/process4#1"/>
    <dgm:cxn modelId="{654B9CC8-675C-4BB7-A648-21AB06355EB0}" type="presParOf" srcId="{8737B1FF-5EAB-4D13-9B45-DF9116340ECC}" destId="{42B6663B-15E1-4E1F-AA52-A310E3E7CADE}" srcOrd="0" destOrd="0" presId="urn:microsoft.com/office/officeart/2005/8/layout/process4#1"/>
    <dgm:cxn modelId="{F82DE213-4876-4325-BE8D-49FA2C4D7521}" type="presParOf" srcId="{8737B1FF-5EAB-4D13-9B45-DF9116340ECC}" destId="{3E417926-69F2-4CEE-A59F-4F03272C4B77}" srcOrd="1" destOrd="0" presId="urn:microsoft.com/office/officeart/2005/8/layout/process4#1"/>
    <dgm:cxn modelId="{27D3F8A4-FF60-4E46-B5EC-A9F8383F5070}" type="presParOf" srcId="{8737B1FF-5EAB-4D13-9B45-DF9116340ECC}" destId="{01311393-8C75-449E-B534-0527F74DC8A4}" srcOrd="2" destOrd="0" presId="urn:microsoft.com/office/officeart/2005/8/layout/process4#1"/>
    <dgm:cxn modelId="{DAD346BB-3AAC-4F5C-B9D5-C927D5B14D45}" type="presParOf" srcId="{6095CD52-EFD9-42D4-AF38-91DFE56A438C}" destId="{3EBEA3E0-A57D-437D-9569-D668EA82B4A0}" srcOrd="1" destOrd="0" presId="urn:microsoft.com/office/officeart/2005/8/layout/process4#1"/>
    <dgm:cxn modelId="{38A27CCA-50B4-4EDC-BE96-0BCD0C2DF708}" type="presParOf" srcId="{6095CD52-EFD9-42D4-AF38-91DFE56A438C}" destId="{96B9B0FF-9DC2-4C6A-BAC6-324653AE4712}" srcOrd="2" destOrd="0" presId="urn:microsoft.com/office/officeart/2005/8/layout/process4#1"/>
    <dgm:cxn modelId="{F041F92E-51C8-4505-88FD-2C52BF780A69}" type="presParOf" srcId="{96B9B0FF-9DC2-4C6A-BAC6-324653AE4712}" destId="{D9459C83-93CA-4ACA-8B77-029242E791FF}" srcOrd="0" destOrd="0" presId="urn:microsoft.com/office/officeart/2005/8/layout/process4#1"/>
    <dgm:cxn modelId="{B65B1E97-C0EA-4302-AF22-55A0691E98E1}" type="presParOf" srcId="{6095CD52-EFD9-42D4-AF38-91DFE56A438C}" destId="{3AF15CA9-6CC3-45BC-9327-F873E2F2E570}" srcOrd="3" destOrd="0" presId="urn:microsoft.com/office/officeart/2005/8/layout/process4#1"/>
    <dgm:cxn modelId="{5EEC1D21-A137-4CB1-916F-0EE9F35F13B7}" type="presParOf" srcId="{6095CD52-EFD9-42D4-AF38-91DFE56A438C}" destId="{08BAF4CF-E9EB-46F5-918C-2079BA2170F7}" srcOrd="4" destOrd="0" presId="urn:microsoft.com/office/officeart/2005/8/layout/process4#1"/>
    <dgm:cxn modelId="{EDDA5CD5-3B17-4630-AA8F-6EACED2645F9}" type="presParOf" srcId="{08BAF4CF-E9EB-46F5-918C-2079BA2170F7}" destId="{C5584186-AECA-48DF-B0DC-7CDF9F546B41}" srcOrd="0" destOrd="0" presId="urn:microsoft.com/office/officeart/2005/8/layout/process4#1"/>
    <dgm:cxn modelId="{3F1D6F25-992B-4097-BB43-B042F700290C}" type="presParOf" srcId="{6095CD52-EFD9-42D4-AF38-91DFE56A438C}" destId="{7BA1F00E-2462-4645-8B42-9E20A5363F7C}" srcOrd="5" destOrd="0" presId="urn:microsoft.com/office/officeart/2005/8/layout/process4#1"/>
    <dgm:cxn modelId="{3456FA27-D785-4E99-899E-FA31710FC856}" type="presParOf" srcId="{6095CD52-EFD9-42D4-AF38-91DFE56A438C}" destId="{4D5BBCEA-46D6-4E56-A514-323D7F8B4091}" srcOrd="6" destOrd="0" presId="urn:microsoft.com/office/officeart/2005/8/layout/process4#1"/>
    <dgm:cxn modelId="{76557E5B-44F2-4A54-92C4-B50C08168BD3}" type="presParOf" srcId="{4D5BBCEA-46D6-4E56-A514-323D7F8B4091}" destId="{7EE725D8-20E2-4A22-95B6-D24E228F672F}" srcOrd="0" destOrd="0" presId="urn:microsoft.com/office/officeart/2005/8/layout/process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B4D503-0B80-4460-922F-678D7B3B9A0D}" type="doc">
      <dgm:prSet loTypeId="urn:microsoft.com/office/officeart/2005/8/layout/list1#1" loCatId="list" qsTypeId="urn:microsoft.com/office/officeart/2005/8/quickstyle/simple1#3" qsCatId="simple" csTypeId="urn:microsoft.com/office/officeart/2005/8/colors/accent1_2#3" csCatId="accent1" phldr="1"/>
      <dgm:spPr/>
      <dgm:t>
        <a:bodyPr/>
        <a:lstStyle/>
        <a:p>
          <a:endParaRPr lang="zh-CN"/>
        </a:p>
      </dgm:t>
    </dgm:pt>
    <dgm:pt modelId="{6803AE33-8C4D-49FF-A701-3AEB5FFD114C}">
      <dgm:prSet/>
      <dgm:spPr/>
      <dgm:t>
        <a:bodyPr/>
        <a:lstStyle/>
        <a:p>
          <a:r>
            <a:rPr lang="zh-CN" altLang="en-US" dirty="0" smtClean="0"/>
            <a:t>核心主要部分功能</a:t>
          </a:r>
          <a:endParaRPr lang="zh-CN" dirty="0"/>
        </a:p>
      </dgm:t>
    </dgm:pt>
    <dgm:pt modelId="{71CB2A66-749B-4C8F-9BAC-3469E95A323C}" type="parTrans" cxnId="{B3A9A309-4955-47E0-A62F-54101AE9EF22}">
      <dgm:prSet/>
      <dgm:spPr/>
      <dgm:t>
        <a:bodyPr/>
        <a:lstStyle/>
        <a:p>
          <a:endParaRPr lang="zh-CN" altLang="en-US"/>
        </a:p>
      </dgm:t>
    </dgm:pt>
    <dgm:pt modelId="{0BE976F9-0D26-497C-8000-721D61B1AB27}" type="sibTrans" cxnId="{B3A9A309-4955-47E0-A62F-54101AE9EF22}">
      <dgm:prSet/>
      <dgm:spPr/>
      <dgm:t>
        <a:bodyPr/>
        <a:lstStyle/>
        <a:p>
          <a:endParaRPr lang="zh-CN" altLang="en-US"/>
        </a:p>
      </dgm:t>
    </dgm:pt>
    <dgm:pt modelId="{17DD9A22-3560-4887-9CD0-4328EC1893F2}">
      <dgm:prSet/>
      <dgm:spPr/>
      <dgm:t>
        <a:bodyPr/>
        <a:lstStyle/>
        <a:p>
          <a:r>
            <a:rPr lang="zh-CN" altLang="en-US" b="1" dirty="0" smtClean="0">
              <a:ea typeface="+mn-ea"/>
              <a:cs typeface="+mn-cs"/>
            </a:rPr>
            <a:t>基于</a:t>
          </a:r>
          <a:r>
            <a:rPr lang="en-US" altLang="zh-CN" b="1" dirty="0" smtClean="0">
              <a:ea typeface="+mn-ea"/>
              <a:cs typeface="+mn-cs"/>
            </a:rPr>
            <a:t>Android</a:t>
          </a:r>
          <a:r>
            <a:rPr lang="zh-CN" altLang="en-US" b="1" dirty="0" smtClean="0">
              <a:ea typeface="+mn-ea"/>
              <a:cs typeface="+mn-cs"/>
            </a:rPr>
            <a:t>平台的应用开发</a:t>
          </a:r>
          <a:endParaRPr lang="zh-CN" b="1" dirty="0"/>
        </a:p>
      </dgm:t>
    </dgm:pt>
    <dgm:pt modelId="{6CDBEF9D-8BB3-417C-B64A-90A621C2D4D1}" type="parTrans" cxnId="{F3F11361-EABA-447A-BD1F-C1C7849D2FC0}">
      <dgm:prSet/>
      <dgm:spPr/>
      <dgm:t>
        <a:bodyPr/>
        <a:lstStyle/>
        <a:p>
          <a:endParaRPr lang="zh-CN" altLang="en-US"/>
        </a:p>
      </dgm:t>
    </dgm:pt>
    <dgm:pt modelId="{68E9A712-056F-47F4-B65E-C6230D7C168B}" type="sibTrans" cxnId="{F3F11361-EABA-447A-BD1F-C1C7849D2FC0}">
      <dgm:prSet/>
      <dgm:spPr/>
      <dgm:t>
        <a:bodyPr/>
        <a:lstStyle/>
        <a:p>
          <a:endParaRPr lang="zh-CN" altLang="en-US"/>
        </a:p>
      </dgm:t>
    </dgm:pt>
    <dgm:pt modelId="{21E99324-078C-4308-B67B-F30AFE4A54BE}">
      <dgm:prSet/>
      <dgm:spPr/>
      <dgm:t>
        <a:bodyPr/>
        <a:lstStyle/>
        <a:p>
          <a:r>
            <a:rPr lang="zh-CN" altLang="en-US" b="1" dirty="0" smtClean="0">
              <a:ea typeface="+mn-ea"/>
              <a:cs typeface="+mn-cs"/>
            </a:rPr>
            <a:t>需要用到网络交互来让用户可以实时上传自己的图书信息以及查询可以借阅的图书</a:t>
          </a:r>
          <a:endParaRPr lang="zh-CN" b="1" dirty="0"/>
        </a:p>
      </dgm:t>
    </dgm:pt>
    <dgm:pt modelId="{484BE330-BD80-44E0-9372-4922AC835C82}" type="parTrans" cxnId="{6E44BD02-D3B8-4A5A-9397-024FF2F5CD15}">
      <dgm:prSet/>
      <dgm:spPr/>
      <dgm:t>
        <a:bodyPr/>
        <a:lstStyle/>
        <a:p>
          <a:endParaRPr lang="zh-CN" altLang="en-US"/>
        </a:p>
      </dgm:t>
    </dgm:pt>
    <dgm:pt modelId="{0E6E9E9B-FE32-4A2A-AAEF-9BFB63C80A9F}" type="sibTrans" cxnId="{6E44BD02-D3B8-4A5A-9397-024FF2F5CD15}">
      <dgm:prSet/>
      <dgm:spPr/>
      <dgm:t>
        <a:bodyPr/>
        <a:lstStyle/>
        <a:p>
          <a:endParaRPr lang="zh-CN" altLang="en-US"/>
        </a:p>
      </dgm:t>
    </dgm:pt>
    <dgm:pt modelId="{37E1ABB8-6CE1-4E86-9566-E3FCEF859A5E}">
      <dgm:prSet/>
      <dgm:spPr/>
      <dgm:t>
        <a:bodyPr/>
        <a:lstStyle/>
        <a:p>
          <a:r>
            <a:rPr lang="zh-CN" altLang="en-US" b="1" dirty="0" smtClean="0">
              <a:ea typeface="+mn-ea"/>
              <a:cs typeface="+mn-cs"/>
            </a:rPr>
            <a:t>需要用到数据库系统来存储书籍以及用户的信息</a:t>
          </a:r>
          <a:endParaRPr lang="zh-CN" b="1" dirty="0"/>
        </a:p>
      </dgm:t>
    </dgm:pt>
    <dgm:pt modelId="{551756E5-1468-4879-9691-3D9E4CD255EE}" type="parTrans" cxnId="{AA5BA965-7FB9-4396-9A01-E39E9C6B2089}">
      <dgm:prSet/>
      <dgm:spPr/>
      <dgm:t>
        <a:bodyPr/>
        <a:lstStyle/>
        <a:p>
          <a:endParaRPr lang="zh-CN" altLang="en-US"/>
        </a:p>
      </dgm:t>
    </dgm:pt>
    <dgm:pt modelId="{D66FD835-80A6-433E-8359-88E56D246547}" type="sibTrans" cxnId="{AA5BA965-7FB9-4396-9A01-E39E9C6B2089}">
      <dgm:prSet/>
      <dgm:spPr/>
      <dgm:t>
        <a:bodyPr/>
        <a:lstStyle/>
        <a:p>
          <a:endParaRPr lang="zh-CN" altLang="en-US"/>
        </a:p>
      </dgm:t>
    </dgm:pt>
    <dgm:pt modelId="{F409B30D-40C1-4D88-A852-F4ED28942405}">
      <dgm:prSet/>
      <dgm:spPr/>
      <dgm:t>
        <a:bodyPr/>
        <a:lstStyle/>
        <a:p>
          <a:r>
            <a:rPr lang="zh-CN" altLang="en-US" b="1" dirty="0" smtClean="0"/>
            <a:t>需要用到</a:t>
          </a:r>
          <a:r>
            <a:rPr lang="en-US" altLang="zh-CN" b="1" dirty="0" err="1" smtClean="0"/>
            <a:t>nginx</a:t>
          </a:r>
          <a:r>
            <a:rPr lang="zh-CN" altLang="en-US" b="1" dirty="0" smtClean="0"/>
            <a:t>部署多服务器</a:t>
          </a:r>
          <a:endParaRPr lang="zh-CN" b="1" dirty="0"/>
        </a:p>
      </dgm:t>
    </dgm:pt>
    <dgm:pt modelId="{4A02C36F-F650-4C39-9B92-6A4B8969077A}" type="parTrans" cxnId="{0EACC212-1479-438E-98CC-C370AC77A3F7}">
      <dgm:prSet/>
      <dgm:spPr/>
      <dgm:t>
        <a:bodyPr/>
        <a:lstStyle/>
        <a:p>
          <a:endParaRPr lang="zh-CN" altLang="en-US"/>
        </a:p>
      </dgm:t>
    </dgm:pt>
    <dgm:pt modelId="{7AB23DFC-9181-4603-AF3C-56120114FD81}" type="sibTrans" cxnId="{0EACC212-1479-438E-98CC-C370AC77A3F7}">
      <dgm:prSet/>
      <dgm:spPr/>
      <dgm:t>
        <a:bodyPr/>
        <a:lstStyle/>
        <a:p>
          <a:endParaRPr lang="zh-CN" altLang="en-US"/>
        </a:p>
      </dgm:t>
    </dgm:pt>
    <dgm:pt modelId="{D5BDCD57-3FE2-4364-8697-EF0B3F551B8B}">
      <dgm:prSet/>
      <dgm:spPr/>
      <dgm:t>
        <a:bodyPr/>
        <a:lstStyle/>
        <a:p>
          <a:r>
            <a:rPr lang="zh-CN" altLang="en-US" dirty="0" smtClean="0"/>
            <a:t>额外可选实现功能</a:t>
          </a:r>
          <a:endParaRPr lang="zh-CN" dirty="0"/>
        </a:p>
      </dgm:t>
    </dgm:pt>
    <dgm:pt modelId="{A770BF92-35AC-487F-A40C-40816D8005B1}" type="parTrans" cxnId="{867B387E-F046-467F-BB26-26F02B9A33D5}">
      <dgm:prSet/>
      <dgm:spPr/>
      <dgm:t>
        <a:bodyPr/>
        <a:lstStyle/>
        <a:p>
          <a:endParaRPr lang="zh-CN" altLang="en-US"/>
        </a:p>
      </dgm:t>
    </dgm:pt>
    <dgm:pt modelId="{3562BF13-FCE3-4E06-B80D-E18FA8FFCB30}" type="sibTrans" cxnId="{867B387E-F046-467F-BB26-26F02B9A33D5}">
      <dgm:prSet/>
      <dgm:spPr/>
      <dgm:t>
        <a:bodyPr/>
        <a:lstStyle/>
        <a:p>
          <a:endParaRPr lang="zh-CN" altLang="en-US"/>
        </a:p>
      </dgm:t>
    </dgm:pt>
    <dgm:pt modelId="{82650E3F-D6E2-4296-921D-7DB7037AB094}">
      <dgm:prSet/>
      <dgm:spPr/>
      <dgm:t>
        <a:bodyPr/>
        <a:lstStyle/>
        <a:p>
          <a:r>
            <a:rPr lang="zh-CN" altLang="en-US" dirty="0" smtClean="0">
              <a:ea typeface="+mn-ea"/>
              <a:cs typeface="+mn-cs"/>
            </a:rPr>
            <a:t>条形码扫书读入数据功能，可以借阅录入时间和合并相同书目数据</a:t>
          </a:r>
          <a:endParaRPr lang="zh-CN" dirty="0">
            <a:ea typeface="+mn-ea"/>
            <a:cs typeface="+mn-cs"/>
          </a:endParaRPr>
        </a:p>
      </dgm:t>
    </dgm:pt>
    <dgm:pt modelId="{DBD02D16-6447-4B3F-9162-19CEE4EAC286}" type="parTrans" cxnId="{349378A1-CC1D-4FEC-8461-BE0D39266705}">
      <dgm:prSet/>
      <dgm:spPr/>
      <dgm:t>
        <a:bodyPr/>
        <a:lstStyle/>
        <a:p>
          <a:endParaRPr lang="zh-CN" altLang="en-US"/>
        </a:p>
      </dgm:t>
    </dgm:pt>
    <dgm:pt modelId="{31C96943-601E-48F3-A1B6-1CE9BD7B88BA}" type="sibTrans" cxnId="{349378A1-CC1D-4FEC-8461-BE0D39266705}">
      <dgm:prSet/>
      <dgm:spPr/>
      <dgm:t>
        <a:bodyPr/>
        <a:lstStyle/>
        <a:p>
          <a:endParaRPr lang="zh-CN" altLang="en-US"/>
        </a:p>
      </dgm:t>
    </dgm:pt>
    <dgm:pt modelId="{AD56643B-0CEE-4016-ADD7-F7624ECB2ACB}">
      <dgm:prSet/>
      <dgm:spPr/>
      <dgm:t>
        <a:bodyPr/>
        <a:lstStyle/>
        <a:p>
          <a:r>
            <a:rPr lang="zh-CN" altLang="en-US" dirty="0" smtClean="0">
              <a:ea typeface="+mn-ea"/>
              <a:cs typeface="+mn-cs"/>
            </a:rPr>
            <a:t>书友定位功能</a:t>
          </a:r>
          <a:endParaRPr lang="zh-CN" dirty="0">
            <a:ea typeface="+mn-ea"/>
            <a:cs typeface="+mn-cs"/>
          </a:endParaRPr>
        </a:p>
      </dgm:t>
    </dgm:pt>
    <dgm:pt modelId="{1CAE5828-B6A1-4BD7-8B52-128D155DF06F}" type="parTrans" cxnId="{1428E4DB-AC9F-468E-BC15-F167E981F0A3}">
      <dgm:prSet/>
      <dgm:spPr/>
      <dgm:t>
        <a:bodyPr/>
        <a:lstStyle/>
        <a:p>
          <a:endParaRPr lang="zh-CN" altLang="en-US"/>
        </a:p>
      </dgm:t>
    </dgm:pt>
    <dgm:pt modelId="{2D23CD08-274B-48D4-A0F1-FDAAAA1DC87B}" type="sibTrans" cxnId="{1428E4DB-AC9F-468E-BC15-F167E981F0A3}">
      <dgm:prSet/>
      <dgm:spPr/>
      <dgm:t>
        <a:bodyPr/>
        <a:lstStyle/>
        <a:p>
          <a:endParaRPr lang="zh-CN" altLang="en-US"/>
        </a:p>
      </dgm:t>
    </dgm:pt>
    <dgm:pt modelId="{01DD0F12-12F5-4D40-B8E1-50F8BA73202A}" type="pres">
      <dgm:prSet presAssocID="{B7B4D503-0B80-4460-922F-678D7B3B9A0D}" presName="linear" presStyleCnt="0">
        <dgm:presLayoutVars>
          <dgm:dir/>
          <dgm:animLvl val="lvl"/>
          <dgm:resizeHandles val="exact"/>
        </dgm:presLayoutVars>
      </dgm:prSet>
      <dgm:spPr/>
      <dgm:t>
        <a:bodyPr/>
        <a:lstStyle/>
        <a:p>
          <a:endParaRPr lang="zh-CN" altLang="en-US"/>
        </a:p>
      </dgm:t>
    </dgm:pt>
    <dgm:pt modelId="{709D80A6-72FB-4616-B5E3-B5DD741D5F23}" type="pres">
      <dgm:prSet presAssocID="{6803AE33-8C4D-49FF-A701-3AEB5FFD114C}" presName="parentLin" presStyleCnt="0"/>
      <dgm:spPr/>
    </dgm:pt>
    <dgm:pt modelId="{76495F65-323E-4916-B636-C8D6D15ABDE0}" type="pres">
      <dgm:prSet presAssocID="{6803AE33-8C4D-49FF-A701-3AEB5FFD114C}" presName="parentLeftMargin" presStyleLbl="node1" presStyleIdx="0" presStyleCnt="2"/>
      <dgm:spPr/>
      <dgm:t>
        <a:bodyPr/>
        <a:lstStyle/>
        <a:p>
          <a:endParaRPr lang="zh-CN" altLang="en-US"/>
        </a:p>
      </dgm:t>
    </dgm:pt>
    <dgm:pt modelId="{9D1AF6DF-8EBD-4BA9-AB1C-83666B416551}" type="pres">
      <dgm:prSet presAssocID="{6803AE33-8C4D-49FF-A701-3AEB5FFD114C}" presName="parentText" presStyleLbl="node1" presStyleIdx="0" presStyleCnt="2">
        <dgm:presLayoutVars>
          <dgm:chMax val="0"/>
          <dgm:bulletEnabled val="1"/>
        </dgm:presLayoutVars>
      </dgm:prSet>
      <dgm:spPr/>
      <dgm:t>
        <a:bodyPr/>
        <a:lstStyle/>
        <a:p>
          <a:endParaRPr lang="zh-CN" altLang="en-US"/>
        </a:p>
      </dgm:t>
    </dgm:pt>
    <dgm:pt modelId="{71934524-F682-452D-88D9-5DEC2E6B5015}" type="pres">
      <dgm:prSet presAssocID="{6803AE33-8C4D-49FF-A701-3AEB5FFD114C}" presName="negativeSpace" presStyleCnt="0"/>
      <dgm:spPr/>
    </dgm:pt>
    <dgm:pt modelId="{64F3F243-0CC4-4CEF-93F2-5776498F90DB}" type="pres">
      <dgm:prSet presAssocID="{6803AE33-8C4D-49FF-A701-3AEB5FFD114C}" presName="childText" presStyleLbl="alignAcc1" presStyleIdx="0" presStyleCnt="2">
        <dgm:presLayoutVars>
          <dgm:bulletEnabled val="1"/>
        </dgm:presLayoutVars>
      </dgm:prSet>
      <dgm:spPr/>
      <dgm:t>
        <a:bodyPr/>
        <a:lstStyle/>
        <a:p>
          <a:endParaRPr lang="zh-CN" altLang="en-US"/>
        </a:p>
      </dgm:t>
    </dgm:pt>
    <dgm:pt modelId="{45C074A4-D50D-4582-A1CA-82DFC52CD331}" type="pres">
      <dgm:prSet presAssocID="{0BE976F9-0D26-497C-8000-721D61B1AB27}" presName="spaceBetweenRectangles" presStyleCnt="0"/>
      <dgm:spPr/>
    </dgm:pt>
    <dgm:pt modelId="{E4533D0C-9DAF-48DA-84A6-520527060381}" type="pres">
      <dgm:prSet presAssocID="{D5BDCD57-3FE2-4364-8697-EF0B3F551B8B}" presName="parentLin" presStyleCnt="0"/>
      <dgm:spPr/>
    </dgm:pt>
    <dgm:pt modelId="{A4395476-9DE8-4F6F-8320-3E3F1F0BB7B7}" type="pres">
      <dgm:prSet presAssocID="{D5BDCD57-3FE2-4364-8697-EF0B3F551B8B}" presName="parentLeftMargin" presStyleLbl="node1" presStyleIdx="0" presStyleCnt="2"/>
      <dgm:spPr/>
      <dgm:t>
        <a:bodyPr/>
        <a:lstStyle/>
        <a:p>
          <a:endParaRPr lang="zh-CN" altLang="en-US"/>
        </a:p>
      </dgm:t>
    </dgm:pt>
    <dgm:pt modelId="{D2B8060E-5C25-48B8-8A2C-C7E31B9A4C0B}" type="pres">
      <dgm:prSet presAssocID="{D5BDCD57-3FE2-4364-8697-EF0B3F551B8B}" presName="parentText" presStyleLbl="node1" presStyleIdx="1" presStyleCnt="2">
        <dgm:presLayoutVars>
          <dgm:chMax val="0"/>
          <dgm:bulletEnabled val="1"/>
        </dgm:presLayoutVars>
      </dgm:prSet>
      <dgm:spPr/>
      <dgm:t>
        <a:bodyPr/>
        <a:lstStyle/>
        <a:p>
          <a:endParaRPr lang="zh-CN" altLang="en-US"/>
        </a:p>
      </dgm:t>
    </dgm:pt>
    <dgm:pt modelId="{34E5DCBF-B6A4-4E52-90C6-8639E330299B}" type="pres">
      <dgm:prSet presAssocID="{D5BDCD57-3FE2-4364-8697-EF0B3F551B8B}" presName="negativeSpace" presStyleCnt="0"/>
      <dgm:spPr/>
    </dgm:pt>
    <dgm:pt modelId="{84309B57-9335-4504-ADE7-0F6F02733EE1}" type="pres">
      <dgm:prSet presAssocID="{D5BDCD57-3FE2-4364-8697-EF0B3F551B8B}" presName="childText" presStyleLbl="alignAcc1" presStyleIdx="1" presStyleCnt="2">
        <dgm:presLayoutVars>
          <dgm:bulletEnabled val="1"/>
        </dgm:presLayoutVars>
      </dgm:prSet>
      <dgm:spPr/>
      <dgm:t>
        <a:bodyPr/>
        <a:lstStyle/>
        <a:p>
          <a:endParaRPr lang="zh-CN" altLang="en-US"/>
        </a:p>
      </dgm:t>
    </dgm:pt>
  </dgm:ptLst>
  <dgm:cxnLst>
    <dgm:cxn modelId="{7B7D9993-2304-4E3A-AE8E-E98369208F57}" type="presOf" srcId="{21E99324-078C-4308-B67B-F30AFE4A54BE}" destId="{64F3F243-0CC4-4CEF-93F2-5776498F90DB}" srcOrd="0" destOrd="1" presId="urn:microsoft.com/office/officeart/2005/8/layout/list1#1"/>
    <dgm:cxn modelId="{DD525215-D2F0-4809-819A-7302E4194AD9}" type="presOf" srcId="{D5BDCD57-3FE2-4364-8697-EF0B3F551B8B}" destId="{D2B8060E-5C25-48B8-8A2C-C7E31B9A4C0B}" srcOrd="1" destOrd="0" presId="urn:microsoft.com/office/officeart/2005/8/layout/list1#1"/>
    <dgm:cxn modelId="{A75EDA4B-E70E-495D-8873-77FC84ED1E03}" type="presOf" srcId="{D5BDCD57-3FE2-4364-8697-EF0B3F551B8B}" destId="{A4395476-9DE8-4F6F-8320-3E3F1F0BB7B7}" srcOrd="0" destOrd="0" presId="urn:microsoft.com/office/officeart/2005/8/layout/list1#1"/>
    <dgm:cxn modelId="{C4F8DD1B-633C-46F6-80C7-69AF8D087DC9}" type="presOf" srcId="{6803AE33-8C4D-49FF-A701-3AEB5FFD114C}" destId="{76495F65-323E-4916-B636-C8D6D15ABDE0}" srcOrd="0" destOrd="0" presId="urn:microsoft.com/office/officeart/2005/8/layout/list1#1"/>
    <dgm:cxn modelId="{78700935-61A9-4C9A-A00B-B00567B006CC}" type="presOf" srcId="{17DD9A22-3560-4887-9CD0-4328EC1893F2}" destId="{64F3F243-0CC4-4CEF-93F2-5776498F90DB}" srcOrd="0" destOrd="0" presId="urn:microsoft.com/office/officeart/2005/8/layout/list1#1"/>
    <dgm:cxn modelId="{349378A1-CC1D-4FEC-8461-BE0D39266705}" srcId="{D5BDCD57-3FE2-4364-8697-EF0B3F551B8B}" destId="{82650E3F-D6E2-4296-921D-7DB7037AB094}" srcOrd="0" destOrd="0" parTransId="{DBD02D16-6447-4B3F-9162-19CEE4EAC286}" sibTransId="{31C96943-601E-48F3-A1B6-1CE9BD7B88BA}"/>
    <dgm:cxn modelId="{5DA867DB-4E75-42E6-8B5A-1F2B65992BA7}" type="presOf" srcId="{B7B4D503-0B80-4460-922F-678D7B3B9A0D}" destId="{01DD0F12-12F5-4D40-B8E1-50F8BA73202A}" srcOrd="0" destOrd="0" presId="urn:microsoft.com/office/officeart/2005/8/layout/list1#1"/>
    <dgm:cxn modelId="{5ADC60AF-79D9-49EF-BB14-1F9AD62636CF}" type="presOf" srcId="{F409B30D-40C1-4D88-A852-F4ED28942405}" destId="{64F3F243-0CC4-4CEF-93F2-5776498F90DB}" srcOrd="0" destOrd="3" presId="urn:microsoft.com/office/officeart/2005/8/layout/list1#1"/>
    <dgm:cxn modelId="{1428E4DB-AC9F-468E-BC15-F167E981F0A3}" srcId="{D5BDCD57-3FE2-4364-8697-EF0B3F551B8B}" destId="{AD56643B-0CEE-4016-ADD7-F7624ECB2ACB}" srcOrd="1" destOrd="0" parTransId="{1CAE5828-B6A1-4BD7-8B52-128D155DF06F}" sibTransId="{2D23CD08-274B-48D4-A0F1-FDAAAA1DC87B}"/>
    <dgm:cxn modelId="{5805AD22-362A-4090-939F-1078228FD9BE}" type="presOf" srcId="{82650E3F-D6E2-4296-921D-7DB7037AB094}" destId="{84309B57-9335-4504-ADE7-0F6F02733EE1}" srcOrd="0" destOrd="0" presId="urn:microsoft.com/office/officeart/2005/8/layout/list1#1"/>
    <dgm:cxn modelId="{256BE456-E5CD-40D8-8B9D-D492D2A2C31F}" type="presOf" srcId="{37E1ABB8-6CE1-4E86-9566-E3FCEF859A5E}" destId="{64F3F243-0CC4-4CEF-93F2-5776498F90DB}" srcOrd="0" destOrd="2" presId="urn:microsoft.com/office/officeart/2005/8/layout/list1#1"/>
    <dgm:cxn modelId="{F3F11361-EABA-447A-BD1F-C1C7849D2FC0}" srcId="{6803AE33-8C4D-49FF-A701-3AEB5FFD114C}" destId="{17DD9A22-3560-4887-9CD0-4328EC1893F2}" srcOrd="0" destOrd="0" parTransId="{6CDBEF9D-8BB3-417C-B64A-90A621C2D4D1}" sibTransId="{68E9A712-056F-47F4-B65E-C6230D7C168B}"/>
    <dgm:cxn modelId="{1D7A2BE2-7B6A-4A25-9132-CFD9B8EADD57}" type="presOf" srcId="{6803AE33-8C4D-49FF-A701-3AEB5FFD114C}" destId="{9D1AF6DF-8EBD-4BA9-AB1C-83666B416551}" srcOrd="1" destOrd="0" presId="urn:microsoft.com/office/officeart/2005/8/layout/list1#1"/>
    <dgm:cxn modelId="{BB16EDE5-AAE2-40B4-B625-450BF4EA5021}" type="presOf" srcId="{AD56643B-0CEE-4016-ADD7-F7624ECB2ACB}" destId="{84309B57-9335-4504-ADE7-0F6F02733EE1}" srcOrd="0" destOrd="1" presId="urn:microsoft.com/office/officeart/2005/8/layout/list1#1"/>
    <dgm:cxn modelId="{B3A9A309-4955-47E0-A62F-54101AE9EF22}" srcId="{B7B4D503-0B80-4460-922F-678D7B3B9A0D}" destId="{6803AE33-8C4D-49FF-A701-3AEB5FFD114C}" srcOrd="0" destOrd="0" parTransId="{71CB2A66-749B-4C8F-9BAC-3469E95A323C}" sibTransId="{0BE976F9-0D26-497C-8000-721D61B1AB27}"/>
    <dgm:cxn modelId="{0EACC212-1479-438E-98CC-C370AC77A3F7}" srcId="{6803AE33-8C4D-49FF-A701-3AEB5FFD114C}" destId="{F409B30D-40C1-4D88-A852-F4ED28942405}" srcOrd="3" destOrd="0" parTransId="{4A02C36F-F650-4C39-9B92-6A4B8969077A}" sibTransId="{7AB23DFC-9181-4603-AF3C-56120114FD81}"/>
    <dgm:cxn modelId="{867B387E-F046-467F-BB26-26F02B9A33D5}" srcId="{B7B4D503-0B80-4460-922F-678D7B3B9A0D}" destId="{D5BDCD57-3FE2-4364-8697-EF0B3F551B8B}" srcOrd="1" destOrd="0" parTransId="{A770BF92-35AC-487F-A40C-40816D8005B1}" sibTransId="{3562BF13-FCE3-4E06-B80D-E18FA8FFCB30}"/>
    <dgm:cxn modelId="{6E44BD02-D3B8-4A5A-9397-024FF2F5CD15}" srcId="{6803AE33-8C4D-49FF-A701-3AEB5FFD114C}" destId="{21E99324-078C-4308-B67B-F30AFE4A54BE}" srcOrd="1" destOrd="0" parTransId="{484BE330-BD80-44E0-9372-4922AC835C82}" sibTransId="{0E6E9E9B-FE32-4A2A-AAEF-9BFB63C80A9F}"/>
    <dgm:cxn modelId="{AA5BA965-7FB9-4396-9A01-E39E9C6B2089}" srcId="{6803AE33-8C4D-49FF-A701-3AEB5FFD114C}" destId="{37E1ABB8-6CE1-4E86-9566-E3FCEF859A5E}" srcOrd="2" destOrd="0" parTransId="{551756E5-1468-4879-9691-3D9E4CD255EE}" sibTransId="{D66FD835-80A6-433E-8359-88E56D246547}"/>
    <dgm:cxn modelId="{E8FACF29-A080-43EA-A24C-36203ACD16AF}" type="presParOf" srcId="{01DD0F12-12F5-4D40-B8E1-50F8BA73202A}" destId="{709D80A6-72FB-4616-B5E3-B5DD741D5F23}" srcOrd="0" destOrd="0" presId="urn:microsoft.com/office/officeart/2005/8/layout/list1#1"/>
    <dgm:cxn modelId="{D5AC9829-7D23-48AB-A1FA-B10BC712696F}" type="presParOf" srcId="{709D80A6-72FB-4616-B5E3-B5DD741D5F23}" destId="{76495F65-323E-4916-B636-C8D6D15ABDE0}" srcOrd="0" destOrd="0" presId="urn:microsoft.com/office/officeart/2005/8/layout/list1#1"/>
    <dgm:cxn modelId="{E4FB87D9-2239-4995-ADCD-5D035A32B7B9}" type="presParOf" srcId="{709D80A6-72FB-4616-B5E3-B5DD741D5F23}" destId="{9D1AF6DF-8EBD-4BA9-AB1C-83666B416551}" srcOrd="1" destOrd="0" presId="urn:microsoft.com/office/officeart/2005/8/layout/list1#1"/>
    <dgm:cxn modelId="{46EF3E35-3450-47F2-BD9C-B2CCC739075B}" type="presParOf" srcId="{01DD0F12-12F5-4D40-B8E1-50F8BA73202A}" destId="{71934524-F682-452D-88D9-5DEC2E6B5015}" srcOrd="1" destOrd="0" presId="urn:microsoft.com/office/officeart/2005/8/layout/list1#1"/>
    <dgm:cxn modelId="{0A4394F6-AA9F-4CF2-A224-5C15EF526B4B}" type="presParOf" srcId="{01DD0F12-12F5-4D40-B8E1-50F8BA73202A}" destId="{64F3F243-0CC4-4CEF-93F2-5776498F90DB}" srcOrd="2" destOrd="0" presId="urn:microsoft.com/office/officeart/2005/8/layout/list1#1"/>
    <dgm:cxn modelId="{ED135B40-356E-4E87-834F-E4667140293C}" type="presParOf" srcId="{01DD0F12-12F5-4D40-B8E1-50F8BA73202A}" destId="{45C074A4-D50D-4582-A1CA-82DFC52CD331}" srcOrd="3" destOrd="0" presId="urn:microsoft.com/office/officeart/2005/8/layout/list1#1"/>
    <dgm:cxn modelId="{39237F93-CADE-4527-9432-40F20720201F}" type="presParOf" srcId="{01DD0F12-12F5-4D40-B8E1-50F8BA73202A}" destId="{E4533D0C-9DAF-48DA-84A6-520527060381}" srcOrd="4" destOrd="0" presId="urn:microsoft.com/office/officeart/2005/8/layout/list1#1"/>
    <dgm:cxn modelId="{DA6071B9-2FC0-4CD8-B4DB-36F3A8F22C82}" type="presParOf" srcId="{E4533D0C-9DAF-48DA-84A6-520527060381}" destId="{A4395476-9DE8-4F6F-8320-3E3F1F0BB7B7}" srcOrd="0" destOrd="0" presId="urn:microsoft.com/office/officeart/2005/8/layout/list1#1"/>
    <dgm:cxn modelId="{3D0D1DEF-9B7D-495A-B683-B026F4CE7768}" type="presParOf" srcId="{E4533D0C-9DAF-48DA-84A6-520527060381}" destId="{D2B8060E-5C25-48B8-8A2C-C7E31B9A4C0B}" srcOrd="1" destOrd="0" presId="urn:microsoft.com/office/officeart/2005/8/layout/list1#1"/>
    <dgm:cxn modelId="{0D581D70-78B9-474C-8132-8D741CA27F73}" type="presParOf" srcId="{01DD0F12-12F5-4D40-B8E1-50F8BA73202A}" destId="{34E5DCBF-B6A4-4E52-90C6-8639E330299B}" srcOrd="5" destOrd="0" presId="urn:microsoft.com/office/officeart/2005/8/layout/list1#1"/>
    <dgm:cxn modelId="{F0BEDFB6-86B6-479B-84A7-64F458E5212E}" type="presParOf" srcId="{01DD0F12-12F5-4D40-B8E1-50F8BA73202A}" destId="{84309B57-9335-4504-ADE7-0F6F02733EE1}" srcOrd="6" destOrd="0" presId="urn:microsoft.com/office/officeart/2005/8/layout/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11E206-3F6C-4535-B4C2-1852A1175E7D}" type="doc">
      <dgm:prSet loTypeId="urn:microsoft.com/office/officeart/2005/8/layout/lProcess2#1" loCatId="list" qsTypeId="urn:microsoft.com/office/officeart/2005/8/quickstyle/simple1#2" qsCatId="simple" csTypeId="urn:microsoft.com/office/officeart/2005/8/colors/accent1_2#2" csCatId="accent1" phldr="1"/>
      <dgm:spPr/>
      <dgm:t>
        <a:bodyPr/>
        <a:lstStyle/>
        <a:p>
          <a:endParaRPr lang="zh-CN"/>
        </a:p>
      </dgm:t>
    </dgm:pt>
    <dgm:pt modelId="{96F225B3-2268-4CB1-9A6D-DD3D78235A90}">
      <dgm:prSet/>
      <dgm:spPr/>
      <dgm:t>
        <a:bodyPr/>
        <a:lstStyle/>
        <a:p>
          <a:r>
            <a:rPr lang="zh-CN" altLang="en-US" dirty="0" smtClean="0"/>
            <a:t>前台设计</a:t>
          </a:r>
          <a:endParaRPr lang="zh-CN" dirty="0"/>
        </a:p>
      </dgm:t>
    </dgm:pt>
    <dgm:pt modelId="{BB73B217-FF8F-4C8F-8CD2-4750708F0382}" type="parTrans" cxnId="{667C7982-07DA-481C-9497-BB8D1BD54CE6}">
      <dgm:prSet/>
      <dgm:spPr/>
      <dgm:t>
        <a:bodyPr/>
        <a:lstStyle/>
        <a:p>
          <a:endParaRPr lang="zh-CN" altLang="en-US"/>
        </a:p>
      </dgm:t>
    </dgm:pt>
    <dgm:pt modelId="{F7D5E32B-2816-47FB-95E5-01C708BBC493}" type="sibTrans" cxnId="{667C7982-07DA-481C-9497-BB8D1BD54CE6}">
      <dgm:prSet/>
      <dgm:spPr/>
      <dgm:t>
        <a:bodyPr/>
        <a:lstStyle/>
        <a:p>
          <a:endParaRPr lang="zh-CN" altLang="en-US"/>
        </a:p>
      </dgm:t>
    </dgm:pt>
    <dgm:pt modelId="{73381DCD-C269-4E6D-9AFB-BECEE2749D18}">
      <dgm:prSet/>
      <dgm:spPr/>
      <dgm:t>
        <a:bodyPr/>
        <a:lstStyle/>
        <a:p>
          <a:r>
            <a:rPr lang="zh-CN" altLang="en-US" dirty="0" smtClean="0"/>
            <a:t>屏幕大小适配问题</a:t>
          </a:r>
          <a:endParaRPr lang="zh-CN" dirty="0"/>
        </a:p>
      </dgm:t>
    </dgm:pt>
    <dgm:pt modelId="{720D56F4-65FC-4CDA-8B3B-12DC7D227BE8}" type="parTrans" cxnId="{60D789E2-7A32-4437-8E2C-8B560B3784C0}">
      <dgm:prSet/>
      <dgm:spPr/>
      <dgm:t>
        <a:bodyPr/>
        <a:lstStyle/>
        <a:p>
          <a:endParaRPr lang="zh-CN" altLang="en-US"/>
        </a:p>
      </dgm:t>
    </dgm:pt>
    <dgm:pt modelId="{85349A43-5576-44C6-8D13-62F2BF5EFAFB}" type="sibTrans" cxnId="{60D789E2-7A32-4437-8E2C-8B560B3784C0}">
      <dgm:prSet/>
      <dgm:spPr/>
      <dgm:t>
        <a:bodyPr/>
        <a:lstStyle/>
        <a:p>
          <a:endParaRPr lang="zh-CN" altLang="en-US"/>
        </a:p>
      </dgm:t>
    </dgm:pt>
    <dgm:pt modelId="{4B2578D1-1315-46DD-B6BA-9146A0A1C441}">
      <dgm:prSet/>
      <dgm:spPr/>
      <dgm:t>
        <a:bodyPr/>
        <a:lstStyle/>
        <a:p>
          <a:r>
            <a:rPr lang="zh-CN" altLang="en-US" dirty="0" smtClean="0"/>
            <a:t>获取资源缓存加载问题</a:t>
          </a:r>
          <a:endParaRPr lang="zh-CN" dirty="0"/>
        </a:p>
      </dgm:t>
    </dgm:pt>
    <dgm:pt modelId="{A12853DA-1BCD-4E8B-AE78-EE8E162CF28F}" type="parTrans" cxnId="{B16CBB69-FDB7-4F16-97C4-B226DF2BFB7D}">
      <dgm:prSet/>
      <dgm:spPr/>
      <dgm:t>
        <a:bodyPr/>
        <a:lstStyle/>
        <a:p>
          <a:endParaRPr lang="zh-CN" altLang="en-US"/>
        </a:p>
      </dgm:t>
    </dgm:pt>
    <dgm:pt modelId="{9FC62461-0A64-433A-BAB6-E3B6FCE0DCFE}" type="sibTrans" cxnId="{B16CBB69-FDB7-4F16-97C4-B226DF2BFB7D}">
      <dgm:prSet/>
      <dgm:spPr/>
      <dgm:t>
        <a:bodyPr/>
        <a:lstStyle/>
        <a:p>
          <a:endParaRPr lang="zh-CN" altLang="en-US"/>
        </a:p>
      </dgm:t>
    </dgm:pt>
    <dgm:pt modelId="{9270810E-5EDA-493C-94A3-CD56D6BDC201}">
      <dgm:prSet/>
      <dgm:spPr/>
      <dgm:t>
        <a:bodyPr/>
        <a:lstStyle/>
        <a:p>
          <a:r>
            <a:rPr lang="zh-CN" altLang="en-US" dirty="0" smtClean="0"/>
            <a:t>数据库部署</a:t>
          </a:r>
          <a:endParaRPr lang="zh-CN" dirty="0"/>
        </a:p>
      </dgm:t>
    </dgm:pt>
    <dgm:pt modelId="{8AFFD4DB-1827-4550-B581-D6836D1A7B41}" type="parTrans" cxnId="{304B3FEF-A04A-4EB6-B224-EBD06900C776}">
      <dgm:prSet/>
      <dgm:spPr/>
      <dgm:t>
        <a:bodyPr/>
        <a:lstStyle/>
        <a:p>
          <a:endParaRPr lang="zh-CN" altLang="en-US"/>
        </a:p>
      </dgm:t>
    </dgm:pt>
    <dgm:pt modelId="{C6C5529E-8F47-4FCC-A5E6-616381E60A8A}" type="sibTrans" cxnId="{304B3FEF-A04A-4EB6-B224-EBD06900C776}">
      <dgm:prSet/>
      <dgm:spPr/>
      <dgm:t>
        <a:bodyPr/>
        <a:lstStyle/>
        <a:p>
          <a:endParaRPr lang="zh-CN" altLang="en-US"/>
        </a:p>
      </dgm:t>
    </dgm:pt>
    <dgm:pt modelId="{6A69E878-6E4C-4840-B8F1-E395DA9854AF}">
      <dgm:prSet/>
      <dgm:spPr/>
      <dgm:t>
        <a:bodyPr/>
        <a:lstStyle/>
        <a:p>
          <a:r>
            <a:rPr lang="zh-CN" altLang="en-US" dirty="0" smtClean="0"/>
            <a:t>多服务器同步数据问题</a:t>
          </a:r>
          <a:endParaRPr lang="zh-CN" dirty="0"/>
        </a:p>
      </dgm:t>
    </dgm:pt>
    <dgm:pt modelId="{E57BA40C-1429-48A7-B536-012502266669}" type="parTrans" cxnId="{606D715F-4BB7-40D4-B96D-3A1EE6FD1F64}">
      <dgm:prSet/>
      <dgm:spPr/>
      <dgm:t>
        <a:bodyPr/>
        <a:lstStyle/>
        <a:p>
          <a:endParaRPr lang="zh-CN" altLang="en-US"/>
        </a:p>
      </dgm:t>
    </dgm:pt>
    <dgm:pt modelId="{29EBC539-22E0-4AC6-97FB-361BDF867572}" type="sibTrans" cxnId="{606D715F-4BB7-40D4-B96D-3A1EE6FD1F64}">
      <dgm:prSet/>
      <dgm:spPr/>
      <dgm:t>
        <a:bodyPr/>
        <a:lstStyle/>
        <a:p>
          <a:endParaRPr lang="zh-CN" altLang="en-US"/>
        </a:p>
      </dgm:t>
    </dgm:pt>
    <dgm:pt modelId="{2C08368D-FB80-4EA7-8460-B8157F8B01AE}">
      <dgm:prSet/>
      <dgm:spPr/>
      <dgm:t>
        <a:bodyPr/>
        <a:lstStyle/>
        <a:p>
          <a:r>
            <a:rPr lang="zh-CN" altLang="en-US" dirty="0" smtClean="0"/>
            <a:t>数据库网络请求问题</a:t>
          </a:r>
          <a:endParaRPr lang="zh-CN" dirty="0"/>
        </a:p>
      </dgm:t>
    </dgm:pt>
    <dgm:pt modelId="{9FED48B3-4081-4565-892A-3A0DF75280B0}" type="parTrans" cxnId="{721322EB-807E-418B-9392-0E739F95722C}">
      <dgm:prSet/>
      <dgm:spPr/>
      <dgm:t>
        <a:bodyPr/>
        <a:lstStyle/>
        <a:p>
          <a:endParaRPr lang="zh-CN" altLang="en-US"/>
        </a:p>
      </dgm:t>
    </dgm:pt>
    <dgm:pt modelId="{8E534DFF-819C-4F4F-BEB9-05B3D9979EAB}" type="sibTrans" cxnId="{721322EB-807E-418B-9392-0E739F95722C}">
      <dgm:prSet/>
      <dgm:spPr/>
      <dgm:t>
        <a:bodyPr/>
        <a:lstStyle/>
        <a:p>
          <a:endParaRPr lang="zh-CN" altLang="en-US"/>
        </a:p>
      </dgm:t>
    </dgm:pt>
    <dgm:pt modelId="{5AF0176C-8F9A-4E8D-8D39-3FD43F45BE00}">
      <dgm:prSet/>
      <dgm:spPr/>
      <dgm:t>
        <a:bodyPr/>
        <a:lstStyle/>
        <a:p>
          <a:r>
            <a:rPr lang="zh-CN" altLang="en-US" dirty="0" smtClean="0">
              <a:ea typeface="+mn-ea"/>
              <a:cs typeface="+mn-cs"/>
            </a:rPr>
            <a:t>不合法数据问题</a:t>
          </a:r>
          <a:endParaRPr lang="zh-CN" dirty="0">
            <a:ea typeface="+mn-ea"/>
            <a:cs typeface="+mn-cs"/>
          </a:endParaRPr>
        </a:p>
      </dgm:t>
    </dgm:pt>
    <dgm:pt modelId="{D76D0D31-B95C-40F3-B09A-0AD9ECC2545C}" type="parTrans" cxnId="{18831958-5A1C-4F7A-8B9A-E126A044E2CE}">
      <dgm:prSet/>
      <dgm:spPr/>
      <dgm:t>
        <a:bodyPr/>
        <a:lstStyle/>
        <a:p>
          <a:endParaRPr lang="zh-CN" altLang="en-US"/>
        </a:p>
      </dgm:t>
    </dgm:pt>
    <dgm:pt modelId="{67008235-A7EA-41CE-AB48-C041D3044AE9}" type="sibTrans" cxnId="{18831958-5A1C-4F7A-8B9A-E126A044E2CE}">
      <dgm:prSet/>
      <dgm:spPr/>
      <dgm:t>
        <a:bodyPr/>
        <a:lstStyle/>
        <a:p>
          <a:endParaRPr lang="zh-CN" altLang="en-US"/>
        </a:p>
      </dgm:t>
    </dgm:pt>
    <dgm:pt modelId="{BE1D709F-8426-4CD6-B91E-B5566C2FC9D6}" type="pres">
      <dgm:prSet presAssocID="{1E11E206-3F6C-4535-B4C2-1852A1175E7D}" presName="theList" presStyleCnt="0">
        <dgm:presLayoutVars>
          <dgm:dir/>
          <dgm:animLvl val="lvl"/>
          <dgm:resizeHandles val="exact"/>
        </dgm:presLayoutVars>
      </dgm:prSet>
      <dgm:spPr/>
      <dgm:t>
        <a:bodyPr/>
        <a:lstStyle/>
        <a:p>
          <a:endParaRPr lang="zh-CN" altLang="en-US"/>
        </a:p>
      </dgm:t>
    </dgm:pt>
    <dgm:pt modelId="{A1743508-3CBA-4827-9A78-16420F60F8B8}" type="pres">
      <dgm:prSet presAssocID="{96F225B3-2268-4CB1-9A6D-DD3D78235A90}" presName="compNode" presStyleCnt="0"/>
      <dgm:spPr/>
    </dgm:pt>
    <dgm:pt modelId="{F146003F-8059-4D47-80D9-9DBB8BBD625E}" type="pres">
      <dgm:prSet presAssocID="{96F225B3-2268-4CB1-9A6D-DD3D78235A90}" presName="aNode" presStyleLbl="bgShp" presStyleIdx="0" presStyleCnt="2"/>
      <dgm:spPr/>
      <dgm:t>
        <a:bodyPr/>
        <a:lstStyle/>
        <a:p>
          <a:endParaRPr lang="zh-CN" altLang="en-US"/>
        </a:p>
      </dgm:t>
    </dgm:pt>
    <dgm:pt modelId="{D461F7BB-3B77-4F95-B46A-7FF08A71FE23}" type="pres">
      <dgm:prSet presAssocID="{96F225B3-2268-4CB1-9A6D-DD3D78235A90}" presName="textNode" presStyleLbl="bgShp" presStyleIdx="0" presStyleCnt="2"/>
      <dgm:spPr/>
      <dgm:t>
        <a:bodyPr/>
        <a:lstStyle/>
        <a:p>
          <a:endParaRPr lang="zh-CN" altLang="en-US"/>
        </a:p>
      </dgm:t>
    </dgm:pt>
    <dgm:pt modelId="{75B23651-6A52-4ACD-987E-CF5BCA194692}" type="pres">
      <dgm:prSet presAssocID="{96F225B3-2268-4CB1-9A6D-DD3D78235A90}" presName="compChildNode" presStyleCnt="0"/>
      <dgm:spPr/>
    </dgm:pt>
    <dgm:pt modelId="{18763D12-E753-49D7-9979-D94FE53773BE}" type="pres">
      <dgm:prSet presAssocID="{96F225B3-2268-4CB1-9A6D-DD3D78235A90}" presName="theInnerList" presStyleCnt="0"/>
      <dgm:spPr/>
    </dgm:pt>
    <dgm:pt modelId="{74CFD51A-5E10-4179-ACD2-C4993AE893AE}" type="pres">
      <dgm:prSet presAssocID="{73381DCD-C269-4E6D-9AFB-BECEE2749D18}" presName="childNode" presStyleLbl="node1" presStyleIdx="0" presStyleCnt="5">
        <dgm:presLayoutVars>
          <dgm:bulletEnabled val="1"/>
        </dgm:presLayoutVars>
      </dgm:prSet>
      <dgm:spPr/>
      <dgm:t>
        <a:bodyPr/>
        <a:lstStyle/>
        <a:p>
          <a:endParaRPr lang="zh-CN" altLang="en-US"/>
        </a:p>
      </dgm:t>
    </dgm:pt>
    <dgm:pt modelId="{292AB798-17E9-4D42-8BC8-E7DB7EFD92E5}" type="pres">
      <dgm:prSet presAssocID="{73381DCD-C269-4E6D-9AFB-BECEE2749D18}" presName="aSpace2" presStyleCnt="0"/>
      <dgm:spPr/>
    </dgm:pt>
    <dgm:pt modelId="{87270A9B-AA9D-4460-9C44-522AB853E0DF}" type="pres">
      <dgm:prSet presAssocID="{4B2578D1-1315-46DD-B6BA-9146A0A1C441}" presName="childNode" presStyleLbl="node1" presStyleIdx="1" presStyleCnt="5">
        <dgm:presLayoutVars>
          <dgm:bulletEnabled val="1"/>
        </dgm:presLayoutVars>
      </dgm:prSet>
      <dgm:spPr/>
      <dgm:t>
        <a:bodyPr/>
        <a:lstStyle/>
        <a:p>
          <a:endParaRPr lang="zh-CN" altLang="en-US"/>
        </a:p>
      </dgm:t>
    </dgm:pt>
    <dgm:pt modelId="{7328D5C7-B989-43FA-896F-56EDD9481D31}" type="pres">
      <dgm:prSet presAssocID="{96F225B3-2268-4CB1-9A6D-DD3D78235A90}" presName="aSpace" presStyleCnt="0"/>
      <dgm:spPr/>
    </dgm:pt>
    <dgm:pt modelId="{A7808B54-FD86-4868-B875-DAE54FF64EDA}" type="pres">
      <dgm:prSet presAssocID="{9270810E-5EDA-493C-94A3-CD56D6BDC201}" presName="compNode" presStyleCnt="0"/>
      <dgm:spPr/>
    </dgm:pt>
    <dgm:pt modelId="{EBA1EFD1-9403-4F88-A908-BEEEB03E8DA4}" type="pres">
      <dgm:prSet presAssocID="{9270810E-5EDA-493C-94A3-CD56D6BDC201}" presName="aNode" presStyleLbl="bgShp" presStyleIdx="1" presStyleCnt="2"/>
      <dgm:spPr/>
      <dgm:t>
        <a:bodyPr/>
        <a:lstStyle/>
        <a:p>
          <a:endParaRPr lang="zh-CN" altLang="en-US"/>
        </a:p>
      </dgm:t>
    </dgm:pt>
    <dgm:pt modelId="{265B3E78-4722-4066-BE9F-8D4390368572}" type="pres">
      <dgm:prSet presAssocID="{9270810E-5EDA-493C-94A3-CD56D6BDC201}" presName="textNode" presStyleLbl="bgShp" presStyleIdx="1" presStyleCnt="2"/>
      <dgm:spPr/>
      <dgm:t>
        <a:bodyPr/>
        <a:lstStyle/>
        <a:p>
          <a:endParaRPr lang="zh-CN" altLang="en-US"/>
        </a:p>
      </dgm:t>
    </dgm:pt>
    <dgm:pt modelId="{0F5EFF47-9F0B-49AD-B424-ABDF2190395F}" type="pres">
      <dgm:prSet presAssocID="{9270810E-5EDA-493C-94A3-CD56D6BDC201}" presName="compChildNode" presStyleCnt="0"/>
      <dgm:spPr/>
    </dgm:pt>
    <dgm:pt modelId="{7860A91B-B42E-4005-97A1-85DBDEB9F7E7}" type="pres">
      <dgm:prSet presAssocID="{9270810E-5EDA-493C-94A3-CD56D6BDC201}" presName="theInnerList" presStyleCnt="0"/>
      <dgm:spPr/>
    </dgm:pt>
    <dgm:pt modelId="{EDF72615-0715-4061-B359-9884AF0F7B16}" type="pres">
      <dgm:prSet presAssocID="{6A69E878-6E4C-4840-B8F1-E395DA9854AF}" presName="childNode" presStyleLbl="node1" presStyleIdx="2" presStyleCnt="5">
        <dgm:presLayoutVars>
          <dgm:bulletEnabled val="1"/>
        </dgm:presLayoutVars>
      </dgm:prSet>
      <dgm:spPr/>
      <dgm:t>
        <a:bodyPr/>
        <a:lstStyle/>
        <a:p>
          <a:endParaRPr lang="zh-CN" altLang="en-US"/>
        </a:p>
      </dgm:t>
    </dgm:pt>
    <dgm:pt modelId="{0DF367D6-0C3F-4E13-A163-DF5FFF139C52}" type="pres">
      <dgm:prSet presAssocID="{6A69E878-6E4C-4840-B8F1-E395DA9854AF}" presName="aSpace2" presStyleCnt="0"/>
      <dgm:spPr/>
    </dgm:pt>
    <dgm:pt modelId="{1A58FB3C-35FD-40DE-B927-EDCC1C9F1B16}" type="pres">
      <dgm:prSet presAssocID="{2C08368D-FB80-4EA7-8460-B8157F8B01AE}" presName="childNode" presStyleLbl="node1" presStyleIdx="3" presStyleCnt="5">
        <dgm:presLayoutVars>
          <dgm:bulletEnabled val="1"/>
        </dgm:presLayoutVars>
      </dgm:prSet>
      <dgm:spPr/>
      <dgm:t>
        <a:bodyPr/>
        <a:lstStyle/>
        <a:p>
          <a:endParaRPr lang="zh-CN" altLang="en-US"/>
        </a:p>
      </dgm:t>
    </dgm:pt>
    <dgm:pt modelId="{FA1D1600-ACD4-42C0-A7BD-DC7478233835}" type="pres">
      <dgm:prSet presAssocID="{2C08368D-FB80-4EA7-8460-B8157F8B01AE}" presName="aSpace2" presStyleCnt="0"/>
      <dgm:spPr/>
    </dgm:pt>
    <dgm:pt modelId="{7755B4AC-4A8F-4EF2-9DCD-6704CD311665}" type="pres">
      <dgm:prSet presAssocID="{5AF0176C-8F9A-4E8D-8D39-3FD43F45BE00}" presName="childNode" presStyleLbl="node1" presStyleIdx="4" presStyleCnt="5">
        <dgm:presLayoutVars>
          <dgm:bulletEnabled val="1"/>
        </dgm:presLayoutVars>
      </dgm:prSet>
      <dgm:spPr/>
      <dgm:t>
        <a:bodyPr/>
        <a:lstStyle/>
        <a:p>
          <a:endParaRPr lang="zh-CN" altLang="en-US"/>
        </a:p>
      </dgm:t>
    </dgm:pt>
  </dgm:ptLst>
  <dgm:cxnLst>
    <dgm:cxn modelId="{59FB45B1-2E84-444C-91B9-5A7E42188200}" type="presOf" srcId="{9270810E-5EDA-493C-94A3-CD56D6BDC201}" destId="{EBA1EFD1-9403-4F88-A908-BEEEB03E8DA4}" srcOrd="0" destOrd="0" presId="urn:microsoft.com/office/officeart/2005/8/layout/lProcess2#1"/>
    <dgm:cxn modelId="{22A07776-1F4D-4404-BE6B-F6AA875939D6}" type="presOf" srcId="{96F225B3-2268-4CB1-9A6D-DD3D78235A90}" destId="{F146003F-8059-4D47-80D9-9DBB8BBD625E}" srcOrd="0" destOrd="0" presId="urn:microsoft.com/office/officeart/2005/8/layout/lProcess2#1"/>
    <dgm:cxn modelId="{60D789E2-7A32-4437-8E2C-8B560B3784C0}" srcId="{96F225B3-2268-4CB1-9A6D-DD3D78235A90}" destId="{73381DCD-C269-4E6D-9AFB-BECEE2749D18}" srcOrd="0" destOrd="0" parTransId="{720D56F4-65FC-4CDA-8B3B-12DC7D227BE8}" sibTransId="{85349A43-5576-44C6-8D13-62F2BF5EFAFB}"/>
    <dgm:cxn modelId="{7323AF33-599D-4BFE-832B-DBF3A1126117}" type="presOf" srcId="{96F225B3-2268-4CB1-9A6D-DD3D78235A90}" destId="{D461F7BB-3B77-4F95-B46A-7FF08A71FE23}" srcOrd="1" destOrd="0" presId="urn:microsoft.com/office/officeart/2005/8/layout/lProcess2#1"/>
    <dgm:cxn modelId="{667C7982-07DA-481C-9497-BB8D1BD54CE6}" srcId="{1E11E206-3F6C-4535-B4C2-1852A1175E7D}" destId="{96F225B3-2268-4CB1-9A6D-DD3D78235A90}" srcOrd="0" destOrd="0" parTransId="{BB73B217-FF8F-4C8F-8CD2-4750708F0382}" sibTransId="{F7D5E32B-2816-47FB-95E5-01C708BBC493}"/>
    <dgm:cxn modelId="{304B3FEF-A04A-4EB6-B224-EBD06900C776}" srcId="{1E11E206-3F6C-4535-B4C2-1852A1175E7D}" destId="{9270810E-5EDA-493C-94A3-CD56D6BDC201}" srcOrd="1" destOrd="0" parTransId="{8AFFD4DB-1827-4550-B581-D6836D1A7B41}" sibTransId="{C6C5529E-8F47-4FCC-A5E6-616381E60A8A}"/>
    <dgm:cxn modelId="{FA187721-21B9-4215-8729-410AB2FFC4AF}" type="presOf" srcId="{2C08368D-FB80-4EA7-8460-B8157F8B01AE}" destId="{1A58FB3C-35FD-40DE-B927-EDCC1C9F1B16}" srcOrd="0" destOrd="0" presId="urn:microsoft.com/office/officeart/2005/8/layout/lProcess2#1"/>
    <dgm:cxn modelId="{9FA08AB3-6DD8-47BF-90FC-1B2A684B3268}" type="presOf" srcId="{4B2578D1-1315-46DD-B6BA-9146A0A1C441}" destId="{87270A9B-AA9D-4460-9C44-522AB853E0DF}" srcOrd="0" destOrd="0" presId="urn:microsoft.com/office/officeart/2005/8/layout/lProcess2#1"/>
    <dgm:cxn modelId="{B16CBB69-FDB7-4F16-97C4-B226DF2BFB7D}" srcId="{96F225B3-2268-4CB1-9A6D-DD3D78235A90}" destId="{4B2578D1-1315-46DD-B6BA-9146A0A1C441}" srcOrd="1" destOrd="0" parTransId="{A12853DA-1BCD-4E8B-AE78-EE8E162CF28F}" sibTransId="{9FC62461-0A64-433A-BAB6-E3B6FCE0DCFE}"/>
    <dgm:cxn modelId="{606D715F-4BB7-40D4-B96D-3A1EE6FD1F64}" srcId="{9270810E-5EDA-493C-94A3-CD56D6BDC201}" destId="{6A69E878-6E4C-4840-B8F1-E395DA9854AF}" srcOrd="0" destOrd="0" parTransId="{E57BA40C-1429-48A7-B536-012502266669}" sibTransId="{29EBC539-22E0-4AC6-97FB-361BDF867572}"/>
    <dgm:cxn modelId="{6277DF21-9162-45A8-9A73-B1D71DB34C8F}" type="presOf" srcId="{6A69E878-6E4C-4840-B8F1-E395DA9854AF}" destId="{EDF72615-0715-4061-B359-9884AF0F7B16}" srcOrd="0" destOrd="0" presId="urn:microsoft.com/office/officeart/2005/8/layout/lProcess2#1"/>
    <dgm:cxn modelId="{18831958-5A1C-4F7A-8B9A-E126A044E2CE}" srcId="{9270810E-5EDA-493C-94A3-CD56D6BDC201}" destId="{5AF0176C-8F9A-4E8D-8D39-3FD43F45BE00}" srcOrd="2" destOrd="0" parTransId="{D76D0D31-B95C-40F3-B09A-0AD9ECC2545C}" sibTransId="{67008235-A7EA-41CE-AB48-C041D3044AE9}"/>
    <dgm:cxn modelId="{32EC3E0A-DF8C-444C-91F3-43F74FD49B6D}" type="presOf" srcId="{5AF0176C-8F9A-4E8D-8D39-3FD43F45BE00}" destId="{7755B4AC-4A8F-4EF2-9DCD-6704CD311665}" srcOrd="0" destOrd="0" presId="urn:microsoft.com/office/officeart/2005/8/layout/lProcess2#1"/>
    <dgm:cxn modelId="{15657097-702B-4DDD-AF87-2368AC98492F}" type="presOf" srcId="{9270810E-5EDA-493C-94A3-CD56D6BDC201}" destId="{265B3E78-4722-4066-BE9F-8D4390368572}" srcOrd="1" destOrd="0" presId="urn:microsoft.com/office/officeart/2005/8/layout/lProcess2#1"/>
    <dgm:cxn modelId="{721322EB-807E-418B-9392-0E739F95722C}" srcId="{9270810E-5EDA-493C-94A3-CD56D6BDC201}" destId="{2C08368D-FB80-4EA7-8460-B8157F8B01AE}" srcOrd="1" destOrd="0" parTransId="{9FED48B3-4081-4565-892A-3A0DF75280B0}" sibTransId="{8E534DFF-819C-4F4F-BEB9-05B3D9979EAB}"/>
    <dgm:cxn modelId="{4BFC5E50-22E0-42CF-B629-406624714DE1}" type="presOf" srcId="{1E11E206-3F6C-4535-B4C2-1852A1175E7D}" destId="{BE1D709F-8426-4CD6-B91E-B5566C2FC9D6}" srcOrd="0" destOrd="0" presId="urn:microsoft.com/office/officeart/2005/8/layout/lProcess2#1"/>
    <dgm:cxn modelId="{2563EEDD-6A39-4292-B33A-586F210E8C45}" type="presOf" srcId="{73381DCD-C269-4E6D-9AFB-BECEE2749D18}" destId="{74CFD51A-5E10-4179-ACD2-C4993AE893AE}" srcOrd="0" destOrd="0" presId="urn:microsoft.com/office/officeart/2005/8/layout/lProcess2#1"/>
    <dgm:cxn modelId="{A8DA9249-B671-43D3-BCE1-1E3D1B48106D}" type="presParOf" srcId="{BE1D709F-8426-4CD6-B91E-B5566C2FC9D6}" destId="{A1743508-3CBA-4827-9A78-16420F60F8B8}" srcOrd="0" destOrd="0" presId="urn:microsoft.com/office/officeart/2005/8/layout/lProcess2#1"/>
    <dgm:cxn modelId="{7E281ACF-4403-4D7F-83DC-FACAE842723F}" type="presParOf" srcId="{A1743508-3CBA-4827-9A78-16420F60F8B8}" destId="{F146003F-8059-4D47-80D9-9DBB8BBD625E}" srcOrd="0" destOrd="0" presId="urn:microsoft.com/office/officeart/2005/8/layout/lProcess2#1"/>
    <dgm:cxn modelId="{2661A823-A2F6-478D-AB72-467100A8DA5E}" type="presParOf" srcId="{A1743508-3CBA-4827-9A78-16420F60F8B8}" destId="{D461F7BB-3B77-4F95-B46A-7FF08A71FE23}" srcOrd="1" destOrd="0" presId="urn:microsoft.com/office/officeart/2005/8/layout/lProcess2#1"/>
    <dgm:cxn modelId="{193698F1-488F-4E94-9CE9-2B221351268D}" type="presParOf" srcId="{A1743508-3CBA-4827-9A78-16420F60F8B8}" destId="{75B23651-6A52-4ACD-987E-CF5BCA194692}" srcOrd="2" destOrd="0" presId="urn:microsoft.com/office/officeart/2005/8/layout/lProcess2#1"/>
    <dgm:cxn modelId="{07921030-2F7A-4EAA-B5DA-9F222213E197}" type="presParOf" srcId="{75B23651-6A52-4ACD-987E-CF5BCA194692}" destId="{18763D12-E753-49D7-9979-D94FE53773BE}" srcOrd="0" destOrd="0" presId="urn:microsoft.com/office/officeart/2005/8/layout/lProcess2#1"/>
    <dgm:cxn modelId="{75C1B7A0-634E-422F-8779-AEC546FD965E}" type="presParOf" srcId="{18763D12-E753-49D7-9979-D94FE53773BE}" destId="{74CFD51A-5E10-4179-ACD2-C4993AE893AE}" srcOrd="0" destOrd="0" presId="urn:microsoft.com/office/officeart/2005/8/layout/lProcess2#1"/>
    <dgm:cxn modelId="{4688FC1F-7BCA-4AC5-B059-FE293106DFE3}" type="presParOf" srcId="{18763D12-E753-49D7-9979-D94FE53773BE}" destId="{292AB798-17E9-4D42-8BC8-E7DB7EFD92E5}" srcOrd="1" destOrd="0" presId="urn:microsoft.com/office/officeart/2005/8/layout/lProcess2#1"/>
    <dgm:cxn modelId="{B2A40585-6AA0-43D2-AD01-C99B11D587B1}" type="presParOf" srcId="{18763D12-E753-49D7-9979-D94FE53773BE}" destId="{87270A9B-AA9D-4460-9C44-522AB853E0DF}" srcOrd="2" destOrd="0" presId="urn:microsoft.com/office/officeart/2005/8/layout/lProcess2#1"/>
    <dgm:cxn modelId="{F31536E7-0555-4663-B4CA-7C0730CB9C9C}" type="presParOf" srcId="{BE1D709F-8426-4CD6-B91E-B5566C2FC9D6}" destId="{7328D5C7-B989-43FA-896F-56EDD9481D31}" srcOrd="1" destOrd="0" presId="urn:microsoft.com/office/officeart/2005/8/layout/lProcess2#1"/>
    <dgm:cxn modelId="{1534E27D-AA35-4871-9AA8-B169CD894806}" type="presParOf" srcId="{BE1D709F-8426-4CD6-B91E-B5566C2FC9D6}" destId="{A7808B54-FD86-4868-B875-DAE54FF64EDA}" srcOrd="2" destOrd="0" presId="urn:microsoft.com/office/officeart/2005/8/layout/lProcess2#1"/>
    <dgm:cxn modelId="{FB912A5F-0040-41BD-98E1-54A6D7E7B0A0}" type="presParOf" srcId="{A7808B54-FD86-4868-B875-DAE54FF64EDA}" destId="{EBA1EFD1-9403-4F88-A908-BEEEB03E8DA4}" srcOrd="0" destOrd="0" presId="urn:microsoft.com/office/officeart/2005/8/layout/lProcess2#1"/>
    <dgm:cxn modelId="{FEE0D76A-828C-49CA-BBA7-CE2904ADFB77}" type="presParOf" srcId="{A7808B54-FD86-4868-B875-DAE54FF64EDA}" destId="{265B3E78-4722-4066-BE9F-8D4390368572}" srcOrd="1" destOrd="0" presId="urn:microsoft.com/office/officeart/2005/8/layout/lProcess2#1"/>
    <dgm:cxn modelId="{EBDA6BC8-A3E0-4F1A-B08E-03646645E15F}" type="presParOf" srcId="{A7808B54-FD86-4868-B875-DAE54FF64EDA}" destId="{0F5EFF47-9F0B-49AD-B424-ABDF2190395F}" srcOrd="2" destOrd="0" presId="urn:microsoft.com/office/officeart/2005/8/layout/lProcess2#1"/>
    <dgm:cxn modelId="{3C82C17A-93FA-448E-B84D-D7858EB7D313}" type="presParOf" srcId="{0F5EFF47-9F0B-49AD-B424-ABDF2190395F}" destId="{7860A91B-B42E-4005-97A1-85DBDEB9F7E7}" srcOrd="0" destOrd="0" presId="urn:microsoft.com/office/officeart/2005/8/layout/lProcess2#1"/>
    <dgm:cxn modelId="{96499456-58B2-4A92-9406-96BDC778ACA5}" type="presParOf" srcId="{7860A91B-B42E-4005-97A1-85DBDEB9F7E7}" destId="{EDF72615-0715-4061-B359-9884AF0F7B16}" srcOrd="0" destOrd="0" presId="urn:microsoft.com/office/officeart/2005/8/layout/lProcess2#1"/>
    <dgm:cxn modelId="{E685A290-7CF3-47DD-B31E-48B66EA64574}" type="presParOf" srcId="{7860A91B-B42E-4005-97A1-85DBDEB9F7E7}" destId="{0DF367D6-0C3F-4E13-A163-DF5FFF139C52}" srcOrd="1" destOrd="0" presId="urn:microsoft.com/office/officeart/2005/8/layout/lProcess2#1"/>
    <dgm:cxn modelId="{C56FFF6C-9E09-495F-B801-81676E261786}" type="presParOf" srcId="{7860A91B-B42E-4005-97A1-85DBDEB9F7E7}" destId="{1A58FB3C-35FD-40DE-B927-EDCC1C9F1B16}" srcOrd="2" destOrd="0" presId="urn:microsoft.com/office/officeart/2005/8/layout/lProcess2#1"/>
    <dgm:cxn modelId="{95F0BB01-7621-48A5-95DE-B6DE57A3A205}" type="presParOf" srcId="{7860A91B-B42E-4005-97A1-85DBDEB9F7E7}" destId="{FA1D1600-ACD4-42C0-A7BD-DC7478233835}" srcOrd="3" destOrd="0" presId="urn:microsoft.com/office/officeart/2005/8/layout/lProcess2#1"/>
    <dgm:cxn modelId="{B022EF18-209F-4AF7-BAF5-9DE10B69E30A}" type="presParOf" srcId="{7860A91B-B42E-4005-97A1-85DBDEB9F7E7}" destId="{7755B4AC-4A8F-4EF2-9DCD-6704CD311665}" srcOrd="4" destOrd="0" presId="urn:microsoft.com/office/officeart/2005/8/layout/lProcess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F1C723-03E7-4F60-A0F2-661655E80CC4}" type="doc">
      <dgm:prSet loTypeId="urn:microsoft.com/office/officeart/2005/8/layout/vList2#1" loCatId="list" qsTypeId="urn:microsoft.com/office/officeart/2005/8/quickstyle/simple1#4" qsCatId="simple" csTypeId="urn:microsoft.com/office/officeart/2005/8/colors/accent1_2#4" csCatId="accent1" phldr="1"/>
      <dgm:spPr/>
      <dgm:t>
        <a:bodyPr/>
        <a:lstStyle/>
        <a:p>
          <a:endParaRPr lang="zh-CN"/>
        </a:p>
      </dgm:t>
    </dgm:pt>
    <dgm:pt modelId="{00D68B20-1BE4-422E-A7EC-B2A5F8823595}">
      <dgm:prSet/>
      <dgm:spPr/>
      <dgm:t>
        <a:bodyPr/>
        <a:lstStyle/>
        <a:p>
          <a:r>
            <a:rPr lang="zh-CN" dirty="0" smtClean="0">
              <a:ea typeface="+mn-ea"/>
              <a:cs typeface="+mn-cs"/>
            </a:rPr>
            <a:t>已经</a:t>
          </a:r>
          <a:r>
            <a:rPr lang="zh-CN" dirty="0">
              <a:ea typeface="+mn-ea"/>
              <a:cs typeface="+mn-cs"/>
            </a:rPr>
            <a:t>解决的技术问题</a:t>
          </a:r>
          <a:endParaRPr lang="zh-CN" dirty="0"/>
        </a:p>
      </dgm:t>
    </dgm:pt>
    <dgm:pt modelId="{AAE210A4-EF93-4699-B6E7-910473CA52F2}" type="parTrans" cxnId="{3E71CC4B-ACCC-4FC3-AD79-AC0748BA0AC1}">
      <dgm:prSet/>
      <dgm:spPr/>
      <dgm:t>
        <a:bodyPr/>
        <a:lstStyle/>
        <a:p>
          <a:endParaRPr lang="zh-CN" altLang="en-US"/>
        </a:p>
      </dgm:t>
    </dgm:pt>
    <dgm:pt modelId="{251AC55D-5006-4B4B-B073-A2F28AFAB911}" type="sibTrans" cxnId="{3E71CC4B-ACCC-4FC3-AD79-AC0748BA0AC1}">
      <dgm:prSet/>
      <dgm:spPr/>
      <dgm:t>
        <a:bodyPr/>
        <a:lstStyle/>
        <a:p>
          <a:endParaRPr lang="zh-CN" altLang="en-US"/>
        </a:p>
      </dgm:t>
    </dgm:pt>
    <dgm:pt modelId="{03B21B66-246E-41E0-A64B-29435509BAF3}">
      <dgm:prSet/>
      <dgm:spPr/>
      <dgm:t>
        <a:bodyPr/>
        <a:lstStyle/>
        <a:p>
          <a:r>
            <a:rPr lang="zh-CN" dirty="0" smtClean="0">
              <a:ea typeface="+mn-ea"/>
              <a:cs typeface="+mn-cs"/>
            </a:rPr>
            <a:t>需要</a:t>
          </a:r>
          <a:r>
            <a:rPr lang="zh-CN" dirty="0">
              <a:ea typeface="+mn-ea"/>
              <a:cs typeface="+mn-cs"/>
            </a:rPr>
            <a:t>解决的现有技术问题</a:t>
          </a:r>
          <a:endParaRPr lang="zh-CN" dirty="0"/>
        </a:p>
      </dgm:t>
    </dgm:pt>
    <dgm:pt modelId="{9578E430-F3AC-40B0-919C-C41C43628ACB}" type="parTrans" cxnId="{74D864F7-3ACC-4E12-9790-ACEDE4204273}">
      <dgm:prSet/>
      <dgm:spPr/>
      <dgm:t>
        <a:bodyPr/>
        <a:lstStyle/>
        <a:p>
          <a:endParaRPr lang="zh-CN" altLang="en-US"/>
        </a:p>
      </dgm:t>
    </dgm:pt>
    <dgm:pt modelId="{61BD754F-D4D1-4C50-A227-BDC5F9400709}" type="sibTrans" cxnId="{74D864F7-3ACC-4E12-9790-ACEDE4204273}">
      <dgm:prSet/>
      <dgm:spPr/>
      <dgm:t>
        <a:bodyPr/>
        <a:lstStyle/>
        <a:p>
          <a:endParaRPr lang="zh-CN" altLang="en-US"/>
        </a:p>
      </dgm:t>
    </dgm:pt>
    <dgm:pt modelId="{D56C152E-CAA0-4270-BDF5-6807A287ADF3}">
      <dgm:prSet/>
      <dgm:spPr/>
      <dgm:t>
        <a:bodyPr/>
        <a:lstStyle/>
        <a:p>
          <a:r>
            <a:rPr lang="zh-CN" dirty="0" smtClean="0">
              <a:ea typeface="+mn-ea"/>
              <a:cs typeface="+mn-cs"/>
            </a:rPr>
            <a:t>项目的任何不确定的技术依赖</a:t>
          </a:r>
          <a:endParaRPr lang="zh-CN" dirty="0"/>
        </a:p>
      </dgm:t>
    </dgm:pt>
    <dgm:pt modelId="{A5DCC63B-07A4-49F4-B949-37DF3230824F}" type="parTrans" cxnId="{A04DFF64-7CE3-4486-96E6-0E524C2519AA}">
      <dgm:prSet/>
      <dgm:spPr/>
      <dgm:t>
        <a:bodyPr/>
        <a:lstStyle/>
        <a:p>
          <a:endParaRPr lang="zh-CN" altLang="en-US"/>
        </a:p>
      </dgm:t>
    </dgm:pt>
    <dgm:pt modelId="{9B5A9BD6-DF5C-4A38-BB9A-4C73867D6B77}" type="sibTrans" cxnId="{A04DFF64-7CE3-4486-96E6-0E524C2519AA}">
      <dgm:prSet/>
      <dgm:spPr/>
      <dgm:t>
        <a:bodyPr/>
        <a:lstStyle/>
        <a:p>
          <a:endParaRPr lang="zh-CN" altLang="en-US"/>
        </a:p>
      </dgm:t>
    </dgm:pt>
    <dgm:pt modelId="{F6EF4023-BD63-4659-9180-5753418E06C7}">
      <dgm:prSet/>
      <dgm:spPr/>
      <dgm:t>
        <a:bodyPr/>
        <a:lstStyle/>
        <a:p>
          <a:r>
            <a:rPr lang="zh-CN" altLang="en-US" dirty="0" smtClean="0"/>
            <a:t>参考“项目技术选型文档”</a:t>
          </a:r>
          <a:endParaRPr lang="zh-CN" dirty="0"/>
        </a:p>
      </dgm:t>
    </dgm:pt>
    <dgm:pt modelId="{78EED8DB-B74C-46A4-A060-5C2CF8BB17C3}" type="parTrans" cxnId="{3AF88ECE-DCDF-4439-8E01-15E717ADF2CF}">
      <dgm:prSet/>
      <dgm:spPr/>
      <dgm:t>
        <a:bodyPr/>
        <a:lstStyle/>
        <a:p>
          <a:endParaRPr lang="zh-CN" altLang="en-US"/>
        </a:p>
      </dgm:t>
    </dgm:pt>
    <dgm:pt modelId="{3B6A5DC2-F06C-4BFD-8FFE-A73ED72B88A9}" type="sibTrans" cxnId="{3AF88ECE-DCDF-4439-8E01-15E717ADF2CF}">
      <dgm:prSet/>
      <dgm:spPr/>
      <dgm:t>
        <a:bodyPr/>
        <a:lstStyle/>
        <a:p>
          <a:endParaRPr lang="zh-CN" altLang="en-US"/>
        </a:p>
      </dgm:t>
    </dgm:pt>
    <dgm:pt modelId="{C0612290-6DB2-4F1E-AD4D-0A7C0D95C804}" type="pres">
      <dgm:prSet presAssocID="{34F1C723-03E7-4F60-A0F2-661655E80CC4}" presName="linear" presStyleCnt="0">
        <dgm:presLayoutVars>
          <dgm:animLvl val="lvl"/>
          <dgm:resizeHandles val="exact"/>
        </dgm:presLayoutVars>
      </dgm:prSet>
      <dgm:spPr/>
      <dgm:t>
        <a:bodyPr/>
        <a:lstStyle/>
        <a:p>
          <a:endParaRPr lang="zh-CN" altLang="en-US"/>
        </a:p>
      </dgm:t>
    </dgm:pt>
    <dgm:pt modelId="{1E87B334-C9DC-446E-AA47-A31C49F90246}" type="pres">
      <dgm:prSet presAssocID="{00D68B20-1BE4-422E-A7EC-B2A5F8823595}" presName="parentText" presStyleLbl="node1" presStyleIdx="0" presStyleCnt="3">
        <dgm:presLayoutVars>
          <dgm:chMax val="0"/>
          <dgm:bulletEnabled val="1"/>
        </dgm:presLayoutVars>
      </dgm:prSet>
      <dgm:spPr/>
      <dgm:t>
        <a:bodyPr/>
        <a:lstStyle/>
        <a:p>
          <a:endParaRPr lang="zh-CN" altLang="en-US"/>
        </a:p>
      </dgm:t>
    </dgm:pt>
    <dgm:pt modelId="{6E53FE5A-C3EC-4128-891F-FAC72BD843F5}" type="pres">
      <dgm:prSet presAssocID="{251AC55D-5006-4B4B-B073-A2F28AFAB911}" presName="spacer" presStyleCnt="0"/>
      <dgm:spPr/>
    </dgm:pt>
    <dgm:pt modelId="{EB7401C0-0B92-4E4D-BCDF-7A7D3AAF24DB}" type="pres">
      <dgm:prSet presAssocID="{03B21B66-246E-41E0-A64B-29435509BAF3}" presName="parentText" presStyleLbl="node1" presStyleIdx="1" presStyleCnt="3">
        <dgm:presLayoutVars>
          <dgm:chMax val="0"/>
          <dgm:bulletEnabled val="1"/>
        </dgm:presLayoutVars>
      </dgm:prSet>
      <dgm:spPr/>
      <dgm:t>
        <a:bodyPr/>
        <a:lstStyle/>
        <a:p>
          <a:endParaRPr lang="zh-CN" altLang="en-US"/>
        </a:p>
      </dgm:t>
    </dgm:pt>
    <dgm:pt modelId="{545F560D-7848-45A0-9495-CB44E3D3F39A}" type="pres">
      <dgm:prSet presAssocID="{61BD754F-D4D1-4C50-A227-BDC5F9400709}" presName="spacer" presStyleCnt="0"/>
      <dgm:spPr/>
    </dgm:pt>
    <dgm:pt modelId="{C450C996-A91C-4B4B-9B0F-8122746656F9}" type="pres">
      <dgm:prSet presAssocID="{D56C152E-CAA0-4270-BDF5-6807A287ADF3}" presName="parentText" presStyleLbl="node1" presStyleIdx="2" presStyleCnt="3">
        <dgm:presLayoutVars>
          <dgm:chMax val="0"/>
          <dgm:bulletEnabled val="1"/>
        </dgm:presLayoutVars>
      </dgm:prSet>
      <dgm:spPr/>
      <dgm:t>
        <a:bodyPr/>
        <a:lstStyle/>
        <a:p>
          <a:endParaRPr lang="zh-CN" altLang="en-US"/>
        </a:p>
      </dgm:t>
    </dgm:pt>
    <dgm:pt modelId="{D1268C96-267E-49C1-B487-E08F64F5FEDD}" type="pres">
      <dgm:prSet presAssocID="{D56C152E-CAA0-4270-BDF5-6807A287ADF3}" presName="childText" presStyleLbl="revTx" presStyleIdx="0" presStyleCnt="1">
        <dgm:presLayoutVars>
          <dgm:bulletEnabled val="1"/>
        </dgm:presLayoutVars>
      </dgm:prSet>
      <dgm:spPr/>
      <dgm:t>
        <a:bodyPr/>
        <a:lstStyle/>
        <a:p>
          <a:endParaRPr lang="zh-CN" altLang="en-US"/>
        </a:p>
      </dgm:t>
    </dgm:pt>
  </dgm:ptLst>
  <dgm:cxnLst>
    <dgm:cxn modelId="{CE118A97-FA97-477A-9C38-399F35FA353E}" type="presOf" srcId="{00D68B20-1BE4-422E-A7EC-B2A5F8823595}" destId="{1E87B334-C9DC-446E-AA47-A31C49F90246}" srcOrd="0" destOrd="0" presId="urn:microsoft.com/office/officeart/2005/8/layout/vList2#1"/>
    <dgm:cxn modelId="{8430C176-72B0-48A6-BFF6-3272D60C83E5}" type="presOf" srcId="{D56C152E-CAA0-4270-BDF5-6807A287ADF3}" destId="{C450C996-A91C-4B4B-9B0F-8122746656F9}" srcOrd="0" destOrd="0" presId="urn:microsoft.com/office/officeart/2005/8/layout/vList2#1"/>
    <dgm:cxn modelId="{0C0BE278-9E44-474A-B724-38B6E5624AE9}" type="presOf" srcId="{F6EF4023-BD63-4659-9180-5753418E06C7}" destId="{D1268C96-267E-49C1-B487-E08F64F5FEDD}" srcOrd="0" destOrd="0" presId="urn:microsoft.com/office/officeart/2005/8/layout/vList2#1"/>
    <dgm:cxn modelId="{74D864F7-3ACC-4E12-9790-ACEDE4204273}" srcId="{34F1C723-03E7-4F60-A0F2-661655E80CC4}" destId="{03B21B66-246E-41E0-A64B-29435509BAF3}" srcOrd="1" destOrd="0" parTransId="{9578E430-F3AC-40B0-919C-C41C43628ACB}" sibTransId="{61BD754F-D4D1-4C50-A227-BDC5F9400709}"/>
    <dgm:cxn modelId="{9F1E4C60-ACBB-4F01-BE1D-306045134D44}" type="presOf" srcId="{34F1C723-03E7-4F60-A0F2-661655E80CC4}" destId="{C0612290-6DB2-4F1E-AD4D-0A7C0D95C804}" srcOrd="0" destOrd="0" presId="urn:microsoft.com/office/officeart/2005/8/layout/vList2#1"/>
    <dgm:cxn modelId="{A04DFF64-7CE3-4486-96E6-0E524C2519AA}" srcId="{34F1C723-03E7-4F60-A0F2-661655E80CC4}" destId="{D56C152E-CAA0-4270-BDF5-6807A287ADF3}" srcOrd="2" destOrd="0" parTransId="{A5DCC63B-07A4-49F4-B949-37DF3230824F}" sibTransId="{9B5A9BD6-DF5C-4A38-BB9A-4C73867D6B77}"/>
    <dgm:cxn modelId="{9B1815C4-F9A8-4BE2-99E8-FBDB2D8DA4B3}" type="presOf" srcId="{03B21B66-246E-41E0-A64B-29435509BAF3}" destId="{EB7401C0-0B92-4E4D-BCDF-7A7D3AAF24DB}" srcOrd="0" destOrd="0" presId="urn:microsoft.com/office/officeart/2005/8/layout/vList2#1"/>
    <dgm:cxn modelId="{3AF88ECE-DCDF-4439-8E01-15E717ADF2CF}" srcId="{D56C152E-CAA0-4270-BDF5-6807A287ADF3}" destId="{F6EF4023-BD63-4659-9180-5753418E06C7}" srcOrd="0" destOrd="0" parTransId="{78EED8DB-B74C-46A4-A060-5C2CF8BB17C3}" sibTransId="{3B6A5DC2-F06C-4BFD-8FFE-A73ED72B88A9}"/>
    <dgm:cxn modelId="{3E71CC4B-ACCC-4FC3-AD79-AC0748BA0AC1}" srcId="{34F1C723-03E7-4F60-A0F2-661655E80CC4}" destId="{00D68B20-1BE4-422E-A7EC-B2A5F8823595}" srcOrd="0" destOrd="0" parTransId="{AAE210A4-EF93-4699-B6E7-910473CA52F2}" sibTransId="{251AC55D-5006-4B4B-B073-A2F28AFAB911}"/>
    <dgm:cxn modelId="{AE39B5DE-0C39-48E0-8876-96E1DE8096A7}" type="presParOf" srcId="{C0612290-6DB2-4F1E-AD4D-0A7C0D95C804}" destId="{1E87B334-C9DC-446E-AA47-A31C49F90246}" srcOrd="0" destOrd="0" presId="urn:microsoft.com/office/officeart/2005/8/layout/vList2#1"/>
    <dgm:cxn modelId="{EF4B40FA-350D-4D8B-B77D-59CBB5528275}" type="presParOf" srcId="{C0612290-6DB2-4F1E-AD4D-0A7C0D95C804}" destId="{6E53FE5A-C3EC-4128-891F-FAC72BD843F5}" srcOrd="1" destOrd="0" presId="urn:microsoft.com/office/officeart/2005/8/layout/vList2#1"/>
    <dgm:cxn modelId="{6C1B808E-3843-4EF5-B199-415CF9A01E8D}" type="presParOf" srcId="{C0612290-6DB2-4F1E-AD4D-0A7C0D95C804}" destId="{EB7401C0-0B92-4E4D-BCDF-7A7D3AAF24DB}" srcOrd="2" destOrd="0" presId="urn:microsoft.com/office/officeart/2005/8/layout/vList2#1"/>
    <dgm:cxn modelId="{BB899409-4996-4290-A11A-9975C4637485}" type="presParOf" srcId="{C0612290-6DB2-4F1E-AD4D-0A7C0D95C804}" destId="{545F560D-7848-45A0-9495-CB44E3D3F39A}" srcOrd="3" destOrd="0" presId="urn:microsoft.com/office/officeart/2005/8/layout/vList2#1"/>
    <dgm:cxn modelId="{F4D7D51C-C64F-4C5D-A626-10611BD6EA23}" type="presParOf" srcId="{C0612290-6DB2-4F1E-AD4D-0A7C0D95C804}" destId="{C450C996-A91C-4B4B-9B0F-8122746656F9}" srcOrd="4" destOrd="0" presId="urn:microsoft.com/office/officeart/2005/8/layout/vList2#1"/>
    <dgm:cxn modelId="{6A25CF38-1272-48BA-B2E0-20C63E2CB1A1}" type="presParOf" srcId="{C0612290-6DB2-4F1E-AD4D-0A7C0D95C804}" destId="{D1268C96-267E-49C1-B487-E08F64F5FEDD}" srcOrd="5"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CD3496-3AF3-4332-8B7C-45AA3CE368C7}" type="doc">
      <dgm:prSet loTypeId="urn:microsoft.com/office/officeart/2005/8/layout/hList6#1" loCatId="list" qsTypeId="urn:microsoft.com/office/officeart/2005/8/quickstyle/simple1#5" qsCatId="simple" csTypeId="urn:microsoft.com/office/officeart/2005/8/colors/accent1_2#5" csCatId="accent1" phldr="1"/>
      <dgm:spPr/>
      <dgm:t>
        <a:bodyPr/>
        <a:lstStyle/>
        <a:p>
          <a:endParaRPr lang="zh-CN"/>
        </a:p>
      </dgm:t>
    </dgm:pt>
    <dgm:pt modelId="{2654E278-C52D-4FC1-B63F-01A3EA264927}">
      <dgm:prSet/>
      <dgm:spPr/>
      <dgm:t>
        <a:bodyPr/>
        <a:lstStyle/>
        <a:p>
          <a:r>
            <a:rPr lang="zh-CN" altLang="en-US" dirty="0" smtClean="0"/>
            <a:t>在第七周之前完成工作分配</a:t>
          </a:r>
          <a:endParaRPr lang="zh-CN" dirty="0"/>
        </a:p>
      </dgm:t>
    </dgm:pt>
    <dgm:pt modelId="{A263C302-C000-4E1C-B615-208DEF56C9F5}" type="parTrans" cxnId="{4CFBB0BF-4BC4-4C48-A2C4-54AB1D004104}">
      <dgm:prSet/>
      <dgm:spPr/>
      <dgm:t>
        <a:bodyPr/>
        <a:lstStyle/>
        <a:p>
          <a:endParaRPr lang="zh-CN" altLang="en-US"/>
        </a:p>
      </dgm:t>
    </dgm:pt>
    <dgm:pt modelId="{151E2960-8519-4946-BBE3-50E03AFF8B81}" type="sibTrans" cxnId="{4CFBB0BF-4BC4-4C48-A2C4-54AB1D004104}">
      <dgm:prSet/>
      <dgm:spPr/>
      <dgm:t>
        <a:bodyPr/>
        <a:lstStyle/>
        <a:p>
          <a:endParaRPr lang="zh-CN"/>
        </a:p>
      </dgm:t>
    </dgm:pt>
    <dgm:pt modelId="{4012EE83-EB04-435E-A073-6BCCD216A1A8}">
      <dgm:prSet/>
      <dgm:spPr/>
      <dgm:t>
        <a:bodyPr/>
        <a:lstStyle/>
        <a:p>
          <a:r>
            <a:rPr lang="zh-CN" altLang="en-US" dirty="0" smtClean="0"/>
            <a:t>开始进行前台后台同步编写</a:t>
          </a:r>
          <a:endParaRPr lang="zh-CN" dirty="0"/>
        </a:p>
      </dgm:t>
    </dgm:pt>
    <dgm:pt modelId="{C0C28C51-2C34-4897-BFDD-2317F2161AB6}" type="parTrans" cxnId="{91203558-EDB8-4304-9E53-CE89F2E32801}">
      <dgm:prSet/>
      <dgm:spPr/>
      <dgm:t>
        <a:bodyPr/>
        <a:lstStyle/>
        <a:p>
          <a:endParaRPr lang="zh-CN" altLang="en-US"/>
        </a:p>
      </dgm:t>
    </dgm:pt>
    <dgm:pt modelId="{69300611-DF34-4A4F-8291-002546710DD0}" type="sibTrans" cxnId="{91203558-EDB8-4304-9E53-CE89F2E32801}">
      <dgm:prSet/>
      <dgm:spPr/>
      <dgm:t>
        <a:bodyPr/>
        <a:lstStyle/>
        <a:p>
          <a:endParaRPr lang="zh-CN"/>
        </a:p>
      </dgm:t>
    </dgm:pt>
    <dgm:pt modelId="{2FDE1719-8446-4585-9D03-FC5CF2A63F8E}">
      <dgm:prSet/>
      <dgm:spPr/>
      <dgm:t>
        <a:bodyPr/>
        <a:lstStyle/>
        <a:p>
          <a:r>
            <a:rPr lang="zh-CN" altLang="en-US" dirty="0" smtClean="0">
              <a:ea typeface="+mn-ea"/>
              <a:cs typeface="+mn-cs"/>
            </a:rPr>
            <a:t>第十周前得到最基础版本的原型产品</a:t>
          </a:r>
          <a:endParaRPr lang="zh-CN" dirty="0">
            <a:ea typeface="+mn-ea"/>
            <a:cs typeface="+mn-cs"/>
          </a:endParaRPr>
        </a:p>
      </dgm:t>
    </dgm:pt>
    <dgm:pt modelId="{9AB3AEB5-90F5-4CC0-ADA6-F9E09A0ECE6F}" type="parTrans" cxnId="{9D145984-011C-41B6-8C22-D8432E1D43A2}">
      <dgm:prSet/>
      <dgm:spPr/>
      <dgm:t>
        <a:bodyPr/>
        <a:lstStyle/>
        <a:p>
          <a:endParaRPr lang="zh-CN" altLang="en-US"/>
        </a:p>
      </dgm:t>
    </dgm:pt>
    <dgm:pt modelId="{9FD58DE4-C335-4830-8353-6F8AD364BAAA}" type="sibTrans" cxnId="{9D145984-011C-41B6-8C22-D8432E1D43A2}">
      <dgm:prSet/>
      <dgm:spPr/>
      <dgm:t>
        <a:bodyPr/>
        <a:lstStyle/>
        <a:p>
          <a:endParaRPr lang="zh-CN"/>
        </a:p>
      </dgm:t>
    </dgm:pt>
    <dgm:pt modelId="{2DBFB35B-F833-4E9C-A12E-A3376AB4F394}" type="pres">
      <dgm:prSet presAssocID="{77CD3496-3AF3-4332-8B7C-45AA3CE368C7}" presName="Name0" presStyleCnt="0">
        <dgm:presLayoutVars>
          <dgm:dir/>
          <dgm:resizeHandles val="exact"/>
        </dgm:presLayoutVars>
      </dgm:prSet>
      <dgm:spPr/>
      <dgm:t>
        <a:bodyPr/>
        <a:lstStyle/>
        <a:p>
          <a:endParaRPr lang="zh-CN" altLang="en-US"/>
        </a:p>
      </dgm:t>
    </dgm:pt>
    <dgm:pt modelId="{0A932FA0-4CF2-4A47-A9E5-C1A045D9DA4F}" type="pres">
      <dgm:prSet presAssocID="{2654E278-C52D-4FC1-B63F-01A3EA264927}" presName="node" presStyleLbl="node1" presStyleIdx="0" presStyleCnt="3">
        <dgm:presLayoutVars>
          <dgm:bulletEnabled val="1"/>
        </dgm:presLayoutVars>
      </dgm:prSet>
      <dgm:spPr/>
      <dgm:t>
        <a:bodyPr/>
        <a:lstStyle/>
        <a:p>
          <a:endParaRPr lang="zh-CN" altLang="en-US"/>
        </a:p>
      </dgm:t>
    </dgm:pt>
    <dgm:pt modelId="{B4015BA3-87D5-4886-BB3C-8130C5644E32}" type="pres">
      <dgm:prSet presAssocID="{151E2960-8519-4946-BBE3-50E03AFF8B81}" presName="sibTrans" presStyleCnt="0"/>
      <dgm:spPr/>
    </dgm:pt>
    <dgm:pt modelId="{1C784D20-A733-4974-A74A-FEC94FFCBC9A}" type="pres">
      <dgm:prSet presAssocID="{4012EE83-EB04-435E-A073-6BCCD216A1A8}" presName="node" presStyleLbl="node1" presStyleIdx="1" presStyleCnt="3">
        <dgm:presLayoutVars>
          <dgm:bulletEnabled val="1"/>
        </dgm:presLayoutVars>
      </dgm:prSet>
      <dgm:spPr/>
      <dgm:t>
        <a:bodyPr/>
        <a:lstStyle/>
        <a:p>
          <a:endParaRPr lang="zh-CN" altLang="en-US"/>
        </a:p>
      </dgm:t>
    </dgm:pt>
    <dgm:pt modelId="{9121A828-1FFD-475B-8F07-DFC798A6FC2B}" type="pres">
      <dgm:prSet presAssocID="{69300611-DF34-4A4F-8291-002546710DD0}" presName="sibTrans" presStyleCnt="0"/>
      <dgm:spPr/>
    </dgm:pt>
    <dgm:pt modelId="{BD047AB2-47B5-4DE0-8267-27E7F1DA84CC}" type="pres">
      <dgm:prSet presAssocID="{2FDE1719-8446-4585-9D03-FC5CF2A63F8E}" presName="node" presStyleLbl="node1" presStyleIdx="2" presStyleCnt="3">
        <dgm:presLayoutVars>
          <dgm:bulletEnabled val="1"/>
        </dgm:presLayoutVars>
      </dgm:prSet>
      <dgm:spPr/>
      <dgm:t>
        <a:bodyPr/>
        <a:lstStyle/>
        <a:p>
          <a:endParaRPr lang="zh-CN" altLang="en-US"/>
        </a:p>
      </dgm:t>
    </dgm:pt>
  </dgm:ptLst>
  <dgm:cxnLst>
    <dgm:cxn modelId="{4CFBB0BF-4BC4-4C48-A2C4-54AB1D004104}" srcId="{77CD3496-3AF3-4332-8B7C-45AA3CE368C7}" destId="{2654E278-C52D-4FC1-B63F-01A3EA264927}" srcOrd="0" destOrd="0" parTransId="{A263C302-C000-4E1C-B615-208DEF56C9F5}" sibTransId="{151E2960-8519-4946-BBE3-50E03AFF8B81}"/>
    <dgm:cxn modelId="{07B0672A-1F42-4464-970E-190EF65D5AF4}" type="presOf" srcId="{2654E278-C52D-4FC1-B63F-01A3EA264927}" destId="{0A932FA0-4CF2-4A47-A9E5-C1A045D9DA4F}" srcOrd="0" destOrd="0" presId="urn:microsoft.com/office/officeart/2005/8/layout/hList6#1"/>
    <dgm:cxn modelId="{91203558-EDB8-4304-9E53-CE89F2E32801}" srcId="{77CD3496-3AF3-4332-8B7C-45AA3CE368C7}" destId="{4012EE83-EB04-435E-A073-6BCCD216A1A8}" srcOrd="1" destOrd="0" parTransId="{C0C28C51-2C34-4897-BFDD-2317F2161AB6}" sibTransId="{69300611-DF34-4A4F-8291-002546710DD0}"/>
    <dgm:cxn modelId="{2305C2E0-FB79-4366-BF8B-8EF6FF00B55B}" type="presOf" srcId="{4012EE83-EB04-435E-A073-6BCCD216A1A8}" destId="{1C784D20-A733-4974-A74A-FEC94FFCBC9A}" srcOrd="0" destOrd="0" presId="urn:microsoft.com/office/officeart/2005/8/layout/hList6#1"/>
    <dgm:cxn modelId="{9D145984-011C-41B6-8C22-D8432E1D43A2}" srcId="{77CD3496-3AF3-4332-8B7C-45AA3CE368C7}" destId="{2FDE1719-8446-4585-9D03-FC5CF2A63F8E}" srcOrd="2" destOrd="0" parTransId="{9AB3AEB5-90F5-4CC0-ADA6-F9E09A0ECE6F}" sibTransId="{9FD58DE4-C335-4830-8353-6F8AD364BAAA}"/>
    <dgm:cxn modelId="{B4E3276F-57B9-4358-B314-A1615F8E8F84}" type="presOf" srcId="{2FDE1719-8446-4585-9D03-FC5CF2A63F8E}" destId="{BD047AB2-47B5-4DE0-8267-27E7F1DA84CC}" srcOrd="0" destOrd="0" presId="urn:microsoft.com/office/officeart/2005/8/layout/hList6#1"/>
    <dgm:cxn modelId="{029E5605-D3BE-4168-A565-6F290CF8AFE8}" type="presOf" srcId="{77CD3496-3AF3-4332-8B7C-45AA3CE368C7}" destId="{2DBFB35B-F833-4E9C-A12E-A3376AB4F394}" srcOrd="0" destOrd="0" presId="urn:microsoft.com/office/officeart/2005/8/layout/hList6#1"/>
    <dgm:cxn modelId="{5BB74D70-5000-4F5E-B5E0-EB50BBF8044A}" type="presParOf" srcId="{2DBFB35B-F833-4E9C-A12E-A3376AB4F394}" destId="{0A932FA0-4CF2-4A47-A9E5-C1A045D9DA4F}" srcOrd="0" destOrd="0" presId="urn:microsoft.com/office/officeart/2005/8/layout/hList6#1"/>
    <dgm:cxn modelId="{57AB6279-26A4-4CAA-A65A-747C3C260A1A}" type="presParOf" srcId="{2DBFB35B-F833-4E9C-A12E-A3376AB4F394}" destId="{B4015BA3-87D5-4886-BB3C-8130C5644E32}" srcOrd="1" destOrd="0" presId="urn:microsoft.com/office/officeart/2005/8/layout/hList6#1"/>
    <dgm:cxn modelId="{B89B4948-AF63-4990-A3D1-7F27C326EEA8}" type="presParOf" srcId="{2DBFB35B-F833-4E9C-A12E-A3376AB4F394}" destId="{1C784D20-A733-4974-A74A-FEC94FFCBC9A}" srcOrd="2" destOrd="0" presId="urn:microsoft.com/office/officeart/2005/8/layout/hList6#1"/>
    <dgm:cxn modelId="{2D26DB00-9E55-41D7-B618-6DCF26674700}" type="presParOf" srcId="{2DBFB35B-F833-4E9C-A12E-A3376AB4F394}" destId="{9121A828-1FFD-475B-8F07-DFC798A6FC2B}" srcOrd="3" destOrd="0" presId="urn:microsoft.com/office/officeart/2005/8/layout/hList6#1"/>
    <dgm:cxn modelId="{EE78BECA-8574-43CC-8FFA-F3424F4C2C5E}" type="presParOf" srcId="{2DBFB35B-F833-4E9C-A12E-A3376AB4F394}" destId="{BD047AB2-47B5-4DE0-8267-27E7F1DA84CC}" srcOrd="4" destOrd="0" presId="urn:microsoft.com/office/officeart/2005/8/layout/hList6#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A5B1E-FBA4-4634-8590-284AF07EE320}">
      <dsp:nvSpPr>
        <dsp:cNvPr id="0" name=""/>
        <dsp:cNvSpPr/>
      </dsp:nvSpPr>
      <dsp:spPr>
        <a:xfrm>
          <a:off x="0" y="3750030"/>
          <a:ext cx="8229600" cy="8204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zh-CN" altLang="en-US" sz="1500" kern="1200" dirty="0" smtClean="0"/>
            <a:t>产品原型测试与评估</a:t>
          </a:r>
          <a:endParaRPr lang="zh-CN" sz="1500" kern="1200" dirty="0"/>
        </a:p>
      </dsp:txBody>
      <dsp:txXfrm>
        <a:off x="0" y="3750030"/>
        <a:ext cx="8229600" cy="443024"/>
      </dsp:txXfrm>
    </dsp:sp>
    <dsp:sp modelId="{42B6663B-15E1-4E1F-AA52-A310E3E7CADE}">
      <dsp:nvSpPr>
        <dsp:cNvPr id="0" name=""/>
        <dsp:cNvSpPr/>
      </dsp:nvSpPr>
      <dsp:spPr>
        <a:xfrm>
          <a:off x="4018" y="4176646"/>
          <a:ext cx="2740521" cy="3773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zh-CN" altLang="en-US" sz="1200" kern="1200" dirty="0" smtClean="0"/>
            <a:t>一般功能性测试</a:t>
          </a:r>
          <a:endParaRPr lang="zh-CN" sz="1200" kern="1200" dirty="0"/>
        </a:p>
      </dsp:txBody>
      <dsp:txXfrm>
        <a:off x="4018" y="4176646"/>
        <a:ext cx="2740521" cy="377390"/>
      </dsp:txXfrm>
    </dsp:sp>
    <dsp:sp modelId="{3E417926-69F2-4CEE-A59F-4F03272C4B77}">
      <dsp:nvSpPr>
        <dsp:cNvPr id="0" name=""/>
        <dsp:cNvSpPr/>
      </dsp:nvSpPr>
      <dsp:spPr>
        <a:xfrm>
          <a:off x="2744539" y="4176646"/>
          <a:ext cx="2740521" cy="3773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zh-CN" altLang="en-US" sz="1200" kern="1200" dirty="0" smtClean="0"/>
            <a:t>联网数据库测试</a:t>
          </a:r>
          <a:endParaRPr lang="zh-CN" sz="1200" kern="1200" dirty="0"/>
        </a:p>
      </dsp:txBody>
      <dsp:txXfrm>
        <a:off x="2744539" y="4176646"/>
        <a:ext cx="2740521" cy="377390"/>
      </dsp:txXfrm>
    </dsp:sp>
    <dsp:sp modelId="{01311393-8C75-449E-B534-0527F74DC8A4}">
      <dsp:nvSpPr>
        <dsp:cNvPr id="0" name=""/>
        <dsp:cNvSpPr/>
      </dsp:nvSpPr>
      <dsp:spPr>
        <a:xfrm>
          <a:off x="5485060" y="4176646"/>
          <a:ext cx="2740521" cy="3773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zh-CN" altLang="en-US" sz="1200" kern="1200" dirty="0" smtClean="0">
              <a:ea typeface="+mn-ea"/>
              <a:cs typeface="+mn-cs"/>
            </a:rPr>
            <a:t>多服务器分布式测试</a:t>
          </a:r>
          <a:endParaRPr lang="zh-CN" sz="1200" kern="1200" dirty="0">
            <a:ea typeface="+mn-ea"/>
            <a:cs typeface="+mn-cs"/>
          </a:endParaRPr>
        </a:p>
      </dsp:txBody>
      <dsp:txXfrm>
        <a:off x="5485060" y="4176646"/>
        <a:ext cx="2740521" cy="377390"/>
      </dsp:txXfrm>
    </dsp:sp>
    <dsp:sp modelId="{D9459C83-93CA-4ACA-8B77-029242E791FF}">
      <dsp:nvSpPr>
        <dsp:cNvPr id="0" name=""/>
        <dsp:cNvSpPr/>
      </dsp:nvSpPr>
      <dsp:spPr>
        <a:xfrm rot="10800000">
          <a:off x="0" y="2500538"/>
          <a:ext cx="8229600" cy="1261798"/>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zh-CN" altLang="en-US" sz="1500" kern="1200" dirty="0" smtClean="0"/>
            <a:t>后台响应设计和服务器部署</a:t>
          </a:r>
          <a:endParaRPr lang="zh-CN" sz="1500" kern="1200" dirty="0"/>
        </a:p>
      </dsp:txBody>
      <dsp:txXfrm rot="10800000">
        <a:off x="0" y="2500538"/>
        <a:ext cx="8229600" cy="819878"/>
      </dsp:txXfrm>
    </dsp:sp>
    <dsp:sp modelId="{C5584186-AECA-48DF-B0DC-7CDF9F546B41}">
      <dsp:nvSpPr>
        <dsp:cNvPr id="0" name=""/>
        <dsp:cNvSpPr/>
      </dsp:nvSpPr>
      <dsp:spPr>
        <a:xfrm rot="10800000">
          <a:off x="0" y="1251046"/>
          <a:ext cx="8229600" cy="1261798"/>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zh-CN" altLang="en-US" sz="1500" kern="1200" dirty="0" smtClean="0"/>
            <a:t>界面设计与前台布局</a:t>
          </a:r>
          <a:endParaRPr lang="zh-CN" sz="1500" kern="1200" dirty="0"/>
        </a:p>
      </dsp:txBody>
      <dsp:txXfrm rot="10800000">
        <a:off x="0" y="1251046"/>
        <a:ext cx="8229600" cy="819878"/>
      </dsp:txXfrm>
    </dsp:sp>
    <dsp:sp modelId="{7EE725D8-20E2-4A22-95B6-D24E228F672F}">
      <dsp:nvSpPr>
        <dsp:cNvPr id="0" name=""/>
        <dsp:cNvSpPr/>
      </dsp:nvSpPr>
      <dsp:spPr>
        <a:xfrm rot="10800000">
          <a:off x="0" y="1554"/>
          <a:ext cx="8229600" cy="1261798"/>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zh-CN" altLang="en-US" sz="1500" kern="1200" dirty="0" smtClean="0"/>
            <a:t>功能设计与可行性讨论</a:t>
          </a:r>
          <a:endParaRPr lang="zh-CN" sz="1500" kern="1200" dirty="0"/>
        </a:p>
      </dsp:txBody>
      <dsp:txXfrm rot="10800000">
        <a:off x="0" y="1554"/>
        <a:ext cx="8229600" cy="819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3F243-0CC4-4CEF-93F2-5776498F90DB}">
      <dsp:nvSpPr>
        <dsp:cNvPr id="0" name=""/>
        <dsp:cNvSpPr/>
      </dsp:nvSpPr>
      <dsp:spPr>
        <a:xfrm>
          <a:off x="0" y="373499"/>
          <a:ext cx="8229600" cy="2205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16560" rIns="638708"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smtClean="0">
              <a:ea typeface="+mn-ea"/>
              <a:cs typeface="+mn-cs"/>
            </a:rPr>
            <a:t>基于</a:t>
          </a:r>
          <a:r>
            <a:rPr lang="en-US" altLang="zh-CN" sz="2000" b="1" kern="1200" dirty="0" smtClean="0">
              <a:ea typeface="+mn-ea"/>
              <a:cs typeface="+mn-cs"/>
            </a:rPr>
            <a:t>Android</a:t>
          </a:r>
          <a:r>
            <a:rPr lang="zh-CN" altLang="en-US" sz="2000" b="1" kern="1200" dirty="0" smtClean="0">
              <a:ea typeface="+mn-ea"/>
              <a:cs typeface="+mn-cs"/>
            </a:rPr>
            <a:t>平台的应用开发</a:t>
          </a:r>
          <a:endParaRPr lang="zh-CN" sz="2000" b="1" kern="1200" dirty="0"/>
        </a:p>
        <a:p>
          <a:pPr marL="228600" lvl="1" indent="-228600" algn="l" defTabSz="889000">
            <a:lnSpc>
              <a:spcPct val="90000"/>
            </a:lnSpc>
            <a:spcBef>
              <a:spcPct val="0"/>
            </a:spcBef>
            <a:spcAft>
              <a:spcPct val="15000"/>
            </a:spcAft>
            <a:buChar char="••"/>
          </a:pPr>
          <a:r>
            <a:rPr lang="zh-CN" altLang="en-US" sz="2000" b="1" kern="1200" dirty="0" smtClean="0">
              <a:ea typeface="+mn-ea"/>
              <a:cs typeface="+mn-cs"/>
            </a:rPr>
            <a:t>需要用到网络交互来让用户可以实时上传自己的图书信息以及查询可以借阅的图书</a:t>
          </a:r>
          <a:endParaRPr lang="zh-CN" sz="2000" b="1" kern="1200" dirty="0"/>
        </a:p>
        <a:p>
          <a:pPr marL="228600" lvl="1" indent="-228600" algn="l" defTabSz="889000">
            <a:lnSpc>
              <a:spcPct val="90000"/>
            </a:lnSpc>
            <a:spcBef>
              <a:spcPct val="0"/>
            </a:spcBef>
            <a:spcAft>
              <a:spcPct val="15000"/>
            </a:spcAft>
            <a:buChar char="••"/>
          </a:pPr>
          <a:r>
            <a:rPr lang="zh-CN" altLang="en-US" sz="2000" b="1" kern="1200" dirty="0" smtClean="0">
              <a:ea typeface="+mn-ea"/>
              <a:cs typeface="+mn-cs"/>
            </a:rPr>
            <a:t>需要用到数据库系统来存储书籍以及用户的信息</a:t>
          </a:r>
          <a:endParaRPr lang="zh-CN" sz="2000" b="1" kern="1200" dirty="0"/>
        </a:p>
        <a:p>
          <a:pPr marL="228600" lvl="1" indent="-228600" algn="l" defTabSz="889000">
            <a:lnSpc>
              <a:spcPct val="90000"/>
            </a:lnSpc>
            <a:spcBef>
              <a:spcPct val="0"/>
            </a:spcBef>
            <a:spcAft>
              <a:spcPct val="15000"/>
            </a:spcAft>
            <a:buChar char="••"/>
          </a:pPr>
          <a:r>
            <a:rPr lang="zh-CN" altLang="en-US" sz="2000" b="1" kern="1200" dirty="0" smtClean="0"/>
            <a:t>需要用到</a:t>
          </a:r>
          <a:r>
            <a:rPr lang="en-US" altLang="zh-CN" sz="2000" b="1" kern="1200" dirty="0" err="1" smtClean="0"/>
            <a:t>nginx</a:t>
          </a:r>
          <a:r>
            <a:rPr lang="zh-CN" altLang="en-US" sz="2000" b="1" kern="1200" dirty="0" smtClean="0"/>
            <a:t>部署多服务器</a:t>
          </a:r>
          <a:endParaRPr lang="zh-CN" sz="2000" b="1" kern="1200" dirty="0"/>
        </a:p>
      </dsp:txBody>
      <dsp:txXfrm>
        <a:off x="0" y="373499"/>
        <a:ext cx="8229600" cy="2205000"/>
      </dsp:txXfrm>
    </dsp:sp>
    <dsp:sp modelId="{9D1AF6DF-8EBD-4BA9-AB1C-83666B416551}">
      <dsp:nvSpPr>
        <dsp:cNvPr id="0" name=""/>
        <dsp:cNvSpPr/>
      </dsp:nvSpPr>
      <dsp:spPr>
        <a:xfrm>
          <a:off x="411480" y="78299"/>
          <a:ext cx="576072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kern="1200" dirty="0" smtClean="0"/>
            <a:t>核心主要部分功能</a:t>
          </a:r>
          <a:endParaRPr lang="zh-CN" sz="2000" kern="1200" dirty="0"/>
        </a:p>
      </dsp:txBody>
      <dsp:txXfrm>
        <a:off x="440301" y="107120"/>
        <a:ext cx="5703078" cy="532758"/>
      </dsp:txXfrm>
    </dsp:sp>
    <dsp:sp modelId="{84309B57-9335-4504-ADE7-0F6F02733EE1}">
      <dsp:nvSpPr>
        <dsp:cNvPr id="0" name=""/>
        <dsp:cNvSpPr/>
      </dsp:nvSpPr>
      <dsp:spPr>
        <a:xfrm>
          <a:off x="0" y="2981700"/>
          <a:ext cx="8229600" cy="151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16560" rIns="638708"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ea typeface="+mn-ea"/>
              <a:cs typeface="+mn-cs"/>
            </a:rPr>
            <a:t>条形码扫书读入数据功能，可以借阅录入时间和合并相同书目数据</a:t>
          </a:r>
          <a:endParaRPr lang="zh-CN" sz="2000" kern="1200" dirty="0">
            <a:ea typeface="+mn-ea"/>
            <a:cs typeface="+mn-cs"/>
          </a:endParaRPr>
        </a:p>
        <a:p>
          <a:pPr marL="228600" lvl="1" indent="-228600" algn="l" defTabSz="889000">
            <a:lnSpc>
              <a:spcPct val="90000"/>
            </a:lnSpc>
            <a:spcBef>
              <a:spcPct val="0"/>
            </a:spcBef>
            <a:spcAft>
              <a:spcPct val="15000"/>
            </a:spcAft>
            <a:buChar char="••"/>
          </a:pPr>
          <a:r>
            <a:rPr lang="zh-CN" altLang="en-US" sz="2000" kern="1200" dirty="0" smtClean="0">
              <a:ea typeface="+mn-ea"/>
              <a:cs typeface="+mn-cs"/>
            </a:rPr>
            <a:t>书友定位功能</a:t>
          </a:r>
          <a:endParaRPr lang="zh-CN" sz="2000" kern="1200" dirty="0">
            <a:ea typeface="+mn-ea"/>
            <a:cs typeface="+mn-cs"/>
          </a:endParaRPr>
        </a:p>
      </dsp:txBody>
      <dsp:txXfrm>
        <a:off x="0" y="2981700"/>
        <a:ext cx="8229600" cy="1512000"/>
      </dsp:txXfrm>
    </dsp:sp>
    <dsp:sp modelId="{D2B8060E-5C25-48B8-8A2C-C7E31B9A4C0B}">
      <dsp:nvSpPr>
        <dsp:cNvPr id="0" name=""/>
        <dsp:cNvSpPr/>
      </dsp:nvSpPr>
      <dsp:spPr>
        <a:xfrm>
          <a:off x="411480" y="2686500"/>
          <a:ext cx="576072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CN" altLang="en-US" sz="2000" kern="1200" dirty="0" smtClean="0"/>
            <a:t>额外可选实现功能</a:t>
          </a:r>
          <a:endParaRPr lang="zh-CN" sz="2000" kern="1200" dirty="0"/>
        </a:p>
      </dsp:txBody>
      <dsp:txXfrm>
        <a:off x="440301" y="2715321"/>
        <a:ext cx="5703078"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6003F-8059-4D47-80D9-9DBB8BBD625E}">
      <dsp:nvSpPr>
        <dsp:cNvPr id="0" name=""/>
        <dsp:cNvSpPr/>
      </dsp:nvSpPr>
      <dsp:spPr>
        <a:xfrm>
          <a:off x="2278" y="0"/>
          <a:ext cx="4050506" cy="45720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42950" tIns="277368" rIns="742950" bIns="277368" numCol="1" spcCol="1270" anchor="ctr" anchorCtr="0">
          <a:noAutofit/>
        </a:bodyPr>
        <a:lstStyle/>
        <a:p>
          <a:pPr lvl="0" algn="ctr" defTabSz="1733550">
            <a:lnSpc>
              <a:spcPct val="90000"/>
            </a:lnSpc>
            <a:spcBef>
              <a:spcPct val="0"/>
            </a:spcBef>
            <a:spcAft>
              <a:spcPct val="35000"/>
            </a:spcAft>
          </a:pPr>
          <a:r>
            <a:rPr lang="zh-CN" altLang="en-US" sz="3900" kern="1200" dirty="0" smtClean="0"/>
            <a:t>前台设计</a:t>
          </a:r>
          <a:endParaRPr lang="zh-CN" sz="3900" kern="1200" dirty="0"/>
        </a:p>
      </dsp:txBody>
      <dsp:txXfrm>
        <a:off x="42451" y="40173"/>
        <a:ext cx="3970160" cy="1291254"/>
      </dsp:txXfrm>
    </dsp:sp>
    <dsp:sp modelId="{74CFD51A-5E10-4179-ACD2-C4993AE893AE}">
      <dsp:nvSpPr>
        <dsp:cNvPr id="0" name=""/>
        <dsp:cNvSpPr/>
      </dsp:nvSpPr>
      <dsp:spPr>
        <a:xfrm>
          <a:off x="407328" y="1372398"/>
          <a:ext cx="3240404" cy="14002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zh-CN" altLang="en-US" sz="2200" kern="1200" dirty="0" smtClean="0"/>
            <a:t>屏幕大小适配问题</a:t>
          </a:r>
          <a:endParaRPr lang="zh-CN" sz="2200" kern="1200" dirty="0"/>
        </a:p>
      </dsp:txBody>
      <dsp:txXfrm>
        <a:off x="448341" y="1413411"/>
        <a:ext cx="3158378" cy="1318260"/>
      </dsp:txXfrm>
    </dsp:sp>
    <dsp:sp modelId="{87270A9B-AA9D-4460-9C44-522AB853E0DF}">
      <dsp:nvSpPr>
        <dsp:cNvPr id="0" name=""/>
        <dsp:cNvSpPr/>
      </dsp:nvSpPr>
      <dsp:spPr>
        <a:xfrm>
          <a:off x="407328" y="2942314"/>
          <a:ext cx="3240404" cy="14002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zh-CN" altLang="en-US" sz="2200" kern="1200" dirty="0" smtClean="0"/>
            <a:t>获取资源缓存加载问题</a:t>
          </a:r>
          <a:endParaRPr lang="zh-CN" sz="2200" kern="1200" dirty="0"/>
        </a:p>
      </dsp:txBody>
      <dsp:txXfrm>
        <a:off x="448341" y="2983327"/>
        <a:ext cx="3158378" cy="1318260"/>
      </dsp:txXfrm>
    </dsp:sp>
    <dsp:sp modelId="{EBA1EFD1-9403-4F88-A908-BEEEB03E8DA4}">
      <dsp:nvSpPr>
        <dsp:cNvPr id="0" name=""/>
        <dsp:cNvSpPr/>
      </dsp:nvSpPr>
      <dsp:spPr>
        <a:xfrm>
          <a:off x="4176815" y="0"/>
          <a:ext cx="4050506" cy="45720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42950" tIns="277368" rIns="742950" bIns="277368" numCol="1" spcCol="1270" anchor="ctr" anchorCtr="0">
          <a:noAutofit/>
        </a:bodyPr>
        <a:lstStyle/>
        <a:p>
          <a:pPr lvl="0" algn="ctr" defTabSz="1733550">
            <a:lnSpc>
              <a:spcPct val="90000"/>
            </a:lnSpc>
            <a:spcBef>
              <a:spcPct val="0"/>
            </a:spcBef>
            <a:spcAft>
              <a:spcPct val="35000"/>
            </a:spcAft>
          </a:pPr>
          <a:r>
            <a:rPr lang="zh-CN" altLang="en-US" sz="3900" kern="1200" dirty="0" smtClean="0"/>
            <a:t>数据库部署</a:t>
          </a:r>
          <a:endParaRPr lang="zh-CN" sz="3900" kern="1200" dirty="0"/>
        </a:p>
      </dsp:txBody>
      <dsp:txXfrm>
        <a:off x="4216988" y="40173"/>
        <a:ext cx="3970160" cy="1291254"/>
      </dsp:txXfrm>
    </dsp:sp>
    <dsp:sp modelId="{EDF72615-0715-4061-B359-9884AF0F7B16}">
      <dsp:nvSpPr>
        <dsp:cNvPr id="0" name=""/>
        <dsp:cNvSpPr/>
      </dsp:nvSpPr>
      <dsp:spPr>
        <a:xfrm>
          <a:off x="4581866" y="1373140"/>
          <a:ext cx="3240404" cy="915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zh-CN" altLang="en-US" sz="2200" kern="1200" dirty="0" smtClean="0"/>
            <a:t>多服务器同步数据问题</a:t>
          </a:r>
          <a:endParaRPr lang="zh-CN" sz="2200" kern="1200" dirty="0"/>
        </a:p>
      </dsp:txBody>
      <dsp:txXfrm>
        <a:off x="4608684" y="1399958"/>
        <a:ext cx="3186768" cy="861991"/>
      </dsp:txXfrm>
    </dsp:sp>
    <dsp:sp modelId="{1A58FB3C-35FD-40DE-B927-EDCC1C9F1B16}">
      <dsp:nvSpPr>
        <dsp:cNvPr id="0" name=""/>
        <dsp:cNvSpPr/>
      </dsp:nvSpPr>
      <dsp:spPr>
        <a:xfrm>
          <a:off x="4581866" y="2399686"/>
          <a:ext cx="3240404" cy="915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zh-CN" altLang="en-US" sz="2200" kern="1200" dirty="0" smtClean="0"/>
            <a:t>数据库网络请求问题</a:t>
          </a:r>
          <a:endParaRPr lang="zh-CN" sz="2200" kern="1200" dirty="0"/>
        </a:p>
      </dsp:txBody>
      <dsp:txXfrm>
        <a:off x="4608684" y="2426504"/>
        <a:ext cx="3186768" cy="861991"/>
      </dsp:txXfrm>
    </dsp:sp>
    <dsp:sp modelId="{7755B4AC-4A8F-4EF2-9DCD-6704CD311665}">
      <dsp:nvSpPr>
        <dsp:cNvPr id="0" name=""/>
        <dsp:cNvSpPr/>
      </dsp:nvSpPr>
      <dsp:spPr>
        <a:xfrm>
          <a:off x="4581866" y="3426231"/>
          <a:ext cx="3240404" cy="915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zh-CN" altLang="en-US" sz="2200" kern="1200" dirty="0" smtClean="0">
              <a:ea typeface="+mn-ea"/>
              <a:cs typeface="+mn-cs"/>
            </a:rPr>
            <a:t>不合法数据问题</a:t>
          </a:r>
          <a:endParaRPr lang="zh-CN" sz="2200" kern="1200" dirty="0">
            <a:ea typeface="+mn-ea"/>
            <a:cs typeface="+mn-cs"/>
          </a:endParaRPr>
        </a:p>
      </dsp:txBody>
      <dsp:txXfrm>
        <a:off x="4608684" y="3453049"/>
        <a:ext cx="3186768" cy="8619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7B334-C9DC-446E-AA47-A31C49F90246}">
      <dsp:nvSpPr>
        <dsp:cNvPr id="0" name=""/>
        <dsp:cNvSpPr/>
      </dsp:nvSpPr>
      <dsp:spPr>
        <a:xfrm>
          <a:off x="0" y="513112"/>
          <a:ext cx="8229600" cy="8687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57150" rIns="320040" bIns="57150" numCol="1" spcCol="1270" anchor="ctr" anchorCtr="0">
          <a:noAutofit/>
        </a:bodyPr>
        <a:lstStyle/>
        <a:p>
          <a:pPr lvl="0" algn="l" defTabSz="2000250">
            <a:lnSpc>
              <a:spcPct val="90000"/>
            </a:lnSpc>
            <a:spcBef>
              <a:spcPct val="0"/>
            </a:spcBef>
            <a:spcAft>
              <a:spcPct val="35000"/>
            </a:spcAft>
          </a:pPr>
          <a:r>
            <a:rPr lang="zh-CN" sz="4500" kern="1200" dirty="0" smtClean="0">
              <a:ea typeface="+mn-ea"/>
              <a:cs typeface="+mn-cs"/>
            </a:rPr>
            <a:t>已经</a:t>
          </a:r>
          <a:r>
            <a:rPr lang="zh-CN" sz="4500" kern="1200" dirty="0">
              <a:ea typeface="+mn-ea"/>
              <a:cs typeface="+mn-cs"/>
            </a:rPr>
            <a:t>解决的技术问题</a:t>
          </a:r>
          <a:endParaRPr lang="zh-CN" sz="4500" kern="1200" dirty="0"/>
        </a:p>
      </dsp:txBody>
      <dsp:txXfrm>
        <a:off x="42408" y="555520"/>
        <a:ext cx="8144784" cy="783909"/>
      </dsp:txXfrm>
    </dsp:sp>
    <dsp:sp modelId="{EB7401C0-0B92-4E4D-BCDF-7A7D3AAF24DB}">
      <dsp:nvSpPr>
        <dsp:cNvPr id="0" name=""/>
        <dsp:cNvSpPr/>
      </dsp:nvSpPr>
      <dsp:spPr>
        <a:xfrm>
          <a:off x="0" y="1511437"/>
          <a:ext cx="8229600" cy="8687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57150" rIns="320040" bIns="57150" numCol="1" spcCol="1270" anchor="ctr" anchorCtr="0">
          <a:noAutofit/>
        </a:bodyPr>
        <a:lstStyle/>
        <a:p>
          <a:pPr lvl="0" algn="l" defTabSz="2000250">
            <a:lnSpc>
              <a:spcPct val="90000"/>
            </a:lnSpc>
            <a:spcBef>
              <a:spcPct val="0"/>
            </a:spcBef>
            <a:spcAft>
              <a:spcPct val="35000"/>
            </a:spcAft>
          </a:pPr>
          <a:r>
            <a:rPr lang="zh-CN" sz="4500" kern="1200" dirty="0" smtClean="0">
              <a:ea typeface="+mn-ea"/>
              <a:cs typeface="+mn-cs"/>
            </a:rPr>
            <a:t>需要</a:t>
          </a:r>
          <a:r>
            <a:rPr lang="zh-CN" sz="4500" kern="1200" dirty="0">
              <a:ea typeface="+mn-ea"/>
              <a:cs typeface="+mn-cs"/>
            </a:rPr>
            <a:t>解决的现有技术问题</a:t>
          </a:r>
          <a:endParaRPr lang="zh-CN" sz="4500" kern="1200" dirty="0"/>
        </a:p>
      </dsp:txBody>
      <dsp:txXfrm>
        <a:off x="42408" y="1553845"/>
        <a:ext cx="8144784" cy="783909"/>
      </dsp:txXfrm>
    </dsp:sp>
    <dsp:sp modelId="{C450C996-A91C-4B4B-9B0F-8122746656F9}">
      <dsp:nvSpPr>
        <dsp:cNvPr id="0" name=""/>
        <dsp:cNvSpPr/>
      </dsp:nvSpPr>
      <dsp:spPr>
        <a:xfrm>
          <a:off x="0" y="2509762"/>
          <a:ext cx="8229600" cy="8687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57150" rIns="320040" bIns="57150" numCol="1" spcCol="1270" anchor="ctr" anchorCtr="0">
          <a:noAutofit/>
        </a:bodyPr>
        <a:lstStyle/>
        <a:p>
          <a:pPr lvl="0" algn="l" defTabSz="2000250">
            <a:lnSpc>
              <a:spcPct val="90000"/>
            </a:lnSpc>
            <a:spcBef>
              <a:spcPct val="0"/>
            </a:spcBef>
            <a:spcAft>
              <a:spcPct val="35000"/>
            </a:spcAft>
          </a:pPr>
          <a:r>
            <a:rPr lang="zh-CN" sz="4500" kern="1200" dirty="0" smtClean="0">
              <a:ea typeface="+mn-ea"/>
              <a:cs typeface="+mn-cs"/>
            </a:rPr>
            <a:t>项目的任何不确定的技术依赖</a:t>
          </a:r>
          <a:endParaRPr lang="zh-CN" sz="4500" kern="1200" dirty="0"/>
        </a:p>
      </dsp:txBody>
      <dsp:txXfrm>
        <a:off x="42408" y="2552170"/>
        <a:ext cx="8144784" cy="783909"/>
      </dsp:txXfrm>
    </dsp:sp>
    <dsp:sp modelId="{D1268C96-267E-49C1-B487-E08F64F5FEDD}">
      <dsp:nvSpPr>
        <dsp:cNvPr id="0" name=""/>
        <dsp:cNvSpPr/>
      </dsp:nvSpPr>
      <dsp:spPr>
        <a:xfrm>
          <a:off x="0" y="3378487"/>
          <a:ext cx="8229600" cy="68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57150" rIns="320040" bIns="57150" numCol="1" spcCol="1270" anchor="t" anchorCtr="0">
          <a:noAutofit/>
        </a:bodyPr>
        <a:lstStyle/>
        <a:p>
          <a:pPr marL="285750" lvl="1" indent="-285750" algn="l" defTabSz="1555750">
            <a:lnSpc>
              <a:spcPct val="90000"/>
            </a:lnSpc>
            <a:spcBef>
              <a:spcPct val="0"/>
            </a:spcBef>
            <a:spcAft>
              <a:spcPct val="20000"/>
            </a:spcAft>
            <a:buChar char="••"/>
          </a:pPr>
          <a:r>
            <a:rPr lang="zh-CN" altLang="en-US" sz="3500" kern="1200" dirty="0" smtClean="0"/>
            <a:t>参考“项目技术选型文档”</a:t>
          </a:r>
          <a:endParaRPr lang="zh-CN" sz="3500" kern="1200" dirty="0"/>
        </a:p>
      </dsp:txBody>
      <dsp:txXfrm>
        <a:off x="0" y="3378487"/>
        <a:ext cx="8229600" cy="680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32FA0-4CF2-4A47-A9E5-C1A045D9DA4F}">
      <dsp:nvSpPr>
        <dsp:cNvPr id="0" name=""/>
        <dsp:cNvSpPr/>
      </dsp:nvSpPr>
      <dsp:spPr>
        <a:xfrm rot="16200000">
          <a:off x="-331200" y="1296000"/>
          <a:ext cx="4572000" cy="198000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8661" bIns="0" numCol="1" spcCol="1270" anchor="ctr" anchorCtr="0">
          <a:noAutofit/>
        </a:bodyPr>
        <a:lstStyle/>
        <a:p>
          <a:pPr lvl="0" algn="ctr" defTabSz="1377950">
            <a:lnSpc>
              <a:spcPct val="90000"/>
            </a:lnSpc>
            <a:spcBef>
              <a:spcPct val="0"/>
            </a:spcBef>
            <a:spcAft>
              <a:spcPct val="35000"/>
            </a:spcAft>
          </a:pPr>
          <a:r>
            <a:rPr lang="zh-CN" altLang="en-US" sz="3100" kern="1200" dirty="0" smtClean="0"/>
            <a:t>在第七周之前完成工作分配</a:t>
          </a:r>
          <a:endParaRPr lang="zh-CN" sz="3100" kern="1200" dirty="0"/>
        </a:p>
      </dsp:txBody>
      <dsp:txXfrm rot="5400000">
        <a:off x="964800" y="914400"/>
        <a:ext cx="1980000" cy="2743200"/>
      </dsp:txXfrm>
    </dsp:sp>
    <dsp:sp modelId="{1C784D20-A733-4974-A74A-FEC94FFCBC9A}">
      <dsp:nvSpPr>
        <dsp:cNvPr id="0" name=""/>
        <dsp:cNvSpPr/>
      </dsp:nvSpPr>
      <dsp:spPr>
        <a:xfrm rot="16200000">
          <a:off x="1828800" y="1296000"/>
          <a:ext cx="4572000" cy="198000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8661" bIns="0" numCol="1" spcCol="1270" anchor="ctr" anchorCtr="0">
          <a:noAutofit/>
        </a:bodyPr>
        <a:lstStyle/>
        <a:p>
          <a:pPr lvl="0" algn="ctr" defTabSz="1377950">
            <a:lnSpc>
              <a:spcPct val="90000"/>
            </a:lnSpc>
            <a:spcBef>
              <a:spcPct val="0"/>
            </a:spcBef>
            <a:spcAft>
              <a:spcPct val="35000"/>
            </a:spcAft>
          </a:pPr>
          <a:r>
            <a:rPr lang="zh-CN" altLang="en-US" sz="3100" kern="1200" dirty="0" smtClean="0"/>
            <a:t>开始进行前台后台同步编写</a:t>
          </a:r>
          <a:endParaRPr lang="zh-CN" sz="3100" kern="1200" dirty="0"/>
        </a:p>
      </dsp:txBody>
      <dsp:txXfrm rot="5400000">
        <a:off x="3124800" y="914400"/>
        <a:ext cx="1980000" cy="2743200"/>
      </dsp:txXfrm>
    </dsp:sp>
    <dsp:sp modelId="{BD047AB2-47B5-4DE0-8267-27E7F1DA84CC}">
      <dsp:nvSpPr>
        <dsp:cNvPr id="0" name=""/>
        <dsp:cNvSpPr/>
      </dsp:nvSpPr>
      <dsp:spPr>
        <a:xfrm rot="16200000">
          <a:off x="3988800" y="1296000"/>
          <a:ext cx="4572000" cy="198000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8661" bIns="0" numCol="1" spcCol="1270" anchor="ctr" anchorCtr="0">
          <a:noAutofit/>
        </a:bodyPr>
        <a:lstStyle/>
        <a:p>
          <a:pPr lvl="0" algn="ctr" defTabSz="1377950">
            <a:lnSpc>
              <a:spcPct val="90000"/>
            </a:lnSpc>
            <a:spcBef>
              <a:spcPct val="0"/>
            </a:spcBef>
            <a:spcAft>
              <a:spcPct val="35000"/>
            </a:spcAft>
          </a:pPr>
          <a:r>
            <a:rPr lang="zh-CN" altLang="en-US" sz="3100" kern="1200" dirty="0" smtClean="0">
              <a:ea typeface="+mn-ea"/>
              <a:cs typeface="+mn-cs"/>
            </a:rPr>
            <a:t>第十周前得到最基础版本的原型产品</a:t>
          </a:r>
          <a:endParaRPr lang="zh-CN" sz="3100" kern="1200" dirty="0">
            <a:ea typeface="+mn-ea"/>
            <a:cs typeface="+mn-cs"/>
          </a:endParaRPr>
        </a:p>
      </dsp:txBody>
      <dsp:txXfrm rot="5400000">
        <a:off x="5284800" y="914400"/>
        <a:ext cx="1980000" cy="27432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1" minVer="12.0">
  <dgm:title val=""/>
  <dgm:desc val=""/>
  <dgm:catLst>
    <dgm:cat type="process" pri="16000"/>
    <dgm:cat type="list" pri="20000"/>
  </dgm:catLst>
  <dgm:sampData>
    <dgm:dataModel>
      <dgm:ptLst>
        <dgm:pt modelId="0" type="doc">
          <dgm:prSet phldr="1"/>
        </dgm:pt>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constrLst>
      <dgm:constr type="w" val="INF"/>
      <dgm:constr type="h" val="INF"/>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100"/>
      <dgm:constr type="primFontSz" for="des" forName="parentTextArrow" refType="primFontSz" refFor="des" refForName="parentTextBox" op="equ"/>
      <dgm:constr type="primFontSz" for="des" forName="childTextArrow" refType="primFontSz" refFor="des" refForName="parentTextBox" op="lte"/>
      <dgm:constr type="primFontSz" for="des" forName="childTextBox" refType="primFontSz" refFor="des" refForName="parentTextBox" op="lte"/>
      <dgm:constr type="primFontSz" for="des" forName="childTextArrow" refType="primFontSz" refFor="des" refForName="parentTextArrow" op="lte"/>
      <dgm:constr type="primFontSz" for="des" forName="childTextBox" refType="primFontSz" refFor="des" refForName="parentTextArrow" op="lte"/>
      <dgm:constr type="primFontSz" for="des" forName="childTextArrow" val="100"/>
      <dgm:constr type="primFontSz" for="des" forName="childTextBox" refType="primFontSz" refFor="des" refForName="childTextArrow" op="equ"/>
    </dgm:constr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rule type="h" val="INF" fact="NaN" max="NaN"/>
            </dgm:ruleLst>
            <dgm:layoutNode name="parentTextBox">
              <dgm:alg type="tx"/>
              <dgm:choose name="Name7">
                <dgm:if name="Name8" axis="ch" ptType="node" func="cnt" op="gte" val="1">
                  <dgm:shape xmlns:r="http://schemas.openxmlformats.org/officeDocument/2006/relationships" type="rect" r:blip="" zOrderOff="1" hideGeom="1">
                    <dgm:adjLst/>
                  </dgm:shape>
                  <dgm:ruleLst>
                    <dgm:rule type="primFontSz" val="2" fact="NaN" max="NaN"/>
                  </dgm:ruleLst>
                </dgm:if>
                <dgm:else name="Name9">
                  <dgm:shape xmlns:r="http://schemas.openxmlformats.org/officeDocument/2006/relationships" type="rect" r:blip="">
                    <dgm:adjLst/>
                  </dgm:shape>
                  <dgm:ruleLst>
                    <dgm:rule type="primFontSz" val="2" fact="NaN" max="NaN"/>
                  </dgm:ruleLst>
                </dgm:else>
              </dgm:choose>
            </dgm:layoutNode>
            <dgm:choose name="Name10">
              <dgm:if name="Name11" axis="ch" ptType="node" func="cnt" op="gte" val="1">
                <dgm:layoutNode name="entireBox">
                  <dgm:alg type="sp"/>
                  <dgm:shape xmlns:r="http://schemas.openxmlformats.org/officeDocument/2006/relationships" type="rect" r:blip="">
                    <dgm:adjLst/>
                  </dgm:shape>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constrLst>
                    <dgm:constr type="w" for="ch" forName="childTextBox" refType="w"/>
                    <dgm:constr type="h" for="ch" forName="childTextBox" refType="h"/>
                  </dgm:constr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ruleLst>
                        <dgm:rule type="primFontSz" val="2"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rule type="h" val="INF" fact="NaN" max="NaN"/>
            </dgm:ruleLst>
            <dgm:layoutNode name="parentTextArrow">
              <dgm:alg type="tx"/>
              <dgm:choose name="Name21">
                <dgm:if name="Name22" axis="ch" ptType="node" func="cnt" op="gte" val="1">
                  <dgm:shape xmlns:r="http://schemas.openxmlformats.org/officeDocument/2006/relationships" type="rect" r:blip="" zOrderOff="1" hideGeom="1">
                    <dgm:adjLst/>
                  </dgm:shape>
                  <dgm:ruleLst>
                    <dgm:rule type="primFontSz" val="2" fact="NaN" max="NaN"/>
                  </dgm:ruleLst>
                </dgm:if>
                <dgm:else name="Name23">
                  <dgm:shape xmlns:r="http://schemas.openxmlformats.org/officeDocument/2006/relationships" rot="180" type="upArrowCallout" r:blip="">
                    <dgm:adjLst/>
                  </dgm:shape>
                  <dgm:ruleLst>
                    <dgm:rule type="primFontSz" val="2" fact="NaN" max="NaN"/>
                  </dgm:ruleLst>
                </dgm:else>
              </dgm:choose>
            </dgm:layoutNode>
            <dgm:choose name="Name24">
              <dgm:if name="Name25" axis="ch" ptType="node" func="cnt" op="gte" val="1">
                <dgm:layoutNode name="arrow">
                  <dgm:alg type="sp"/>
                  <dgm:shape xmlns:r="http://schemas.openxmlformats.org/officeDocument/2006/relationships" rot="180" type="upArrowCallout" r:blip="">
                    <dgm:adjLst/>
                  </dgm:shape>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constrLst>
                    <dgm:constr type="w" for="ch" forName="childTextArrow" refType="w"/>
                    <dgm:constr type="h" for="ch" forName="childTextArrow" refType="h"/>
                  </dgm:constr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ruleLst>
                        <dgm:rule type="primFontSz" val="2"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1"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1" minVer="12.0">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constrLst>
      <dgm:constr type="w" for="ch" forName="compNode" refType="w"/>
      <dgm:constr type="h" for="ch" forName="compNode" refType="h"/>
      <dgm:constr type="primFontSz" for="des" forName="textNode" op="equ"/>
      <dgm:constr type="primFontSz" for="des" forName="childNode" op="equ"/>
      <dgm:constr type="primFontSz" for="des" forName="textNode" refType="primFontSz" refFor="des" refForName="childNode" op="gte"/>
    </dgm:constr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layoutNode name="aNode" styleLbl="bgShp">
          <dgm:alg type="sp"/>
          <dgm:shape xmlns:r="http://schemas.openxmlformats.org/officeDocument/2006/relationships" type="roundRect" r:blip="">
            <dgm:adjLst>
              <dgm:adj idx="1" val="0.1"/>
            </dgm:adjLst>
          </dgm:shape>
        </dgm:layoutNode>
        <dgm:layoutNode name="textNode" styleLbl="bgShp">
          <dgm:alg type="tx"/>
          <dgm:shape xmlns:r="http://schemas.openxmlformats.org/officeDocument/2006/relationships" type="roundRect" r:blip="" hideGeom="1">
            <dgm:adjLst>
              <dgm:adj idx="1" val="0.1"/>
            </dgm:adjLst>
          </dgm:shape>
          <dgm:constrLst>
            <dgm:constr type="primFontSz" val="100"/>
            <dgm:constr type="lMarg" refType="primFontSz" fact="1.5"/>
            <dgm:constr type="rMarg" refType="primFontSz" fact="1.5"/>
          </dgm:constrLst>
          <dgm:ruleLst>
            <dgm:rule type="primFontSz" val="2"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layoutNode name="theInnerList">
            <dgm:alg type="lin">
              <dgm:param type="linDir" val="fromT"/>
            </dgm:alg>
            <dgm:shape xmlns:r="http://schemas.openxmlformats.org/officeDocument/2006/relationships" r:blip="">
              <dgm:adjLst/>
            </dgm:shape>
            <dgm:constr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100"/>
                </dgm:constrLst>
                <dgm:ruleLst>
                  <dgm:rule type="primFontSz" val="2"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constrLst>
                      <dgm:constr type="h" val="10"/>
                      <dgm:constr type="w" val="7"/>
                    </dgm:constr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constrLst>
              <dgm:constr type="h" val="7"/>
              <dgm:constr type="w" val="7"/>
            </dgm:constr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1" minVer="12.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2"/>
      <dgm:constr type="h" for="ch" forName="parentText" op="equ"/>
      <dgm:constr type="primFontSz" for="ch" forName="parentText" op="equ" val="100"/>
      <dgm:constr type="primFontSz" for="ch" forName="childText" refType="primFontSz" refFor="ch" refForName="parentText" op="equ"/>
      <dgm:constr type="h" for="ch" forName="spacer" refType="primFontSz" refFor="ch" refForName="parentText" fact="0.08"/>
    </dgm:constrLst>
    <dgm:ruleLst>
      <dgm:rule type="primFontSz" for="ch" forName="parentText" val="2"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ptType="node"/>
        <dgm:constrLst>
          <dgm:constr type="tMarg" refType="primFontSz" fact="0.1"/>
          <dgm:constr type="bMarg" refType="primFontSz" fact="0.1"/>
        </dgm:constrLst>
        <dgm:ruleLst>
          <dgm:rule type="h" val="INF" fact="NaN" max="NaN"/>
          <dgm:rule type="primFontSz" val="2"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 type="primFontSz" val="2"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constr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1" minVer="12.0">
  <dgm:title val=""/>
  <dgm:desc val=""/>
  <dgm:catLst>
    <dgm:cat type="list" pri="18000"/>
  </dgm:catLst>
  <dgm:sampData>
    <dgm:dataModel>
      <dgm:ptLst>
        <dgm:pt modelId="0" type="doc">
          <dgm:prSet phldr="1"/>
        </dgm:pt>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h" for="ch" ptType="node" refType="h"/>
      <dgm:constr type="w" for="ch" ptType="node" op="equ"/>
      <dgm:constr type="primFontSz" for="ch" ptType="node" op="equ"/>
      <dgm:constr type="w" for="ch" ptType="sibTrans" op="equ"/>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w" val="55"/>
          <dgm:constr type="primFontSz" val="100"/>
          <dgm:constr type="tMarg"/>
          <dgm:constr type="bMarg"/>
          <dgm:constr type="lMarg" refType="primFontSz" fact="0.5"/>
          <dgm:constr type="rMarg" refType="lMarg"/>
        </dgm:constrLst>
        <dgm:ruleLst>
          <dgm:rule type="primFontSz" val="2" fact="NaN" max="NaN"/>
        </dgm:ruleLst>
      </dgm:layoutNode>
      <dgm:forEach name="sibTransForEach" axis="followSib" ptType="sibTrans" cnt="1">
        <dgm:layoutNode name="sibTrans">
          <dgm:alg type="sp"/>
          <dgm:constrLst>
            <dgm:constr type="w" val="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925A17EF-115B-4BB9-BF42-426DFD9E898A}" type="datetimeFigureOut">
              <a:t>2015/4/8</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7C4E7652-46AF-4259-BAE2-54978EA077CD}" type="slidenum">
              <a:t>‹#›</a:t>
            </a:fld>
            <a:endParaRPr lang="zh-CN"/>
          </a:p>
        </p:txBody>
      </p:sp>
    </p:spTree>
    <p:extLst>
      <p:ext uri="{BB962C8B-B14F-4D97-AF65-F5344CB8AC3E}">
        <p14:creationId xmlns:p14="http://schemas.microsoft.com/office/powerpoint/2010/main" val="482645240"/>
      </p:ext>
    </p:extLst>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Shap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Shape 7"/>
          <p:cNvSpPr>
            <a:spLocks noGrp="1"/>
          </p:cNvSpPr>
          <p:nvPr>
            <p:ph type="ctrTitle"/>
          </p:nvPr>
        </p:nvSpPr>
        <p:spPr>
          <a:xfrm>
            <a:off x="540544" y="776288"/>
            <a:ext cx="8062912" cy="1470025"/>
          </a:xfrm>
        </p:spPr>
        <p:txBody>
          <a:bodyPr anchor="b"/>
          <a:lstStyle>
            <a:lvl1pPr algn="r" latinLnBrk="0">
              <a:defRPr lang="zh-CN" sz="4500"/>
            </a:lvl1pPr>
          </a:lstStyle>
          <a:p>
            <a:r>
              <a:rPr lang="zh-CN" altLang="en-US" smtClean="0"/>
              <a:t>单击此处编辑母版标题样式</a:t>
            </a:r>
            <a:endParaRPr lang="zh-CN"/>
          </a:p>
        </p:txBody>
      </p:sp>
      <p:sp>
        <p:nvSpPr>
          <p:cNvPr id="9" name="Shape 8"/>
          <p:cNvSpPr>
            <a:spLocks noGrp="1"/>
          </p:cNvSpPr>
          <p:nvPr>
            <p:ph type="subTitle" idx="1"/>
          </p:nvPr>
        </p:nvSpPr>
        <p:spPr>
          <a:xfrm>
            <a:off x="540544" y="2250280"/>
            <a:ext cx="8062912" cy="1752600"/>
          </a:xfrm>
        </p:spPr>
        <p:txBody>
          <a:bodyPr/>
          <a:lstStyle>
            <a:lvl1pPr marL="0" marR="36576" indent="0" algn="r" latinLnBrk="0">
              <a:spcBef>
                <a:spcPts val="0"/>
              </a:spcBef>
              <a:buNone/>
              <a:defRPr lang="zh-CN">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zh-CN"/>
          </a:p>
        </p:txBody>
      </p:sp>
      <p:sp>
        <p:nvSpPr>
          <p:cNvPr id="28" name="Shape 27"/>
          <p:cNvSpPr>
            <a:spLocks noGrp="1"/>
          </p:cNvSpPr>
          <p:nvPr>
            <p:ph type="dt" sz="half" idx="10"/>
          </p:nvPr>
        </p:nvSpPr>
        <p:spPr>
          <a:xfrm>
            <a:off x="1371600" y="6012656"/>
            <a:ext cx="5791200" cy="365125"/>
          </a:xfrm>
        </p:spPr>
        <p:txBody>
          <a:bodyPr tIns="0" bIns="0" anchor="t"/>
          <a:lstStyle>
            <a:lvl1pPr algn="r" latinLnBrk="0">
              <a:defRPr lang="zh-CN" sz="1000"/>
            </a:lvl1pPr>
          </a:lstStyle>
          <a:p>
            <a:pPr algn="r"/>
            <a:fld id="{A2E209FB-7A34-414B-812A-BCC5C4256F49}" type="datetime1">
              <a:pPr algn="r"/>
              <a:t>2015/4/8</a:t>
            </a:fld>
            <a:endParaRPr lang="zh-CN" sz="1000"/>
          </a:p>
        </p:txBody>
      </p:sp>
      <p:sp>
        <p:nvSpPr>
          <p:cNvPr id="17" name="Shape 16"/>
          <p:cNvSpPr>
            <a:spLocks noGrp="1"/>
          </p:cNvSpPr>
          <p:nvPr>
            <p:ph type="ftr" sz="quarter" idx="11"/>
          </p:nvPr>
        </p:nvSpPr>
        <p:spPr>
          <a:xfrm>
            <a:off x="1371600" y="5650704"/>
            <a:ext cx="5791200" cy="365125"/>
          </a:xfrm>
        </p:spPr>
        <p:txBody>
          <a:bodyPr tIns="0" bIns="0" anchor="b"/>
          <a:lstStyle>
            <a:lvl1pPr algn="r" latinLnBrk="0">
              <a:defRPr lang="zh-CN" sz="1100"/>
            </a:lvl1pPr>
          </a:lstStyle>
          <a:p>
            <a:pPr algn="r"/>
            <a:endParaRPr lang="zh-CN" sz="1100"/>
          </a:p>
        </p:txBody>
      </p:sp>
      <p:sp>
        <p:nvSpPr>
          <p:cNvPr id="29" name="Shape 28"/>
          <p:cNvSpPr>
            <a:spLocks noGrp="1"/>
          </p:cNvSpPr>
          <p:nvPr>
            <p:ph type="sldNum" sz="quarter" idx="12"/>
          </p:nvPr>
        </p:nvSpPr>
        <p:spPr>
          <a:xfrm>
            <a:off x="8392247" y="5752307"/>
            <a:ext cx="502920" cy="365125"/>
          </a:xfrm>
        </p:spPr>
        <p:txBody>
          <a:bodyPr anchor="ctr"/>
          <a:lstStyle>
            <a:lvl1pPr algn="ctr" latinLnBrk="0">
              <a:defRPr lang="zh-CN" sz="1300">
                <a:solidFill>
                  <a:srgbClr val="FFFFFF"/>
                </a:solidFill>
              </a:defRPr>
            </a:lvl1pPr>
          </a:lstStyle>
          <a:p>
            <a:pPr algn="ctr"/>
            <a:fld id="{49598980-D22C-4904-9F8F-3DB09B2ECD84}" type="slidenum">
              <a:rPr lang="en-US" altLang="zh-CN" sz="1300">
                <a:solidFill>
                  <a:srgbClr val="FFFFFF"/>
                </a:solidFill>
              </a:rPr>
              <a:pPr algn="ctr"/>
              <a:t>‹#›</a:t>
            </a:fld>
            <a:endParaRPr lang="zh-CN" sz="13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457200" y="267494"/>
            <a:ext cx="8229600" cy="1399032"/>
          </a:xfrm>
        </p:spPr>
        <p:txBody>
          <a:bodyPr/>
          <a:lstStyle/>
          <a:p>
            <a:r>
              <a:rPr lang="zh-CN" altLang="en-US" smtClean="0"/>
              <a:t>单击此处编辑母版标题样式</a:t>
            </a:r>
            <a:endParaRPr lang="zh-CN"/>
          </a:p>
        </p:txBody>
      </p:sp>
      <p:sp>
        <p:nvSpPr>
          <p:cNvPr id="3" name="Shape 2"/>
          <p:cNvSpPr>
            <a:spLocks noGrp="1"/>
          </p:cNvSpPr>
          <p:nvPr>
            <p:ph idx="1"/>
          </p:nvPr>
        </p:nvSpPr>
        <p:spPr>
          <a:xfrm>
            <a:off x="457200" y="1882808"/>
            <a:ext cx="8229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type="dt" sz="half" idx="10"/>
          </p:nvPr>
        </p:nvSpPr>
        <p:spPr>
          <a:xfrm>
            <a:off x="4791456" y="6480048"/>
            <a:ext cx="2133600" cy="301752"/>
          </a:xfrm>
        </p:spPr>
        <p:txBody>
          <a:bodyPr/>
          <a:lstStyle/>
          <a:p>
            <a:fld id="{543322F5-8315-491F-87B4-2E3F0268E3B6}" type="datetime1">
              <a:pPr/>
              <a:t>2015/4/8</a:t>
            </a:fld>
            <a:endParaRPr lang="zh-CN"/>
          </a:p>
        </p:txBody>
      </p:sp>
      <p:sp>
        <p:nvSpPr>
          <p:cNvPr id="5" name="Shape 4"/>
          <p:cNvSpPr>
            <a:spLocks noGrp="1"/>
          </p:cNvSpPr>
          <p:nvPr>
            <p:ph type="ftr" sz="quarter" idx="11"/>
          </p:nvPr>
        </p:nvSpPr>
        <p:spPr>
          <a:xfrm>
            <a:off x="457200" y="6480969"/>
            <a:ext cx="4260056" cy="300831"/>
          </a:xfrm>
        </p:spPr>
        <p:txBody>
          <a:bodyPr/>
          <a:lstStyle/>
          <a:p>
            <a:endParaRPr lang="zh-CN"/>
          </a:p>
        </p:txBody>
      </p:sp>
      <p:sp>
        <p:nvSpPr>
          <p:cNvPr id="6" name="Shape 5"/>
          <p:cNvSpPr>
            <a:spLocks noGrp="1"/>
          </p:cNvSpPr>
          <p:nvPr>
            <p:ph type="sldNum" sz="quarter" idx="12"/>
          </p:nvPr>
        </p:nvSpPr>
        <p:spPr/>
        <p:txBody>
          <a:bodyPr/>
          <a:lstStyle/>
          <a:p>
            <a:fld id="{FEA1243F-3000-4347-94A4-FBDEAD3122CB}" type="slidenum">
              <a:pPr/>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Shap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ight Triangle 8"/>
          <p:cNvSpPr/>
          <p:nvPr/>
        </p:nvSpPr>
        <p:spPr>
          <a:xfrm flipV="1">
            <a:off x="7034" y="7034"/>
            <a:ext cx="9129932" cy="6836899"/>
          </a:xfrm>
          <a:prstGeom prst="rtTriangle">
            <a:avLst/>
          </a:prstGeom>
          <a:gradFill flip="none" rotWithShape="1">
            <a:gsLst>
              <a:gs pos="0">
                <a:schemeClr val="tx1">
                  <a:tint val="95000"/>
                  <a:satMod val="200000"/>
                  <a:alpha val="10000"/>
                </a:schemeClr>
              </a:gs>
              <a:gs pos="70000">
                <a:schemeClr val="tx1">
                  <a:tint val="80000"/>
                  <a:satMod val="200000"/>
                  <a:alpha val="8000"/>
                </a:schemeClr>
              </a:gs>
              <a:gs pos="100000">
                <a:schemeClr val="tx1">
                  <a:tint val="50000"/>
                  <a:satMod val="175000"/>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4" name="Shape 3"/>
          <p:cNvSpPr>
            <a:spLocks noGrp="1"/>
          </p:cNvSpPr>
          <p:nvPr>
            <p:ph type="dt" sz="half" idx="10"/>
          </p:nvPr>
        </p:nvSpPr>
        <p:spPr>
          <a:xfrm>
            <a:off x="6955632" y="6477000"/>
            <a:ext cx="2133600" cy="304800"/>
          </a:xfrm>
        </p:spPr>
        <p:txBody>
          <a:bodyPr/>
          <a:lstStyle/>
          <a:p>
            <a:fld id="{CAC850C8-E7C9-4F2C-A162-59CF68B1B13C}" type="datetime1">
              <a:pPr/>
              <a:t>2015/4/8</a:t>
            </a:fld>
            <a:endParaRPr lang="zh-CN"/>
          </a:p>
        </p:txBody>
      </p:sp>
      <p:sp>
        <p:nvSpPr>
          <p:cNvPr id="5" name="Shape 4"/>
          <p:cNvSpPr>
            <a:spLocks noGrp="1"/>
          </p:cNvSpPr>
          <p:nvPr>
            <p:ph type="ftr" sz="quarter" idx="11"/>
          </p:nvPr>
        </p:nvSpPr>
        <p:spPr>
          <a:xfrm>
            <a:off x="2619376" y="6480969"/>
            <a:ext cx="4260056" cy="300831"/>
          </a:xfrm>
        </p:spPr>
        <p:txBody>
          <a:bodyPr/>
          <a:lstStyle/>
          <a:p>
            <a:endParaRPr lang="zh-CN"/>
          </a:p>
        </p:txBody>
      </p:sp>
      <p:sp>
        <p:nvSpPr>
          <p:cNvPr id="6" name="Shape 5"/>
          <p:cNvSpPr>
            <a:spLocks noGrp="1"/>
          </p:cNvSpPr>
          <p:nvPr>
            <p:ph type="sldNum" sz="quarter" idx="12"/>
          </p:nvPr>
        </p:nvSpPr>
        <p:spPr>
          <a:xfrm>
            <a:off x="8451056" y="809624"/>
            <a:ext cx="502920" cy="300831"/>
          </a:xfrm>
        </p:spPr>
        <p:txBody>
          <a:bodyPr/>
          <a:lstStyle/>
          <a:p>
            <a:fld id="{FEA1243F-3000-4347-94A4-FBDEAD3122CB}" type="slidenum">
              <a:pPr/>
              <a:t>‹#›</a:t>
            </a:fld>
            <a:endParaRPr lang="zh-C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Shape 1"/>
          <p:cNvSpPr>
            <a:spLocks noGrp="1"/>
          </p:cNvSpPr>
          <p:nvPr>
            <p:ph type="title"/>
          </p:nvPr>
        </p:nvSpPr>
        <p:spPr>
          <a:xfrm>
            <a:off x="381000" y="271464"/>
            <a:ext cx="7239000" cy="1362075"/>
          </a:xfrm>
        </p:spPr>
        <p:txBody>
          <a:bodyPr anchor="ctr"/>
          <a:lstStyle>
            <a:lvl1pPr marL="0" algn="l" latinLnBrk="0">
              <a:buNone/>
              <a:defRPr lang="zh-CN" sz="3600" b="1" cap="none" baseline="0"/>
            </a:lvl1pPr>
          </a:lstStyle>
          <a:p>
            <a:r>
              <a:rPr lang="zh-CN" altLang="en-US" smtClean="0"/>
              <a:t>单击此处编辑母版标题样式</a:t>
            </a:r>
            <a:endParaRPr lang="zh-CN"/>
          </a:p>
        </p:txBody>
      </p:sp>
      <p:sp>
        <p:nvSpPr>
          <p:cNvPr id="3" name="Shape 2"/>
          <p:cNvSpPr>
            <a:spLocks noGrp="1"/>
          </p:cNvSpPr>
          <p:nvPr>
            <p:ph type="body" idx="1"/>
          </p:nvPr>
        </p:nvSpPr>
        <p:spPr>
          <a:xfrm>
            <a:off x="381000" y="1633536"/>
            <a:ext cx="3886200" cy="2286000"/>
          </a:xfrm>
        </p:spPr>
        <p:txBody>
          <a:bodyPr anchor="t"/>
          <a:lstStyle>
            <a:lvl1pPr marL="54864" indent="0" algn="l" latinLnBrk="0">
              <a:buNone/>
              <a:defRPr lang="zh-CN" sz="2000">
                <a:solidFill>
                  <a:schemeClr val="tx1">
                    <a:tint val="75000"/>
                  </a:schemeClr>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lvl1pPr marL="0" algn="l" latinLnBrk="0">
              <a:defRPr lang="zh-CN"/>
            </a:lvl1pPr>
          </a:lstStyle>
          <a:p>
            <a:r>
              <a:rPr lang="zh-CN" altLang="en-US" smtClean="0"/>
              <a:t>单击此处编辑母版标题样式</a:t>
            </a:r>
            <a:endParaRPr lang="zh-CN"/>
          </a:p>
        </p:txBody>
      </p:sp>
      <p:sp>
        <p:nvSpPr>
          <p:cNvPr id="3" name="Shape 2"/>
          <p:cNvSpPr>
            <a:spLocks noGrp="1"/>
          </p:cNvSpPr>
          <p:nvPr>
            <p:ph sz="half" idx="1"/>
          </p:nvPr>
        </p:nvSpPr>
        <p:spPr>
          <a:xfrm>
            <a:off x="457200" y="1722437"/>
            <a:ext cx="4038600" cy="4525963"/>
          </a:xfrm>
        </p:spPr>
        <p:txBody>
          <a:bodyPr/>
          <a:lstStyle>
            <a:lvl1pPr latinLnBrk="0">
              <a:defRPr lang="zh-CN" sz="2600"/>
            </a:lvl1pPr>
            <a:lvl2pPr>
              <a:defRPr lang="zh-CN" sz="2400"/>
            </a:lvl2pPr>
            <a:lvl3pPr>
              <a:defRPr lang="zh-CN" sz="2000"/>
            </a:lvl3pPr>
            <a:lvl4pPr>
              <a:defRPr lang="zh-CN" sz="1800"/>
            </a:lvl4pPr>
            <a:lvl5pPr>
              <a:defRPr lang="zh-CN"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sz="half" idx="2"/>
          </p:nvPr>
        </p:nvSpPr>
        <p:spPr>
          <a:xfrm>
            <a:off x="4648200" y="1722437"/>
            <a:ext cx="4038600" cy="4525963"/>
          </a:xfrm>
        </p:spPr>
        <p:txBody>
          <a:bodyPr/>
          <a:lstStyle>
            <a:lvl1pPr latinLnBrk="0">
              <a:defRPr lang="zh-CN" sz="2600"/>
            </a:lvl1pPr>
            <a:lvl2pPr>
              <a:defRPr lang="zh-CN" sz="2400"/>
            </a:lvl2pPr>
            <a:lvl3pPr>
              <a:defRPr lang="zh-CN" sz="2000"/>
            </a:lvl3pPr>
            <a:lvl4pPr>
              <a:defRPr lang="zh-CN" sz="1800"/>
            </a:lvl4pPr>
            <a:lvl5pPr>
              <a:defRPr lang="zh-CN"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Shape 4"/>
          <p:cNvSpPr>
            <a:spLocks noGrp="1"/>
          </p:cNvSpPr>
          <p:nvPr>
            <p:ph type="dt" sz="half" idx="10"/>
          </p:nvPr>
        </p:nvSpPr>
        <p:spPr>
          <a:xfrm>
            <a:off x="4791456" y="6480969"/>
            <a:ext cx="2133600" cy="301752"/>
          </a:xfrm>
        </p:spPr>
        <p:txBody>
          <a:bodyPr/>
          <a:lstStyle/>
          <a:p>
            <a:fld id="{E2E9192D-7D89-47BF-B02C-29AE4CEF5323}" type="datetime1">
              <a:pPr/>
              <a:t>2015/4/8</a:t>
            </a:fld>
            <a:endParaRPr lang="zh-CN"/>
          </a:p>
        </p:txBody>
      </p:sp>
      <p:sp>
        <p:nvSpPr>
          <p:cNvPr id="6" name="Shape 5"/>
          <p:cNvSpPr>
            <a:spLocks noGrp="1"/>
          </p:cNvSpPr>
          <p:nvPr>
            <p:ph type="ftr" sz="quarter" idx="11"/>
          </p:nvPr>
        </p:nvSpPr>
        <p:spPr>
          <a:xfrm>
            <a:off x="457200" y="6480969"/>
            <a:ext cx="4260056" cy="301752"/>
          </a:xfrm>
        </p:spPr>
        <p:txBody>
          <a:bodyPr/>
          <a:lstStyle/>
          <a:p>
            <a:endParaRPr lang="zh-CN"/>
          </a:p>
        </p:txBody>
      </p:sp>
      <p:sp>
        <p:nvSpPr>
          <p:cNvPr id="7" name="Shape 6"/>
          <p:cNvSpPr>
            <a:spLocks noGrp="1"/>
          </p:cNvSpPr>
          <p:nvPr>
            <p:ph type="sldNum" sz="quarter" idx="12"/>
          </p:nvPr>
        </p:nvSpPr>
        <p:spPr>
          <a:xfrm>
            <a:off x="7589520" y="6480969"/>
            <a:ext cx="502920" cy="301752"/>
          </a:xfrm>
        </p:spPr>
        <p:txBody>
          <a:bodyPr/>
          <a:lstStyle/>
          <a:p>
            <a:fld id="{FEA1243F-3000-4347-94A4-FBDEAD3122CB}" type="slidenum">
              <a:pPr/>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hasCustomPrompt="1"/>
          </p:nvPr>
        </p:nvSpPr>
        <p:spPr>
          <a:xfrm>
            <a:off x="54768" y="352044"/>
            <a:ext cx="1066800" cy="6153912"/>
          </a:xfrm>
        </p:spPr>
        <p:txBody>
          <a:bodyPr vert="vert270" anchor="b"/>
          <a:lstStyle>
            <a:lvl1pPr marL="0" algn="ctr" latinLnBrk="0">
              <a:defRPr lang="zh-CN" sz="3300" b="1">
                <a:ln w="6350">
                  <a:solidFill>
                    <a:schemeClr val="tx1"/>
                  </a:solidFill>
                </a:ln>
                <a:solidFill>
                  <a:schemeClr val="tx1"/>
                </a:solidFill>
              </a:defRPr>
            </a:lvl1pPr>
          </a:lstStyle>
          <a:p>
            <a:r>
              <a:rPr lang="zh-CN"/>
              <a:t>单击此处编辑母版标题样式</a:t>
            </a:r>
          </a:p>
        </p:txBody>
      </p:sp>
      <p:sp>
        <p:nvSpPr>
          <p:cNvPr id="3" name="Shape 2"/>
          <p:cNvSpPr>
            <a:spLocks noGrp="1"/>
          </p:cNvSpPr>
          <p:nvPr>
            <p:ph type="body" idx="1"/>
          </p:nvPr>
        </p:nvSpPr>
        <p:spPr>
          <a:xfrm>
            <a:off x="1171576" y="352044"/>
            <a:ext cx="502920" cy="3017520"/>
          </a:xfrm>
          <a:solidFill>
            <a:schemeClr val="bg1"/>
          </a:solidFill>
          <a:ln w="12700">
            <a:noFill/>
          </a:ln>
        </p:spPr>
        <p:txBody>
          <a:bodyPr vert="vert270" anchor="ctr"/>
          <a:lstStyle>
            <a:lvl1pPr algn="ctr" latinLnBrk="0">
              <a:buNone/>
              <a:defRPr lang="zh-CN" sz="1600" b="0">
                <a:solidFill>
                  <a:schemeClr val="tx1"/>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type="body" sz="half" idx="2"/>
          </p:nvPr>
        </p:nvSpPr>
        <p:spPr>
          <a:xfrm>
            <a:off x="1171576" y="3488436"/>
            <a:ext cx="502920" cy="3017520"/>
          </a:xfrm>
          <a:solidFill>
            <a:schemeClr val="bg1"/>
          </a:solidFill>
          <a:ln w="12700">
            <a:noFill/>
          </a:ln>
        </p:spPr>
        <p:txBody>
          <a:bodyPr vert="vert270" anchor="ctr"/>
          <a:lstStyle>
            <a:lvl1pPr algn="ctr" latinLnBrk="0">
              <a:buNone/>
              <a:defRPr lang="zh-CN" sz="1600" b="0">
                <a:solidFill>
                  <a:schemeClr val="tx1"/>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Shape 4"/>
          <p:cNvSpPr>
            <a:spLocks noGrp="1"/>
          </p:cNvSpPr>
          <p:nvPr>
            <p:ph sz="quarter" idx="3"/>
          </p:nvPr>
        </p:nvSpPr>
        <p:spPr>
          <a:xfrm>
            <a:off x="1828800" y="352044"/>
            <a:ext cx="6858000" cy="3017520"/>
          </a:xfrm>
        </p:spPr>
        <p:txBody>
          <a:bodyPr/>
          <a:lstStyle>
            <a:lvl1pPr algn="l" latinLnBrk="0">
              <a:defRPr lang="zh-CN" sz="2400"/>
            </a:lvl1pPr>
            <a:lvl2pPr algn="l">
              <a:defRPr lang="zh-CN" sz="2000"/>
            </a:lvl2pPr>
            <a:lvl3pPr algn="l">
              <a:defRPr lang="zh-CN" sz="1800"/>
            </a:lvl3pPr>
            <a:lvl4pPr algn="l">
              <a:defRPr lang="zh-CN" sz="1600"/>
            </a:lvl4pPr>
            <a:lvl5pPr algn="l">
              <a:defRPr lang="zh-CN"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6" name="Shape 5"/>
          <p:cNvSpPr>
            <a:spLocks noGrp="1"/>
          </p:cNvSpPr>
          <p:nvPr>
            <p:ph sz="quarter" idx="4"/>
          </p:nvPr>
        </p:nvSpPr>
        <p:spPr>
          <a:xfrm>
            <a:off x="1828800" y="3488436"/>
            <a:ext cx="6858000" cy="3017520"/>
          </a:xfrm>
        </p:spPr>
        <p:txBody>
          <a:bodyPr/>
          <a:lstStyle>
            <a:lvl1pPr latinLnBrk="0">
              <a:defRPr lang="zh-CN" sz="2400"/>
            </a:lvl1pPr>
            <a:lvl2pPr>
              <a:defRPr lang="zh-CN" sz="2000"/>
            </a:lvl2pPr>
            <a:lvl3pPr>
              <a:defRPr lang="zh-CN" sz="1800"/>
            </a:lvl3pPr>
            <a:lvl4pPr>
              <a:defRPr lang="zh-CN" sz="1600"/>
            </a:lvl4pPr>
            <a:lvl5pPr>
              <a:defRPr lang="zh-CN"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Shape 6"/>
          <p:cNvSpPr>
            <a:spLocks noGrp="1"/>
          </p:cNvSpPr>
          <p:nvPr>
            <p:ph type="dt" sz="half" idx="10"/>
          </p:nvPr>
        </p:nvSpPr>
        <p:spPr>
          <a:xfrm>
            <a:off x="4791456" y="6480969"/>
            <a:ext cx="2130552" cy="301752"/>
          </a:xfrm>
        </p:spPr>
        <p:txBody>
          <a:bodyPr/>
          <a:lstStyle/>
          <a:p>
            <a:fld id="{4AEBA9AF-F1C1-4FDF-9348-FB02DE1BEFCE}" type="datetime1">
              <a:pPr/>
              <a:t>2015/4/8</a:t>
            </a:fld>
            <a:endParaRPr lang="zh-CN"/>
          </a:p>
        </p:txBody>
      </p:sp>
      <p:sp>
        <p:nvSpPr>
          <p:cNvPr id="8" name="Shape 7"/>
          <p:cNvSpPr>
            <a:spLocks noGrp="1"/>
          </p:cNvSpPr>
          <p:nvPr>
            <p:ph type="ftr" sz="quarter" idx="11"/>
          </p:nvPr>
        </p:nvSpPr>
        <p:spPr>
          <a:xfrm>
            <a:off x="457200" y="6480969"/>
            <a:ext cx="4261104" cy="301752"/>
          </a:xfrm>
        </p:spPr>
        <p:txBody>
          <a:bodyPr/>
          <a:lstStyle/>
          <a:p>
            <a:endParaRPr lang="zh-CN"/>
          </a:p>
        </p:txBody>
      </p:sp>
      <p:sp>
        <p:nvSpPr>
          <p:cNvPr id="9" name="Shape 8"/>
          <p:cNvSpPr>
            <a:spLocks noGrp="1"/>
          </p:cNvSpPr>
          <p:nvPr>
            <p:ph type="sldNum" sz="quarter" idx="12"/>
          </p:nvPr>
        </p:nvSpPr>
        <p:spPr>
          <a:xfrm>
            <a:off x="7589520" y="6483096"/>
            <a:ext cx="502920" cy="301752"/>
          </a:xfrm>
        </p:spPr>
        <p:txBody>
          <a:bodyPr/>
          <a:lstStyle>
            <a:lvl1pPr algn="ctr" latinLnBrk="0">
              <a:defRPr lang="zh-CN"/>
            </a:lvl1pPr>
          </a:lstStyle>
          <a:p>
            <a:pPr algn="ctr"/>
            <a:fld id="{FEA1243F-3000-4347-94A4-FBDEAD3122CB}" type="slidenum">
              <a:pPr algn="ctr"/>
              <a:t>‹#›</a:t>
            </a:fld>
            <a:endParaRPr lang="zh-C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lvl1pPr latinLnBrk="0">
              <a:defRPr lang="zh-CN" b="0"/>
            </a:lvl1pPr>
          </a:lstStyle>
          <a:p>
            <a:r>
              <a:rPr lang="zh-CN" altLang="en-US" smtClean="0"/>
              <a:t>单击此处编辑母版标题样式</a:t>
            </a:r>
            <a:endParaRPr lang="zh-CN"/>
          </a:p>
        </p:txBody>
      </p:sp>
      <p:sp>
        <p:nvSpPr>
          <p:cNvPr id="3" name="Shape 2"/>
          <p:cNvSpPr>
            <a:spLocks noGrp="1"/>
          </p:cNvSpPr>
          <p:nvPr>
            <p:ph type="dt" sz="half" idx="10"/>
          </p:nvPr>
        </p:nvSpPr>
        <p:spPr/>
        <p:txBody>
          <a:bodyPr/>
          <a:lstStyle/>
          <a:p>
            <a:fld id="{4909DCD6-8107-480F-9A5B-88D74ACC9ACE}" type="datetime1">
              <a:pPr/>
              <a:t>2015/4/8</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p>
            <a:fld id="{FEA1243F-3000-4347-94A4-FBDEAD3122CB}" type="slidenum">
              <a:pPr/>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a:xfrm>
            <a:off x="4791456" y="6480969"/>
            <a:ext cx="2133600" cy="301752"/>
          </a:xfrm>
        </p:spPr>
        <p:txBody>
          <a:bodyPr/>
          <a:lstStyle/>
          <a:p>
            <a:fld id="{E3C3F34B-1E76-4A74-B05B-C7E9FDCE7086}" type="datetime1">
              <a:pPr/>
              <a:t>2015/4/8</a:t>
            </a:fld>
            <a:endParaRPr lang="zh-CN"/>
          </a:p>
        </p:txBody>
      </p:sp>
      <p:sp>
        <p:nvSpPr>
          <p:cNvPr id="3" name="Shape 2"/>
          <p:cNvSpPr>
            <a:spLocks noGrp="1"/>
          </p:cNvSpPr>
          <p:nvPr>
            <p:ph type="ftr" sz="quarter" idx="11"/>
          </p:nvPr>
        </p:nvSpPr>
        <p:spPr>
          <a:xfrm>
            <a:off x="457200" y="6481890"/>
            <a:ext cx="4260056" cy="300831"/>
          </a:xfrm>
        </p:spPr>
        <p:txBody>
          <a:bodyPr/>
          <a:lstStyle/>
          <a:p>
            <a:endParaRPr lang="zh-CN"/>
          </a:p>
        </p:txBody>
      </p:sp>
      <p:sp>
        <p:nvSpPr>
          <p:cNvPr id="4" name="Shape 3"/>
          <p:cNvSpPr>
            <a:spLocks noGrp="1"/>
          </p:cNvSpPr>
          <p:nvPr>
            <p:ph type="sldNum" sz="quarter" idx="12"/>
          </p:nvPr>
        </p:nvSpPr>
        <p:spPr>
          <a:xfrm>
            <a:off x="7589520" y="6480969"/>
            <a:ext cx="502920" cy="301752"/>
          </a:xfrm>
        </p:spPr>
        <p:txBody>
          <a:bodyPr/>
          <a:lstStyle/>
          <a:p>
            <a:fld id="{FEA1243F-3000-4347-94A4-FBDEAD3122CB}" type="slidenum">
              <a:pPr/>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219456" y="367664"/>
            <a:ext cx="914400" cy="5943600"/>
          </a:xfrm>
        </p:spPr>
        <p:txBody>
          <a:bodyPr vert="vert270" anchor="b"/>
          <a:lstStyle>
            <a:lvl1pPr marL="0" marR="18288" algn="r" latinLnBrk="0">
              <a:spcBef>
                <a:spcPts val="0"/>
              </a:spcBef>
              <a:buNone/>
              <a:defRPr lang="zh-CN" sz="2900" b="0" cap="all" baseline="0"/>
            </a:lvl1pPr>
          </a:lstStyle>
          <a:p>
            <a:r>
              <a:rPr lang="zh-CN" altLang="en-US" smtClean="0"/>
              <a:t>单击此处编辑母版标题样式</a:t>
            </a:r>
            <a:endParaRPr lang="zh-CN"/>
          </a:p>
        </p:txBody>
      </p:sp>
      <p:sp>
        <p:nvSpPr>
          <p:cNvPr id="3" name="Shape 2"/>
          <p:cNvSpPr>
            <a:spLocks noGrp="1"/>
          </p:cNvSpPr>
          <p:nvPr>
            <p:ph type="body" idx="1"/>
          </p:nvPr>
        </p:nvSpPr>
        <p:spPr>
          <a:xfrm>
            <a:off x="1135856" y="367664"/>
            <a:ext cx="2438400" cy="5943600"/>
          </a:xfrm>
        </p:spPr>
        <p:txBody>
          <a:bodyPr anchor="t"/>
          <a:lstStyle>
            <a:lvl1pPr marL="0" indent="0" latinLnBrk="0">
              <a:spcBef>
                <a:spcPts val="0"/>
              </a:spcBef>
              <a:buNone/>
              <a:defRPr lang="zh-CN" sz="1400"/>
            </a:lvl1pPr>
            <a:lvl2pPr>
              <a:buNone/>
              <a:defRPr lang="zh-CN" sz="1200"/>
            </a:lvl2pPr>
            <a:lvl3pPr>
              <a:buNone/>
              <a:defRPr lang="zh-CN" sz="1000"/>
            </a:lvl3pPr>
            <a:lvl4pPr>
              <a:buNone/>
              <a:defRPr lang="zh-CN" sz="900"/>
            </a:lvl4pPr>
            <a:lvl5pPr>
              <a:buNone/>
              <a:defRPr lang="zh-CN" sz="9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Shape 3"/>
          <p:cNvSpPr>
            <a:spLocks noGrp="1"/>
          </p:cNvSpPr>
          <p:nvPr>
            <p:ph sz="half" idx="2"/>
          </p:nvPr>
        </p:nvSpPr>
        <p:spPr>
          <a:xfrm>
            <a:off x="3651250" y="320040"/>
            <a:ext cx="5276088" cy="5989320"/>
          </a:xfrm>
        </p:spPr>
        <p:txBody>
          <a:bodyPr/>
          <a:lstStyle>
            <a:lvl1pPr latinLnBrk="0">
              <a:spcBef>
                <a:spcPts val="0"/>
              </a:spcBef>
              <a:defRPr lang="zh-CN" sz="3000"/>
            </a:lvl1pPr>
            <a:lvl2pPr>
              <a:defRPr lang="zh-CN" sz="2600"/>
            </a:lvl2pPr>
            <a:lvl3pPr>
              <a:defRPr lang="zh-CN" sz="2400"/>
            </a:lvl3pPr>
            <a:lvl4pPr>
              <a:defRPr lang="zh-CN" sz="2000"/>
            </a:lvl4pPr>
            <a:lvl5pPr>
              <a:defRPr lang="zh-CN"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Shape 4"/>
          <p:cNvSpPr>
            <a:spLocks noGrp="1"/>
          </p:cNvSpPr>
          <p:nvPr>
            <p:ph type="dt" sz="half" idx="10"/>
          </p:nvPr>
        </p:nvSpPr>
        <p:spPr>
          <a:xfrm>
            <a:off x="6278976" y="6556248"/>
            <a:ext cx="2133600" cy="301752"/>
          </a:xfrm>
        </p:spPr>
        <p:txBody>
          <a:bodyPr/>
          <a:lstStyle>
            <a:lvl1pPr latinLnBrk="0">
              <a:defRPr lang="zh-CN" sz="900"/>
            </a:lvl1pPr>
          </a:lstStyle>
          <a:p>
            <a:fld id="{935B0FF7-8660-4A38-9AF0-4D43C21C83DF}" type="datetime1">
              <a:pPr/>
              <a:t>2015/4/8</a:t>
            </a:fld>
            <a:endParaRPr lang="zh-CN" sz="900"/>
          </a:p>
        </p:txBody>
      </p:sp>
      <p:sp>
        <p:nvSpPr>
          <p:cNvPr id="6" name="Shape 5"/>
          <p:cNvSpPr>
            <a:spLocks noGrp="1"/>
          </p:cNvSpPr>
          <p:nvPr>
            <p:ph type="ftr" sz="quarter" idx="11"/>
          </p:nvPr>
        </p:nvSpPr>
        <p:spPr>
          <a:xfrm>
            <a:off x="1135856" y="6556248"/>
            <a:ext cx="5143120" cy="301752"/>
          </a:xfrm>
        </p:spPr>
        <p:txBody>
          <a:bodyPr/>
          <a:lstStyle>
            <a:lvl1pPr latinLnBrk="0">
              <a:defRPr lang="zh-CN" sz="900"/>
            </a:lvl1pPr>
          </a:lstStyle>
          <a:p>
            <a:endParaRPr lang="zh-CN" sz="900"/>
          </a:p>
        </p:txBody>
      </p:sp>
      <p:sp>
        <p:nvSpPr>
          <p:cNvPr id="7" name="Shape 6"/>
          <p:cNvSpPr>
            <a:spLocks noGrp="1"/>
          </p:cNvSpPr>
          <p:nvPr>
            <p:ph type="sldNum" sz="quarter" idx="12"/>
          </p:nvPr>
        </p:nvSpPr>
        <p:spPr>
          <a:xfrm>
            <a:off x="8410576" y="6556248"/>
            <a:ext cx="502920" cy="301752"/>
          </a:xfrm>
        </p:spPr>
        <p:txBody>
          <a:bodyPr/>
          <a:lstStyle>
            <a:lvl1pPr latinLnBrk="0">
              <a:defRPr lang="zh-CN" sz="900"/>
            </a:lvl1pPr>
          </a:lstStyle>
          <a:p>
            <a:fld id="{FEA1243F-3000-4347-94A4-FBDEAD3122CB}" type="slidenum">
              <a:rPr lang="en-US" altLang="zh-CN" sz="900"/>
              <a:pPr/>
              <a:t>‹#›</a:t>
            </a:fld>
            <a:endParaRPr lang="zh-CN" sz="90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Shape 1"/>
          <p:cNvSpPr>
            <a:spLocks noGrp="1"/>
          </p:cNvSpPr>
          <p:nvPr>
            <p:ph type="title"/>
          </p:nvPr>
        </p:nvSpPr>
        <p:spPr>
          <a:xfrm>
            <a:off x="219456" y="207168"/>
            <a:ext cx="914400" cy="6400800"/>
          </a:xfrm>
        </p:spPr>
        <p:txBody>
          <a:bodyPr vert="vert270" anchor="b"/>
          <a:lstStyle>
            <a:lvl1pPr marL="0" algn="l" latinLnBrk="0">
              <a:buNone/>
              <a:defRPr lang="zh-CN" sz="3000" b="0" cap="all" baseline="0"/>
            </a:lvl1pPr>
          </a:lstStyle>
          <a:p>
            <a:r>
              <a:rPr lang="zh-CN" altLang="en-US" smtClean="0"/>
              <a:t>单击此处编辑母版标题样式</a:t>
            </a:r>
            <a:endParaRPr lang="zh-CN"/>
          </a:p>
        </p:txBody>
      </p:sp>
      <p:sp>
        <p:nvSpPr>
          <p:cNvPr id="3" name="Shape 2"/>
          <p:cNvSpPr>
            <a:spLocks noGrp="1"/>
          </p:cNvSpPr>
          <p:nvPr>
            <p:ph type="pic" idx="1"/>
          </p:nvPr>
        </p:nvSpPr>
        <p:spPr>
          <a:xfrm>
            <a:off x="1135856" y="381000"/>
            <a:ext cx="7315200" cy="5486400"/>
          </a:xfrm>
          <a:solidFill>
            <a:schemeClr val="bg2">
              <a:shade val="50000"/>
            </a:schemeClr>
          </a:solidFill>
        </p:spPr>
        <p:txBody>
          <a:bodyPr/>
          <a:lstStyle>
            <a:lvl1pPr latinLnBrk="0">
              <a:buNone/>
              <a:defRPr lang="zh-CN" sz="3200"/>
            </a:lvl1pPr>
          </a:lstStyle>
          <a:p>
            <a:r>
              <a:rPr lang="zh-CN" altLang="en-US" smtClean="0"/>
              <a:t>单击图标添加图片</a:t>
            </a:r>
            <a:endParaRPr lang="zh-CN"/>
          </a:p>
        </p:txBody>
      </p:sp>
      <p:sp>
        <p:nvSpPr>
          <p:cNvPr id="4" name="Shape 3"/>
          <p:cNvSpPr>
            <a:spLocks noGrp="1"/>
          </p:cNvSpPr>
          <p:nvPr>
            <p:ph type="body" sz="half" idx="2"/>
          </p:nvPr>
        </p:nvSpPr>
        <p:spPr>
          <a:xfrm>
            <a:off x="1135856" y="5867400"/>
            <a:ext cx="7324344" cy="685800"/>
          </a:xfrm>
          <a:solidFill>
            <a:schemeClr val="accent1">
              <a:alpha val="15000"/>
            </a:schemeClr>
          </a:solidFill>
          <a:ln>
            <a:solidFill>
              <a:schemeClr val="accent1"/>
            </a:solidFill>
            <a:miter lim="800000"/>
          </a:ln>
        </p:spPr>
        <p:txBody>
          <a:bodyPr/>
          <a:lstStyle>
            <a:lvl1pPr marL="0" indent="0" latinLnBrk="0">
              <a:spcBef>
                <a:spcPts val="0"/>
              </a:spcBef>
              <a:buNone/>
              <a:defRPr lang="zh-CN" sz="1400"/>
            </a:lvl1pPr>
            <a:lvl2pPr>
              <a:defRPr lang="zh-CN" sz="1200"/>
            </a:lvl2pPr>
            <a:lvl3pPr>
              <a:defRPr lang="zh-CN" sz="1000"/>
            </a:lvl3pPr>
            <a:lvl4pPr>
              <a:defRPr lang="zh-CN" sz="900"/>
            </a:lvl4pPr>
            <a:lvl5pPr>
              <a:defRPr lang="zh-CN" sz="9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Shape 4"/>
          <p:cNvSpPr>
            <a:spLocks noGrp="1"/>
          </p:cNvSpPr>
          <p:nvPr>
            <p:ph type="dt" sz="half" idx="10"/>
          </p:nvPr>
        </p:nvSpPr>
        <p:spPr>
          <a:xfrm>
            <a:off x="6108192" y="6556248"/>
            <a:ext cx="2103120" cy="301752"/>
          </a:xfrm>
        </p:spPr>
        <p:txBody>
          <a:bodyPr/>
          <a:lstStyle>
            <a:lvl1pPr latinLnBrk="0">
              <a:defRPr lang="zh-CN" sz="900"/>
            </a:lvl1pPr>
          </a:lstStyle>
          <a:p>
            <a:fld id="{2116474E-A1D6-4691-A6B1-81478C4043AF}" type="datetime1">
              <a:pPr/>
              <a:t>2015/4/8</a:t>
            </a:fld>
            <a:endParaRPr lang="zh-CN" sz="900"/>
          </a:p>
        </p:txBody>
      </p:sp>
      <p:sp>
        <p:nvSpPr>
          <p:cNvPr id="6" name="Shape 5"/>
          <p:cNvSpPr>
            <a:spLocks noGrp="1"/>
          </p:cNvSpPr>
          <p:nvPr>
            <p:ph type="ftr" sz="quarter" idx="11"/>
          </p:nvPr>
        </p:nvSpPr>
        <p:spPr>
          <a:xfrm>
            <a:off x="1170432" y="6557169"/>
            <a:ext cx="4948072" cy="301752"/>
          </a:xfrm>
        </p:spPr>
        <p:txBody>
          <a:bodyPr/>
          <a:lstStyle>
            <a:lvl1pPr latinLnBrk="0">
              <a:defRPr lang="zh-CN" sz="900"/>
            </a:lvl1pPr>
          </a:lstStyle>
          <a:p>
            <a:endParaRPr lang="zh-CN" sz="900"/>
          </a:p>
        </p:txBody>
      </p:sp>
      <p:sp>
        <p:nvSpPr>
          <p:cNvPr id="7" name="Shape 6"/>
          <p:cNvSpPr>
            <a:spLocks noGrp="1"/>
          </p:cNvSpPr>
          <p:nvPr>
            <p:ph type="sldNum" sz="quarter" idx="12"/>
          </p:nvPr>
        </p:nvSpPr>
        <p:spPr>
          <a:xfrm>
            <a:off x="8217192" y="6556248"/>
            <a:ext cx="365760" cy="301752"/>
          </a:xfrm>
        </p:spPr>
        <p:txBody>
          <a:bodyPr/>
          <a:lstStyle>
            <a:lvl1pPr algn="ctr" latinLnBrk="0">
              <a:defRPr lang="zh-CN" sz="900"/>
            </a:lvl1pPr>
          </a:lstStyle>
          <a:p>
            <a:pPr algn="ctr"/>
            <a:fld id="{FEA1243F-3000-4347-94A4-FBDEAD3122CB}" type="slidenum">
              <a:rPr lang="en-US" altLang="zh-CN" sz="900"/>
              <a:pPr algn="ctr"/>
              <a:t>‹#›</a:t>
            </a:fld>
            <a:endParaRPr lang="zh-CN" sz="9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a:off x="7034" y="14068"/>
            <a:ext cx="9129932" cy="6836899"/>
          </a:xfrm>
          <a:prstGeom prst="rtTriangle">
            <a:avLst/>
          </a:prstGeom>
          <a:gradFill flip="none" rotWithShape="1">
            <a:gsLst>
              <a:gs pos="0">
                <a:schemeClr val="tx1">
                  <a:tint val="95000"/>
                  <a:satMod val="200000"/>
                  <a:alpha val="10000"/>
                </a:schemeClr>
              </a:gs>
              <a:gs pos="70000">
                <a:schemeClr val="tx1">
                  <a:tint val="80000"/>
                  <a:satMod val="200000"/>
                  <a:alpha val="8000"/>
                </a:schemeClr>
              </a:gs>
              <a:gs pos="100000">
                <a:schemeClr val="tx1">
                  <a:tint val="50000"/>
                  <a:satMod val="175000"/>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Rectangle 21"/>
          <p:cNvSpPr>
            <a:spLocks noGrp="1"/>
          </p:cNvSpPr>
          <p:nvPr>
            <p:ph type="title"/>
          </p:nvPr>
        </p:nvSpPr>
        <p:spPr>
          <a:xfrm>
            <a:off x="457200" y="267494"/>
            <a:ext cx="8229600" cy="1399032"/>
          </a:xfrm>
          <a:prstGeom prst="rect">
            <a:avLst/>
          </a:prstGeom>
        </p:spPr>
        <p:txBody>
          <a:bodyPr vert="horz" anchor="ctr">
            <a:normAutofit/>
          </a:bodyPr>
          <a:lstStyle/>
          <a:p>
            <a:r>
              <a:rPr lang="zh-CN"/>
              <a:t>单击此处编辑母版标题样式</a:t>
            </a:r>
          </a:p>
        </p:txBody>
      </p:sp>
      <p:sp>
        <p:nvSpPr>
          <p:cNvPr id="13" name="Rectangle 12"/>
          <p:cNvSpPr>
            <a:spLocks noGrp="1"/>
          </p:cNvSpPr>
          <p:nvPr>
            <p:ph type="body" idx="1"/>
          </p:nvPr>
        </p:nvSpPr>
        <p:spPr>
          <a:xfrm>
            <a:off x="457200" y="1882808"/>
            <a:ext cx="8229600" cy="4572000"/>
          </a:xfrm>
          <a:prstGeom prst="rect">
            <a:avLst/>
          </a:prstGeom>
        </p:spPr>
        <p:txBody>
          <a:bodyPr vert="horz" anchor="t">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4" name="Rectangle 13"/>
          <p:cNvSpPr>
            <a:spLocks noGrp="1"/>
          </p:cNvSpPr>
          <p:nvPr>
            <p:ph type="dt" sz="half" idx="2"/>
          </p:nvPr>
        </p:nvSpPr>
        <p:spPr>
          <a:xfrm>
            <a:off x="4791456" y="6480969"/>
            <a:ext cx="2133600" cy="301752"/>
          </a:xfrm>
          <a:prstGeom prst="rect">
            <a:avLst/>
          </a:prstGeom>
        </p:spPr>
        <p:txBody>
          <a:bodyPr vert="horz" anchor="b"/>
          <a:lstStyle>
            <a:lvl1pPr algn="l" latinLnBrk="0">
              <a:defRPr lang="zh-CN" sz="1000" b="0">
                <a:solidFill>
                  <a:schemeClr val="tx1"/>
                </a:solidFill>
              </a:defRPr>
            </a:lvl1pPr>
          </a:lstStyle>
          <a:p>
            <a:fld id="{64072A0B-F28E-4A8A-BF94-4A452569ADAF}" type="datetime1">
              <a:pPr/>
              <a:t>2015/4/8</a:t>
            </a:fld>
            <a:endParaRPr lang="zh-CN" sz="1000" b="0">
              <a:solidFill>
                <a:schemeClr val="tx1"/>
              </a:solidFill>
            </a:endParaRPr>
          </a:p>
        </p:txBody>
      </p:sp>
      <p:sp>
        <p:nvSpPr>
          <p:cNvPr id="3" name="Rectangle 2"/>
          <p:cNvSpPr>
            <a:spLocks noGrp="1"/>
          </p:cNvSpPr>
          <p:nvPr>
            <p:ph type="ftr" sz="quarter" idx="3"/>
          </p:nvPr>
        </p:nvSpPr>
        <p:spPr>
          <a:xfrm>
            <a:off x="457200" y="6481890"/>
            <a:ext cx="4260056" cy="300831"/>
          </a:xfrm>
          <a:prstGeom prst="rect">
            <a:avLst/>
          </a:prstGeom>
        </p:spPr>
        <p:txBody>
          <a:bodyPr vert="horz" anchor="b"/>
          <a:lstStyle>
            <a:lvl1pPr algn="r" latinLnBrk="0">
              <a:defRPr lang="zh-CN" sz="1000">
                <a:solidFill>
                  <a:schemeClr val="tx1"/>
                </a:solidFill>
              </a:defRPr>
            </a:lvl1pPr>
          </a:lstStyle>
          <a:p>
            <a:pPr algn="r"/>
            <a:endParaRPr lang="zh-CN" sz="1000">
              <a:solidFill>
                <a:schemeClr val="tx1"/>
              </a:solidFill>
            </a:endParaRPr>
          </a:p>
        </p:txBody>
      </p:sp>
      <p:sp>
        <p:nvSpPr>
          <p:cNvPr id="23" name="Rectangle 22"/>
          <p:cNvSpPr>
            <a:spLocks noGrp="1"/>
          </p:cNvSpPr>
          <p:nvPr>
            <p:ph type="sldNum" sz="quarter" idx="4"/>
          </p:nvPr>
        </p:nvSpPr>
        <p:spPr>
          <a:xfrm>
            <a:off x="7589520" y="6480969"/>
            <a:ext cx="502920" cy="301752"/>
          </a:xfrm>
          <a:prstGeom prst="rect">
            <a:avLst/>
          </a:prstGeom>
        </p:spPr>
        <p:txBody>
          <a:bodyPr vert="horz" anchor="b"/>
          <a:lstStyle>
            <a:lvl1pPr algn="ctr" latinLnBrk="0">
              <a:defRPr lang="zh-CN" sz="1200">
                <a:solidFill>
                  <a:schemeClr val="tx1"/>
                </a:solidFill>
              </a:defRPr>
            </a:lvl1pPr>
          </a:lstStyle>
          <a:p>
            <a:pPr algn="ctr"/>
            <a:fld id="{49598980-D22C-4904-9F8F-3DB09B2ECD84}" type="slidenum">
              <a:rPr lang="en-US" altLang="zh-CN" sz="1200">
                <a:solidFill>
                  <a:schemeClr val="tx1"/>
                </a:solidFill>
              </a:rPr>
              <a:pPr algn="ctr"/>
              <a:t>‹#›</a:t>
            </a:fld>
            <a:endParaRPr lang="zh-CN" sz="1200">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marL="484632" algn="l" rtl="0" eaLnBrk="1" latinLnBrk="0" hangingPunct="1">
        <a:spcBef>
          <a:spcPct val="0"/>
        </a:spcBef>
        <a:buNone/>
        <a:defRPr lang="zh-CN"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lang="zh-CN"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lang="zh-CN"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lang="zh-CN"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lang="zh-CN"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lang="zh-CN"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lang="zh-CN"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lang="zh-CN"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lang="zh-CN"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lang="zh-CN" sz="1600" kern="120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43608" y="779463"/>
            <a:ext cx="6478935" cy="1470025"/>
          </a:xfrm>
        </p:spPr>
        <p:txBody>
          <a:bodyPr/>
          <a:lstStyle/>
          <a:p>
            <a:r>
              <a:rPr lang="zh-CN" altLang="en-US" dirty="0" smtClean="0"/>
              <a:t>项目创意展示</a:t>
            </a:r>
            <a:r>
              <a:rPr lang="en-US" altLang="zh-CN" dirty="0" smtClean="0"/>
              <a:t/>
            </a:r>
            <a:br>
              <a:rPr lang="en-US" altLang="zh-CN" dirty="0" smtClean="0"/>
            </a:br>
            <a:r>
              <a:rPr lang="zh-CN" altLang="en-US" sz="2000" dirty="0"/>
              <a:t>校园图书互借系统（</a:t>
            </a:r>
            <a:r>
              <a:rPr lang="en-US" altLang="zh-CN" sz="2000" dirty="0"/>
              <a:t>APP</a:t>
            </a:r>
            <a:r>
              <a:rPr lang="zh-CN" altLang="en-US" sz="2000" dirty="0"/>
              <a:t>）</a:t>
            </a:r>
            <a:endParaRPr lang="zh-CN" sz="2000" dirty="0"/>
          </a:p>
        </p:txBody>
      </p:sp>
      <p:sp>
        <p:nvSpPr>
          <p:cNvPr id="3" name="Rectangle 2"/>
          <p:cNvSpPr>
            <a:spLocks noGrp="1"/>
          </p:cNvSpPr>
          <p:nvPr>
            <p:ph type="subTitle" idx="1"/>
          </p:nvPr>
        </p:nvSpPr>
        <p:spPr>
          <a:xfrm>
            <a:off x="3851920" y="2924944"/>
            <a:ext cx="4966767" cy="1752600"/>
          </a:xfrm>
        </p:spPr>
        <p:txBody>
          <a:bodyPr>
            <a:normAutofit/>
          </a:bodyPr>
          <a:lstStyle/>
          <a:p>
            <a:r>
              <a:rPr lang="zh-CN" altLang="en-US" sz="2000" dirty="0" smtClean="0"/>
              <a:t>团队成员：李家能、李华荣、蒋帅</a:t>
            </a:r>
            <a:endParaRPr lang="en-US" altLang="zh-CN" sz="2000" dirty="0" smtClean="0"/>
          </a:p>
          <a:p>
            <a:r>
              <a:rPr lang="zh-CN" altLang="en-US" sz="2000" dirty="0"/>
              <a:t>黎志</a:t>
            </a:r>
            <a:r>
              <a:rPr lang="zh-CN" altLang="en-US" sz="2000" dirty="0" smtClean="0"/>
              <a:t>威、黄永强、柯锦源</a:t>
            </a:r>
            <a:endParaRPr lang="zh-CN"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68288"/>
            <a:ext cx="8229600" cy="1398587"/>
          </a:xfrm>
        </p:spPr>
        <p:txBody>
          <a:bodyPr/>
          <a:lstStyle/>
          <a:p>
            <a:r>
              <a:rPr lang="zh-CN" altLang="en-US" dirty="0" smtClean="0"/>
              <a:t>中介性质</a:t>
            </a:r>
            <a:endParaRPr lang="zh-CN" dirty="0"/>
          </a:p>
        </p:txBody>
      </p:sp>
      <p:sp>
        <p:nvSpPr>
          <p:cNvPr id="3" name="Rectangle 2"/>
          <p:cNvSpPr>
            <a:spLocks noGrp="1"/>
          </p:cNvSpPr>
          <p:nvPr>
            <p:ph idx="1"/>
          </p:nvPr>
        </p:nvSpPr>
        <p:spPr>
          <a:xfrm>
            <a:off x="457200" y="1882775"/>
            <a:ext cx="8229600" cy="4572000"/>
          </a:xfrm>
        </p:spPr>
        <p:txBody>
          <a:bodyPr>
            <a:normAutofit/>
          </a:bodyPr>
          <a:lstStyle/>
          <a:p>
            <a:pPr>
              <a:lnSpc>
                <a:spcPct val="150000"/>
              </a:lnSpc>
            </a:pPr>
            <a:r>
              <a:rPr lang="zh-CN" altLang="en-US" dirty="0"/>
              <a:t>我们只提供</a:t>
            </a:r>
            <a:r>
              <a:rPr lang="zh-CN" altLang="en-US" dirty="0">
                <a:solidFill>
                  <a:srgbClr val="FFC000"/>
                </a:solidFill>
              </a:rPr>
              <a:t>中间性质</a:t>
            </a:r>
            <a:r>
              <a:rPr lang="zh-CN" altLang="en-US" dirty="0"/>
              <a:t>的平台，提供用户的联系方式，具体的借书细节由用户自己商议决定。</a:t>
            </a:r>
            <a:endParaRPr 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68288"/>
            <a:ext cx="8229600" cy="1398587"/>
          </a:xfrm>
        </p:spPr>
        <p:txBody>
          <a:bodyPr/>
          <a:lstStyle/>
          <a:p>
            <a:r>
              <a:rPr lang="zh-CN"/>
              <a:t>技术</a:t>
            </a:r>
          </a:p>
        </p:txBody>
      </p:sp>
      <p:graphicFrame>
        <p:nvGraphicFramePr>
          <p:cNvPr id="4" name="Diagram 3"/>
          <p:cNvGraphicFramePr>
            <a:graphicFrameLocks noGrp="1"/>
          </p:cNvGraphicFramePr>
          <p:nvPr>
            <p:ph idx="1"/>
            <p:extLst>
              <p:ext uri="{D42A27DB-BD31-4B8C-83A1-F6EECF244321}">
                <p14:modId xmlns:p14="http://schemas.microsoft.com/office/powerpoint/2010/main" val="3510789561"/>
              </p:ext>
            </p:extLst>
          </p:nvPr>
        </p:nvGraphicFramePr>
        <p:xfrm>
          <a:off x="457200" y="1882775"/>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68288"/>
            <a:ext cx="8229600" cy="1398587"/>
          </a:xfrm>
        </p:spPr>
        <p:txBody>
          <a:bodyPr/>
          <a:lstStyle/>
          <a:p>
            <a:r>
              <a:rPr lang="zh-CN" altLang="en-US" dirty="0" smtClean="0"/>
              <a:t>近期目标</a:t>
            </a:r>
            <a:endParaRPr lang="zh-CN" dirty="0"/>
          </a:p>
        </p:txBody>
      </p:sp>
      <p:graphicFrame>
        <p:nvGraphicFramePr>
          <p:cNvPr id="4" name="Diagram 3"/>
          <p:cNvGraphicFramePr>
            <a:graphicFrameLocks noGrp="1"/>
          </p:cNvGraphicFramePr>
          <p:nvPr>
            <p:ph idx="1"/>
            <p:extLst>
              <p:ext uri="{D42A27DB-BD31-4B8C-83A1-F6EECF244321}">
                <p14:modId xmlns:p14="http://schemas.microsoft.com/office/powerpoint/2010/main" val="277724811"/>
              </p:ext>
            </p:extLst>
          </p:nvPr>
        </p:nvGraphicFramePr>
        <p:xfrm>
          <a:off x="457200" y="1882775"/>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68288"/>
            <a:ext cx="8229600" cy="1398587"/>
          </a:xfrm>
        </p:spPr>
        <p:txBody>
          <a:bodyPr/>
          <a:lstStyle/>
          <a:p>
            <a:r>
              <a:rPr lang="zh-CN" altLang="en-US" dirty="0" smtClean="0"/>
              <a:t>项目背景</a:t>
            </a:r>
            <a:endParaRPr lang="zh-CN" dirty="0"/>
          </a:p>
        </p:txBody>
      </p:sp>
      <p:sp>
        <p:nvSpPr>
          <p:cNvPr id="3" name="Rectangle 2"/>
          <p:cNvSpPr>
            <a:spLocks noGrp="1"/>
          </p:cNvSpPr>
          <p:nvPr>
            <p:ph idx="1"/>
          </p:nvPr>
        </p:nvSpPr>
        <p:spPr>
          <a:xfrm>
            <a:off x="899592" y="1882775"/>
            <a:ext cx="7200800" cy="4572000"/>
          </a:xfrm>
        </p:spPr>
        <p:txBody>
          <a:bodyPr>
            <a:normAutofit/>
          </a:bodyPr>
          <a:lstStyle/>
          <a:p>
            <a:pPr>
              <a:lnSpc>
                <a:spcPct val="150000"/>
              </a:lnSpc>
            </a:pPr>
            <a:r>
              <a:rPr lang="zh-CN" altLang="en-US" sz="2800" dirty="0"/>
              <a:t>根据我们学生自身的情况，每年的学期末的时候总要清理掉</a:t>
            </a:r>
            <a:r>
              <a:rPr lang="zh-CN" altLang="en-US" sz="2800" dirty="0">
                <a:solidFill>
                  <a:srgbClr val="FFC000"/>
                </a:solidFill>
              </a:rPr>
              <a:t>大量的旧书</a:t>
            </a:r>
            <a:r>
              <a:rPr lang="zh-CN" altLang="en-US" sz="2800" dirty="0"/>
              <a:t>，或者是将旧书堆积到固定的位置存放，这样不但浪费了书籍资源同时还</a:t>
            </a:r>
            <a:r>
              <a:rPr lang="zh-CN" altLang="en-US" sz="2800" dirty="0">
                <a:solidFill>
                  <a:srgbClr val="FFC000"/>
                </a:solidFill>
              </a:rPr>
              <a:t>占用了我们的空间</a:t>
            </a:r>
            <a:r>
              <a:rPr lang="zh-CN" altLang="en-US" sz="2800" dirty="0" smtClean="0"/>
              <a:t>。</a:t>
            </a:r>
            <a:endParaRPr lang="en-US" altLang="zh-CN"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项目背景</a:t>
            </a:r>
          </a:p>
        </p:txBody>
      </p:sp>
      <p:sp>
        <p:nvSpPr>
          <p:cNvPr id="3" name="内容占位符 2"/>
          <p:cNvSpPr>
            <a:spLocks noGrp="1"/>
          </p:cNvSpPr>
          <p:nvPr>
            <p:ph idx="1"/>
          </p:nvPr>
        </p:nvSpPr>
        <p:spPr>
          <a:xfrm>
            <a:off x="899592" y="1882808"/>
            <a:ext cx="7200800" cy="4572000"/>
          </a:xfrm>
        </p:spPr>
        <p:txBody>
          <a:bodyPr>
            <a:normAutofit/>
          </a:bodyPr>
          <a:lstStyle/>
          <a:p>
            <a:pPr>
              <a:lnSpc>
                <a:spcPct val="150000"/>
              </a:lnSpc>
            </a:pPr>
            <a:r>
              <a:rPr lang="zh-CN" altLang="en-US" sz="2800" dirty="0"/>
              <a:t>而低年级的学生在开学或者复习的时候也需要课本或者阅读资料，购买新书并不是一个好的选择，相比花这么大的成本买一堆新书，找师兄师姐借有笔记的旧书显然是一个完美的选择，</a:t>
            </a:r>
            <a:r>
              <a:rPr lang="zh-CN" altLang="en-US" sz="2800" dirty="0">
                <a:solidFill>
                  <a:srgbClr val="FFC000"/>
                </a:solidFill>
              </a:rPr>
              <a:t>不用花钱</a:t>
            </a:r>
            <a:r>
              <a:rPr lang="zh-CN" altLang="en-US" sz="2800" dirty="0"/>
              <a:t>同时还能跟师兄师姐</a:t>
            </a:r>
            <a:r>
              <a:rPr lang="zh-CN" altLang="en-US" sz="2800" dirty="0">
                <a:solidFill>
                  <a:srgbClr val="FFC000"/>
                </a:solidFill>
              </a:rPr>
              <a:t>认识交流</a:t>
            </a:r>
            <a:r>
              <a:rPr lang="zh-CN" altLang="en-US" sz="2800" dirty="0"/>
              <a:t>。</a:t>
            </a:r>
          </a:p>
        </p:txBody>
      </p:sp>
    </p:spTree>
    <p:extLst>
      <p:ext uri="{BB962C8B-B14F-4D97-AF65-F5344CB8AC3E}">
        <p14:creationId xmlns:p14="http://schemas.microsoft.com/office/powerpoint/2010/main" val="120474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最初构思</a:t>
            </a:r>
            <a:endParaRPr lang="zh-CN" altLang="en-US" dirty="0"/>
          </a:p>
        </p:txBody>
      </p:sp>
      <p:sp>
        <p:nvSpPr>
          <p:cNvPr id="3" name="内容占位符 2"/>
          <p:cNvSpPr>
            <a:spLocks noGrp="1"/>
          </p:cNvSpPr>
          <p:nvPr>
            <p:ph idx="1"/>
          </p:nvPr>
        </p:nvSpPr>
        <p:spPr>
          <a:xfrm>
            <a:off x="899592" y="1882808"/>
            <a:ext cx="7200800" cy="4572000"/>
          </a:xfrm>
        </p:spPr>
        <p:txBody>
          <a:bodyPr>
            <a:normAutofit/>
          </a:bodyPr>
          <a:lstStyle/>
          <a:p>
            <a:pPr>
              <a:lnSpc>
                <a:spcPct val="150000"/>
              </a:lnSpc>
            </a:pPr>
            <a:r>
              <a:rPr lang="zh-CN" altLang="en-US" sz="2800" dirty="0"/>
              <a:t>我们决定开发一款</a:t>
            </a:r>
            <a:r>
              <a:rPr lang="en-US" altLang="zh-CN" sz="2800" dirty="0"/>
              <a:t>APP</a:t>
            </a:r>
            <a:r>
              <a:rPr lang="zh-CN" altLang="en-US" sz="2800" dirty="0"/>
              <a:t>用于校园</a:t>
            </a:r>
            <a:r>
              <a:rPr lang="zh-CN" altLang="en-US" sz="2800" dirty="0">
                <a:solidFill>
                  <a:srgbClr val="FFC000"/>
                </a:solidFill>
              </a:rPr>
              <a:t>学生之间</a:t>
            </a:r>
            <a:r>
              <a:rPr lang="zh-CN" altLang="en-US" sz="2800" dirty="0"/>
              <a:t>的图书互借，是独立于图书馆之外的另一个</a:t>
            </a:r>
            <a:r>
              <a:rPr lang="zh-CN" altLang="en-US" sz="2800" dirty="0">
                <a:solidFill>
                  <a:srgbClr val="FFC000"/>
                </a:solidFill>
              </a:rPr>
              <a:t>借书系统</a:t>
            </a:r>
            <a:r>
              <a:rPr lang="zh-CN" altLang="en-US" sz="2800" dirty="0"/>
              <a:t>。</a:t>
            </a:r>
          </a:p>
        </p:txBody>
      </p:sp>
    </p:spTree>
    <p:extLst>
      <p:ext uri="{BB962C8B-B14F-4D97-AF65-F5344CB8AC3E}">
        <p14:creationId xmlns:p14="http://schemas.microsoft.com/office/powerpoint/2010/main" val="274570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68288"/>
            <a:ext cx="8229600" cy="1398587"/>
          </a:xfrm>
        </p:spPr>
        <p:txBody>
          <a:bodyPr/>
          <a:lstStyle/>
          <a:p>
            <a:r>
              <a:rPr lang="zh-CN" altLang="en-US" dirty="0" smtClean="0"/>
              <a:t>计划工作流程</a:t>
            </a:r>
            <a:endParaRPr lang="zh-CN" dirty="0"/>
          </a:p>
        </p:txBody>
      </p:sp>
      <p:graphicFrame>
        <p:nvGraphicFramePr>
          <p:cNvPr id="5" name="Diagram 4"/>
          <p:cNvGraphicFramePr>
            <a:graphicFrameLocks noGrp="1"/>
          </p:cNvGraphicFramePr>
          <p:nvPr>
            <p:ph idx="1"/>
            <p:extLst>
              <p:ext uri="{D42A27DB-BD31-4B8C-83A1-F6EECF244321}">
                <p14:modId xmlns:p14="http://schemas.microsoft.com/office/powerpoint/2010/main" val="4169569540"/>
              </p:ext>
            </p:extLst>
          </p:nvPr>
        </p:nvGraphicFramePr>
        <p:xfrm>
          <a:off x="457200" y="1882775"/>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68288"/>
            <a:ext cx="8229600" cy="1398587"/>
          </a:xfrm>
        </p:spPr>
        <p:txBody>
          <a:bodyPr/>
          <a:lstStyle/>
          <a:p>
            <a:r>
              <a:rPr lang="zh-CN" altLang="en-US" dirty="0" smtClean="0"/>
              <a:t>项目细节</a:t>
            </a:r>
            <a:endParaRPr lang="zh-CN" dirty="0"/>
          </a:p>
        </p:txBody>
      </p:sp>
      <p:graphicFrame>
        <p:nvGraphicFramePr>
          <p:cNvPr id="4" name="Diagram 3"/>
          <p:cNvGraphicFramePr>
            <a:graphicFrameLocks noGrp="1"/>
          </p:cNvGraphicFramePr>
          <p:nvPr>
            <p:ph idx="1"/>
            <p:extLst>
              <p:ext uri="{D42A27DB-BD31-4B8C-83A1-F6EECF244321}">
                <p14:modId xmlns:p14="http://schemas.microsoft.com/office/powerpoint/2010/main" val="1362765849"/>
              </p:ext>
            </p:extLst>
          </p:nvPr>
        </p:nvGraphicFramePr>
        <p:xfrm>
          <a:off x="457200" y="1882775"/>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68288"/>
            <a:ext cx="8229600" cy="1398587"/>
          </a:xfrm>
        </p:spPr>
        <p:txBody>
          <a:bodyPr/>
          <a:lstStyle/>
          <a:p>
            <a:r>
              <a:rPr lang="zh-CN" altLang="en-US" dirty="0" smtClean="0"/>
              <a:t>可能存在的问题</a:t>
            </a:r>
            <a:endParaRPr lang="zh-CN" dirty="0"/>
          </a:p>
        </p:txBody>
      </p:sp>
      <p:graphicFrame>
        <p:nvGraphicFramePr>
          <p:cNvPr id="4" name="Diagram 3"/>
          <p:cNvGraphicFramePr>
            <a:graphicFrameLocks noGrp="1"/>
          </p:cNvGraphicFramePr>
          <p:nvPr>
            <p:ph idx="1"/>
            <p:extLst>
              <p:ext uri="{D42A27DB-BD31-4B8C-83A1-F6EECF244321}">
                <p14:modId xmlns:p14="http://schemas.microsoft.com/office/powerpoint/2010/main" val="445920227"/>
              </p:ext>
            </p:extLst>
          </p:nvPr>
        </p:nvGraphicFramePr>
        <p:xfrm>
          <a:off x="457200" y="1882775"/>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68288"/>
            <a:ext cx="8229600" cy="1398587"/>
          </a:xfrm>
        </p:spPr>
        <p:txBody>
          <a:bodyPr/>
          <a:lstStyle/>
          <a:p>
            <a:r>
              <a:rPr lang="zh-CN" altLang="en-US" dirty="0" smtClean="0"/>
              <a:t>项目创意</a:t>
            </a:r>
            <a:endParaRPr lang="zh-CN" dirty="0"/>
          </a:p>
        </p:txBody>
      </p:sp>
      <p:sp>
        <p:nvSpPr>
          <p:cNvPr id="3" name="Rectangle 2"/>
          <p:cNvSpPr>
            <a:spLocks noGrp="1"/>
          </p:cNvSpPr>
          <p:nvPr>
            <p:ph idx="1"/>
          </p:nvPr>
        </p:nvSpPr>
        <p:spPr>
          <a:xfrm>
            <a:off x="457200" y="1882775"/>
            <a:ext cx="8229600" cy="4572000"/>
          </a:xfrm>
        </p:spPr>
        <p:txBody>
          <a:bodyPr/>
          <a:lstStyle/>
          <a:p>
            <a:pPr>
              <a:lnSpc>
                <a:spcPct val="150000"/>
              </a:lnSpc>
            </a:pPr>
            <a:r>
              <a:rPr lang="zh-CN" altLang="en-US" dirty="0"/>
              <a:t>平时我们借书的平台通常是图书馆，图书馆没有的书很难通过借阅的方式获得，这样的一个平台可以使旧书的</a:t>
            </a:r>
            <a:r>
              <a:rPr lang="zh-CN" altLang="en-US" dirty="0">
                <a:solidFill>
                  <a:srgbClr val="FFC000"/>
                </a:solidFill>
              </a:rPr>
              <a:t>利用率</a:t>
            </a:r>
            <a:r>
              <a:rPr lang="zh-CN" altLang="en-US" dirty="0"/>
              <a:t>提升到</a:t>
            </a:r>
            <a:r>
              <a:rPr lang="zh-CN" altLang="en-US" dirty="0" smtClean="0"/>
              <a:t>最高。</a:t>
            </a:r>
            <a:endParaRPr lang="en-US" altLang="zh-CN" dirty="0" smtClean="0"/>
          </a:p>
          <a:p>
            <a:pPr>
              <a:lnSpc>
                <a:spcPct val="150000"/>
              </a:lnSpc>
            </a:pPr>
            <a:r>
              <a:rPr lang="zh-CN" altLang="en-US" dirty="0"/>
              <a:t>同时师兄和师妹之间的交流也是促进</a:t>
            </a:r>
            <a:r>
              <a:rPr lang="zh-CN" altLang="en-US" dirty="0">
                <a:solidFill>
                  <a:srgbClr val="FFC000"/>
                </a:solidFill>
              </a:rPr>
              <a:t>人际关系</a:t>
            </a:r>
            <a:r>
              <a:rPr lang="zh-CN" altLang="en-US" dirty="0"/>
              <a:t>的一种方式，也许会发生一场不一样的邂逅也不一定。</a:t>
            </a:r>
            <a:endParaRPr 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68288"/>
            <a:ext cx="8229600" cy="1398587"/>
          </a:xfrm>
        </p:spPr>
        <p:txBody>
          <a:bodyPr/>
          <a:lstStyle/>
          <a:p>
            <a:r>
              <a:rPr lang="zh-CN" altLang="en-US" dirty="0" smtClean="0"/>
              <a:t>项目创意</a:t>
            </a:r>
            <a:endParaRPr lang="zh-CN" dirty="0"/>
          </a:p>
        </p:txBody>
      </p:sp>
      <p:sp>
        <p:nvSpPr>
          <p:cNvPr id="3" name="Rectangle 2"/>
          <p:cNvSpPr>
            <a:spLocks noGrp="1"/>
          </p:cNvSpPr>
          <p:nvPr>
            <p:ph idx="1"/>
          </p:nvPr>
        </p:nvSpPr>
        <p:spPr>
          <a:xfrm>
            <a:off x="457200" y="1882775"/>
            <a:ext cx="8229600" cy="4572000"/>
          </a:xfrm>
        </p:spPr>
        <p:txBody>
          <a:bodyPr/>
          <a:lstStyle/>
          <a:p>
            <a:pPr>
              <a:lnSpc>
                <a:spcPct val="150000"/>
              </a:lnSpc>
            </a:pPr>
            <a:r>
              <a:rPr lang="zh-CN" altLang="en-US" dirty="0"/>
              <a:t>所以这款软件同时具备一定</a:t>
            </a:r>
            <a:r>
              <a:rPr lang="zh-CN" altLang="en-US" dirty="0">
                <a:solidFill>
                  <a:srgbClr val="FFC000"/>
                </a:solidFill>
              </a:rPr>
              <a:t>社交软件的特点</a:t>
            </a:r>
            <a:r>
              <a:rPr lang="zh-CN" altLang="en-US" dirty="0"/>
              <a:t>，使得用户的选择更有倾向性。现在我们的能力和时间尚不足完善交流系统，但是这也是可选的可拓展功能。</a:t>
            </a:r>
            <a:endParaRPr lang="zh-CN" dirty="0"/>
          </a:p>
        </p:txBody>
      </p:sp>
    </p:spTree>
    <p:extLst>
      <p:ext uri="{BB962C8B-B14F-4D97-AF65-F5344CB8AC3E}">
        <p14:creationId xmlns:p14="http://schemas.microsoft.com/office/powerpoint/2010/main" val="10413605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活力">
  <a:themeElements>
    <a:clrScheme name="Deluxe">
      <a:dk1>
        <a:sysClr val="windowText" lastClr="000000"/>
      </a:dk1>
      <a:lt1>
        <a:sysClr val="window" lastClr="FFFFFF"/>
      </a:lt1>
      <a:dk2>
        <a:srgbClr val="30356E"/>
      </a:dk2>
      <a:lt2>
        <a:srgbClr val="FFF9E5"/>
      </a:lt2>
      <a:accent1>
        <a:srgbClr val="CC4757"/>
      </a:accent1>
      <a:accent2>
        <a:srgbClr val="FF6F61"/>
      </a:accent2>
      <a:accent3>
        <a:srgbClr val="FF953E"/>
      </a:accent3>
      <a:accent4>
        <a:srgbClr val="F8BD52"/>
      </a:accent4>
      <a:accent5>
        <a:srgbClr val="46A6BD"/>
      </a:accent5>
      <a:accent6>
        <a:srgbClr val="5488BC"/>
      </a:accent6>
      <a:hlink>
        <a:srgbClr val="FA7D7A"/>
      </a:hlink>
      <a:folHlink>
        <a:srgbClr val="FFCF3E"/>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198B5D1-0B39-4E1D-AD3C-05492C03B1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报告进度或状态演示文稿</Template>
  <TotalTime>45</TotalTime>
  <Words>481</Words>
  <Application>Microsoft Office PowerPoint</Application>
  <PresentationFormat>全屏显示(4:3)</PresentationFormat>
  <Paragraphs>50</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宋体</vt:lpstr>
      <vt:lpstr>Calibri</vt:lpstr>
      <vt:lpstr>Cambria</vt:lpstr>
      <vt:lpstr>Verdana</vt:lpstr>
      <vt:lpstr>Wingdings 2</vt:lpstr>
      <vt:lpstr>活力</vt:lpstr>
      <vt:lpstr>项目创意展示 校园图书互借系统（APP）</vt:lpstr>
      <vt:lpstr>项目背景</vt:lpstr>
      <vt:lpstr>项目背景</vt:lpstr>
      <vt:lpstr>最初构思</vt:lpstr>
      <vt:lpstr>计划工作流程</vt:lpstr>
      <vt:lpstr>项目细节</vt:lpstr>
      <vt:lpstr>可能存在的问题</vt:lpstr>
      <vt:lpstr>项目创意</vt:lpstr>
      <vt:lpstr>项目创意</vt:lpstr>
      <vt:lpstr>中介性质</vt:lpstr>
      <vt:lpstr>技术</vt:lpstr>
      <vt:lpstr>近期目标</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项目创意展示 校园图书互借系统（APP）</dc:title>
  <dc:creator>lee canon</dc:creator>
  <cp:keywords/>
  <cp:lastModifiedBy>lee canon</cp:lastModifiedBy>
  <cp:revision>6</cp:revision>
  <dcterms:created xsi:type="dcterms:W3CDTF">2015-04-08T11:00:31Z</dcterms:created>
  <dcterms:modified xsi:type="dcterms:W3CDTF">2015-04-08T11:45:43Z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TC101671079990</vt:lpwstr>
  </property>
</Properties>
</file>