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1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044700" y="1825255"/>
            <a:ext cx="30546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RealOffice Demo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Demo 3-8</a:t>
            </a:r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3"/>
            </a:pPr>
            <a:r>
              <a:rPr lang="en-GB"/>
              <a:t>Change User Details (Password)</a:t>
            </a:r>
          </a:p>
          <a:p>
            <a:pPr indent="-228600" lvl="0" marL="457200" rtl="0">
              <a:spcBef>
                <a:spcPts val="0"/>
              </a:spcBef>
              <a:buAutoNum type="arabicPeriod" startAt="3"/>
            </a:pPr>
            <a:r>
              <a:rPr lang="en-GB"/>
              <a:t>Add Meeting</a:t>
            </a:r>
          </a:p>
          <a:p>
            <a:pPr indent="-228600" lvl="0" marL="457200" rtl="0">
              <a:spcBef>
                <a:spcPts val="0"/>
              </a:spcBef>
              <a:buAutoNum type="arabicPeriod" startAt="3"/>
            </a:pPr>
            <a:r>
              <a:rPr lang="en-GB"/>
              <a:t>Reschudule Meeting</a:t>
            </a:r>
          </a:p>
          <a:p>
            <a:pPr indent="-228600" lvl="0" marL="457200" rtl="0">
              <a:spcBef>
                <a:spcPts val="0"/>
              </a:spcBef>
              <a:buAutoNum type="arabicPeriod" startAt="3"/>
            </a:pPr>
            <a:r>
              <a:rPr lang="en-GB"/>
              <a:t>Cancel Meeting</a:t>
            </a:r>
          </a:p>
          <a:p>
            <a:pPr indent="-228600" lvl="0" marL="457200" rtl="0">
              <a:spcBef>
                <a:spcPts val="0"/>
              </a:spcBef>
              <a:buAutoNum type="arabicPeriod" startAt="3"/>
            </a:pPr>
            <a:r>
              <a:rPr lang="en-GB"/>
              <a:t>Approve Requirements</a:t>
            </a:r>
          </a:p>
          <a:p>
            <a:pPr indent="-228600" lvl="0" marL="457200" rtl="0">
              <a:spcBef>
                <a:spcPts val="0"/>
              </a:spcBef>
              <a:buAutoNum type="arabicPeriod" startAt="3"/>
            </a:pPr>
            <a:r>
              <a:rPr lang="en-GB"/>
              <a:t>Generate Report/</a:t>
            </a:r>
            <a:r>
              <a:rPr lang="en-GB"/>
              <a:t>Backup</a:t>
            </a: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From Staff User Perspective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 3: User - Change User Details (Password)</a:t>
            </a:r>
          </a:p>
        </p:txBody>
      </p:sp>
      <p:pic>
        <p:nvPicPr>
          <p:cNvPr descr="image29.jp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170125"/>
            <a:ext cx="612797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 4: User - Add Meeting</a:t>
            </a:r>
          </a:p>
        </p:txBody>
      </p:sp>
      <p:pic>
        <p:nvPicPr>
          <p:cNvPr descr="image26.jp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170125"/>
            <a:ext cx="64010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 5: User - Reschedule Meeting</a:t>
            </a:r>
          </a:p>
        </p:txBody>
      </p:sp>
      <p:pic>
        <p:nvPicPr>
          <p:cNvPr descr="image37.jp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170125"/>
            <a:ext cx="643870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 6: User - Cancel Meeting</a:t>
            </a:r>
          </a:p>
        </p:txBody>
      </p:sp>
      <p:pic>
        <p:nvPicPr>
          <p:cNvPr descr="image25.jp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093925"/>
            <a:ext cx="60260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 7: User - Approve Meeting Requirements</a:t>
            </a:r>
          </a:p>
        </p:txBody>
      </p:sp>
      <p:pic>
        <p:nvPicPr>
          <p:cNvPr descr="image14.jp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756825"/>
            <a:ext cx="73914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 8: User - Generate Report/Backup</a:t>
            </a:r>
          </a:p>
        </p:txBody>
      </p:sp>
      <p:pic>
        <p:nvPicPr>
          <p:cNvPr descr="image28.jpg" id="150" name="Shape 150"/>
          <p:cNvPicPr preferRelativeResize="0"/>
          <p:nvPr/>
        </p:nvPicPr>
        <p:blipFill rotWithShape="1">
          <a:blip r:embed="rId3">
            <a:alphaModFix/>
          </a:blip>
          <a:srcRect b="11051" l="3141" r="15259" t="13510"/>
          <a:stretch/>
        </p:blipFill>
        <p:spPr>
          <a:xfrm>
            <a:off x="159299" y="1178100"/>
            <a:ext cx="4551749" cy="2490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32.jpg" id="151" name="Shape 151"/>
          <p:cNvPicPr preferRelativeResize="0"/>
          <p:nvPr/>
        </p:nvPicPr>
        <p:blipFill rotWithShape="1">
          <a:blip r:embed="rId4">
            <a:alphaModFix/>
          </a:blip>
          <a:srcRect b="13932" l="4426" r="12840" t="12662"/>
          <a:stretch/>
        </p:blipFill>
        <p:spPr>
          <a:xfrm>
            <a:off x="4770800" y="2586049"/>
            <a:ext cx="4223724" cy="23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Demo 9</a:t>
            </a:r>
          </a:p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9"/>
            </a:pPr>
            <a:r>
              <a:rPr lang="en-GB"/>
              <a:t>Request Meeting Requirements</a:t>
            </a:r>
          </a:p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From Organizer Perspective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8493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 9: Organizer - Request Meeting Requirements</a:t>
            </a:r>
          </a:p>
        </p:txBody>
      </p:sp>
      <p:pic>
        <p:nvPicPr>
          <p:cNvPr descr="image35.jp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855925"/>
            <a:ext cx="74676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Demo 10</a:t>
            </a:r>
          </a:p>
        </p:txBody>
      </p:sp>
      <p:sp>
        <p:nvSpPr>
          <p:cNvPr id="170" name="Shape 17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10"/>
            </a:pPr>
            <a:r>
              <a:rPr lang="en-GB"/>
              <a:t>RSVP for Meeting</a:t>
            </a:r>
          </a:p>
        </p:txBody>
      </p:sp>
      <p:sp>
        <p:nvSpPr>
          <p:cNvPr id="171" name="Shape 171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From Participant Perspective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Use Cases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Architecture Design Pattern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Deployment View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Development 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 10: Participant - RSVP for Meeting</a:t>
            </a:r>
          </a:p>
        </p:txBody>
      </p:sp>
      <p:pic>
        <p:nvPicPr>
          <p:cNvPr descr="image31.jp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093925"/>
            <a:ext cx="539199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Automated Testing</a:t>
            </a:r>
          </a:p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Django Tests</a:t>
            </a:r>
          </a:p>
        </p:txBody>
      </p:sp>
      <p:sp>
        <p:nvSpPr>
          <p:cNvPr id="184" name="Shape 184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During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Use Cases</a:t>
            </a:r>
          </a:p>
        </p:txBody>
      </p:sp>
      <p:pic>
        <p:nvPicPr>
          <p:cNvPr descr="use-cases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499" y="164024"/>
            <a:ext cx="3515641" cy="48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Architecture Design Pattern - MVC Framework</a:t>
            </a:r>
          </a:p>
        </p:txBody>
      </p:sp>
      <p:pic>
        <p:nvPicPr>
          <p:cNvPr descr="MVC.jp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650" y="1299625"/>
            <a:ext cx="3646548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7731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Deployment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View</a:t>
            </a:r>
          </a:p>
        </p:txBody>
      </p:sp>
      <p:pic>
        <p:nvPicPr>
          <p:cNvPr descr="deployment diagram.jp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400" y="669199"/>
            <a:ext cx="6425876" cy="409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Development View</a:t>
            </a:r>
          </a:p>
        </p:txBody>
      </p:sp>
      <p:pic>
        <p:nvPicPr>
          <p:cNvPr descr="Development Architecture.jp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862" y="1239199"/>
            <a:ext cx="6984275" cy="35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Demo 1-2</a:t>
            </a:r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Add User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Remove User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From Admin User Perspective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 1: Admin - Add User</a:t>
            </a:r>
          </a:p>
        </p:txBody>
      </p:sp>
      <p:pic>
        <p:nvPicPr>
          <p:cNvPr descr="image34.jp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093925"/>
            <a:ext cx="64293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 2: Admin - Remove User</a:t>
            </a:r>
          </a:p>
        </p:txBody>
      </p:sp>
      <p:pic>
        <p:nvPicPr>
          <p:cNvPr descr="image20.jp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170125"/>
            <a:ext cx="642937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