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73" r:id="rId4"/>
    <p:sldId id="269" r:id="rId5"/>
    <p:sldId id="270" r:id="rId6"/>
    <p:sldId id="271" r:id="rId7"/>
    <p:sldId id="276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205D0-99F2-4E46-86CD-F6870FB4E703}" v="4" dt="2023-11-21T12:16:45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en Damberg" userId="3defc36d214de914" providerId="LiveId" clId="{4F3205D0-99F2-4E46-86CD-F6870FB4E703}"/>
    <pc:docChg chg="undo custSel addSld modSld">
      <pc:chgData name="Jörgen Damberg" userId="3defc36d214de914" providerId="LiveId" clId="{4F3205D0-99F2-4E46-86CD-F6870FB4E703}" dt="2023-11-21T12:25:13.972" v="3522" actId="1037"/>
      <pc:docMkLst>
        <pc:docMk/>
      </pc:docMkLst>
      <pc:sldChg chg="new">
        <pc:chgData name="Jörgen Damberg" userId="3defc36d214de914" providerId="LiveId" clId="{4F3205D0-99F2-4E46-86CD-F6870FB4E703}" dt="2023-11-21T07:11:19.099" v="0" actId="680"/>
        <pc:sldMkLst>
          <pc:docMk/>
          <pc:sldMk cId="730053264" sldId="267"/>
        </pc:sldMkLst>
      </pc:sldChg>
      <pc:sldChg chg="modSp new mod">
        <pc:chgData name="Jörgen Damberg" userId="3defc36d214de914" providerId="LiveId" clId="{4F3205D0-99F2-4E46-86CD-F6870FB4E703}" dt="2023-11-21T07:16:12.361" v="366" actId="27636"/>
        <pc:sldMkLst>
          <pc:docMk/>
          <pc:sldMk cId="1068838018" sldId="268"/>
        </pc:sldMkLst>
        <pc:spChg chg="mod">
          <ac:chgData name="Jörgen Damberg" userId="3defc36d214de914" providerId="LiveId" clId="{4F3205D0-99F2-4E46-86CD-F6870FB4E703}" dt="2023-11-21T07:11:33.786" v="31" actId="20577"/>
          <ac:spMkLst>
            <pc:docMk/>
            <pc:sldMk cId="1068838018" sldId="268"/>
            <ac:spMk id="2" creationId="{457297FD-8CF2-1D28-3B95-58E01FA1D69D}"/>
          </ac:spMkLst>
        </pc:spChg>
        <pc:spChg chg="mod">
          <ac:chgData name="Jörgen Damberg" userId="3defc36d214de914" providerId="LiveId" clId="{4F3205D0-99F2-4E46-86CD-F6870FB4E703}" dt="2023-11-21T07:16:12.361" v="366" actId="27636"/>
          <ac:spMkLst>
            <pc:docMk/>
            <pc:sldMk cId="1068838018" sldId="268"/>
            <ac:spMk id="3" creationId="{BCDD5753-F0BE-9026-1716-DA9DB7E68ED1}"/>
          </ac:spMkLst>
        </pc:spChg>
      </pc:sldChg>
      <pc:sldChg chg="modSp new mod">
        <pc:chgData name="Jörgen Damberg" userId="3defc36d214de914" providerId="LiveId" clId="{4F3205D0-99F2-4E46-86CD-F6870FB4E703}" dt="2023-11-21T10:28:39.926" v="2461" actId="20577"/>
        <pc:sldMkLst>
          <pc:docMk/>
          <pc:sldMk cId="2729233413" sldId="269"/>
        </pc:sldMkLst>
        <pc:spChg chg="mod">
          <ac:chgData name="Jörgen Damberg" userId="3defc36d214de914" providerId="LiveId" clId="{4F3205D0-99F2-4E46-86CD-F6870FB4E703}" dt="2023-11-21T07:11:57.212" v="38" actId="20577"/>
          <ac:spMkLst>
            <pc:docMk/>
            <pc:sldMk cId="2729233413" sldId="269"/>
            <ac:spMk id="2" creationId="{BEE6BDA3-DE11-BA00-8375-DB64CC25206F}"/>
          </ac:spMkLst>
        </pc:spChg>
        <pc:spChg chg="mod">
          <ac:chgData name="Jörgen Damberg" userId="3defc36d214de914" providerId="LiveId" clId="{4F3205D0-99F2-4E46-86CD-F6870FB4E703}" dt="2023-11-21T10:28:39.926" v="2461" actId="20577"/>
          <ac:spMkLst>
            <pc:docMk/>
            <pc:sldMk cId="2729233413" sldId="269"/>
            <ac:spMk id="3" creationId="{760200AE-02D6-C056-3447-BB8978265955}"/>
          </ac:spMkLst>
        </pc:spChg>
      </pc:sldChg>
      <pc:sldChg chg="modSp new mod">
        <pc:chgData name="Jörgen Damberg" userId="3defc36d214de914" providerId="LiveId" clId="{4F3205D0-99F2-4E46-86CD-F6870FB4E703}" dt="2023-11-21T10:47:31.262" v="2834" actId="20577"/>
        <pc:sldMkLst>
          <pc:docMk/>
          <pc:sldMk cId="424267287" sldId="270"/>
        </pc:sldMkLst>
        <pc:spChg chg="mod">
          <ac:chgData name="Jörgen Damberg" userId="3defc36d214de914" providerId="LiveId" clId="{4F3205D0-99F2-4E46-86CD-F6870FB4E703}" dt="2023-11-21T10:29:02.581" v="2498" actId="20577"/>
          <ac:spMkLst>
            <pc:docMk/>
            <pc:sldMk cId="424267287" sldId="270"/>
            <ac:spMk id="2" creationId="{8BD44867-AE5E-386F-5224-695EBA1AA1FF}"/>
          </ac:spMkLst>
        </pc:spChg>
        <pc:spChg chg="mod">
          <ac:chgData name="Jörgen Damberg" userId="3defc36d214de914" providerId="LiveId" clId="{4F3205D0-99F2-4E46-86CD-F6870FB4E703}" dt="2023-11-21T10:47:31.262" v="2834" actId="20577"/>
          <ac:spMkLst>
            <pc:docMk/>
            <pc:sldMk cId="424267287" sldId="270"/>
            <ac:spMk id="3" creationId="{E1B42C95-383B-00B8-90BE-437EB7052B07}"/>
          </ac:spMkLst>
        </pc:spChg>
      </pc:sldChg>
      <pc:sldChg chg="modSp new mod">
        <pc:chgData name="Jörgen Damberg" userId="3defc36d214de914" providerId="LiveId" clId="{4F3205D0-99F2-4E46-86CD-F6870FB4E703}" dt="2023-11-21T10:32:18.006" v="2800" actId="20577"/>
        <pc:sldMkLst>
          <pc:docMk/>
          <pc:sldMk cId="2331929315" sldId="271"/>
        </pc:sldMkLst>
        <pc:spChg chg="mod">
          <ac:chgData name="Jörgen Damberg" userId="3defc36d214de914" providerId="LiveId" clId="{4F3205D0-99F2-4E46-86CD-F6870FB4E703}" dt="2023-11-21T09:51:27.575" v="2312" actId="20577"/>
          <ac:spMkLst>
            <pc:docMk/>
            <pc:sldMk cId="2331929315" sldId="271"/>
            <ac:spMk id="2" creationId="{7D479A95-4EC7-85C2-2B4F-3EB74B80677F}"/>
          </ac:spMkLst>
        </pc:spChg>
        <pc:spChg chg="mod">
          <ac:chgData name="Jörgen Damberg" userId="3defc36d214de914" providerId="LiveId" clId="{4F3205D0-99F2-4E46-86CD-F6870FB4E703}" dt="2023-11-21T10:32:18.006" v="2800" actId="20577"/>
          <ac:spMkLst>
            <pc:docMk/>
            <pc:sldMk cId="2331929315" sldId="271"/>
            <ac:spMk id="3" creationId="{C1313DEB-322D-2CB5-1B34-D3A79AD73A9D}"/>
          </ac:spMkLst>
        </pc:spChg>
      </pc:sldChg>
      <pc:sldChg chg="modSp new mod">
        <pc:chgData name="Jörgen Damberg" userId="3defc36d214de914" providerId="LiveId" clId="{4F3205D0-99F2-4E46-86CD-F6870FB4E703}" dt="2023-11-21T10:32:44.654" v="2807" actId="20577"/>
        <pc:sldMkLst>
          <pc:docMk/>
          <pc:sldMk cId="2340791043" sldId="272"/>
        </pc:sldMkLst>
        <pc:spChg chg="mod">
          <ac:chgData name="Jörgen Damberg" userId="3defc36d214de914" providerId="LiveId" clId="{4F3205D0-99F2-4E46-86CD-F6870FB4E703}" dt="2023-11-21T09:51:33.390" v="2320" actId="20577"/>
          <ac:spMkLst>
            <pc:docMk/>
            <pc:sldMk cId="2340791043" sldId="272"/>
            <ac:spMk id="2" creationId="{DA076D3E-2D32-5B5C-3939-A5220BD6A93F}"/>
          </ac:spMkLst>
        </pc:spChg>
        <pc:spChg chg="mod">
          <ac:chgData name="Jörgen Damberg" userId="3defc36d214de914" providerId="LiveId" clId="{4F3205D0-99F2-4E46-86CD-F6870FB4E703}" dt="2023-11-21T10:32:44.654" v="2807" actId="20577"/>
          <ac:spMkLst>
            <pc:docMk/>
            <pc:sldMk cId="2340791043" sldId="272"/>
            <ac:spMk id="3" creationId="{44EB8B34-28CA-58C0-1C5F-16A2CD723C30}"/>
          </ac:spMkLst>
        </pc:spChg>
      </pc:sldChg>
      <pc:sldChg chg="addSp modSp new mod">
        <pc:chgData name="Jörgen Damberg" userId="3defc36d214de914" providerId="LiveId" clId="{4F3205D0-99F2-4E46-86CD-F6870FB4E703}" dt="2023-11-21T09:28:26.954" v="2054" actId="27636"/>
        <pc:sldMkLst>
          <pc:docMk/>
          <pc:sldMk cId="1635395493" sldId="273"/>
        </pc:sldMkLst>
        <pc:spChg chg="mod">
          <ac:chgData name="Jörgen Damberg" userId="3defc36d214de914" providerId="LiveId" clId="{4F3205D0-99F2-4E46-86CD-F6870FB4E703}" dt="2023-11-21T09:26:32.369" v="1940" actId="20577"/>
          <ac:spMkLst>
            <pc:docMk/>
            <pc:sldMk cId="1635395493" sldId="273"/>
            <ac:spMk id="2" creationId="{29FE95CF-74BB-5961-9D05-B6D5CBA0D86B}"/>
          </ac:spMkLst>
        </pc:spChg>
        <pc:spChg chg="mod">
          <ac:chgData name="Jörgen Damberg" userId="3defc36d214de914" providerId="LiveId" clId="{4F3205D0-99F2-4E46-86CD-F6870FB4E703}" dt="2023-11-21T09:28:26.954" v="2054" actId="27636"/>
          <ac:spMkLst>
            <pc:docMk/>
            <pc:sldMk cId="1635395493" sldId="273"/>
            <ac:spMk id="3" creationId="{FD8838B3-4188-A812-6C25-3EE610425E9D}"/>
          </ac:spMkLst>
        </pc:spChg>
        <pc:spChg chg="mod">
          <ac:chgData name="Jörgen Damberg" userId="3defc36d214de914" providerId="LiveId" clId="{4F3205D0-99F2-4E46-86CD-F6870FB4E703}" dt="2023-11-21T09:27:29.426" v="2003" actId="20577"/>
          <ac:spMkLst>
            <pc:docMk/>
            <pc:sldMk cId="1635395493" sldId="273"/>
            <ac:spMk id="4" creationId="{CBC70A40-7133-1A4E-F4E7-3A7AD7977C0F}"/>
          </ac:spMkLst>
        </pc:spChg>
        <pc:cxnChg chg="add mod">
          <ac:chgData name="Jörgen Damberg" userId="3defc36d214de914" providerId="LiveId" clId="{4F3205D0-99F2-4E46-86CD-F6870FB4E703}" dt="2023-11-21T09:26:58.829" v="1967" actId="1037"/>
          <ac:cxnSpMkLst>
            <pc:docMk/>
            <pc:sldMk cId="1635395493" sldId="273"/>
            <ac:cxnSpMk id="7" creationId="{7E0DEB7F-2EBF-3651-55F9-8E6852A1525C}"/>
          </ac:cxnSpMkLst>
        </pc:cxnChg>
      </pc:sldChg>
      <pc:sldChg chg="modSp new mod">
        <pc:chgData name="Jörgen Damberg" userId="3defc36d214de914" providerId="LiveId" clId="{4F3205D0-99F2-4E46-86CD-F6870FB4E703}" dt="2023-11-21T09:51:41.591" v="2328" actId="20577"/>
        <pc:sldMkLst>
          <pc:docMk/>
          <pc:sldMk cId="102281822" sldId="274"/>
        </pc:sldMkLst>
        <pc:spChg chg="mod">
          <ac:chgData name="Jörgen Damberg" userId="3defc36d214de914" providerId="LiveId" clId="{4F3205D0-99F2-4E46-86CD-F6870FB4E703}" dt="2023-11-21T09:51:41.591" v="2328" actId="20577"/>
          <ac:spMkLst>
            <pc:docMk/>
            <pc:sldMk cId="102281822" sldId="274"/>
            <ac:spMk id="2" creationId="{404A466C-2979-B594-4FC6-2DE391364CE6}"/>
          </ac:spMkLst>
        </pc:spChg>
      </pc:sldChg>
      <pc:sldChg chg="modSp new mod">
        <pc:chgData name="Jörgen Damberg" userId="3defc36d214de914" providerId="LiveId" clId="{4F3205D0-99F2-4E46-86CD-F6870FB4E703}" dt="2023-11-21T12:08:14.808" v="3029" actId="20577"/>
        <pc:sldMkLst>
          <pc:docMk/>
          <pc:sldMk cId="79354784" sldId="275"/>
        </pc:sldMkLst>
        <pc:spChg chg="mod">
          <ac:chgData name="Jörgen Damberg" userId="3defc36d214de914" providerId="LiveId" clId="{4F3205D0-99F2-4E46-86CD-F6870FB4E703}" dt="2023-11-21T12:05:52.237" v="2839" actId="20577"/>
          <ac:spMkLst>
            <pc:docMk/>
            <pc:sldMk cId="79354784" sldId="275"/>
            <ac:spMk id="2" creationId="{4254A2D9-E51C-FA71-BB39-C2BD72F73927}"/>
          </ac:spMkLst>
        </pc:spChg>
        <pc:spChg chg="mod">
          <ac:chgData name="Jörgen Damberg" userId="3defc36d214de914" providerId="LiveId" clId="{4F3205D0-99F2-4E46-86CD-F6870FB4E703}" dt="2023-11-21T12:08:14.808" v="3029" actId="20577"/>
          <ac:spMkLst>
            <pc:docMk/>
            <pc:sldMk cId="79354784" sldId="275"/>
            <ac:spMk id="3" creationId="{24A6E11B-7B07-FB9F-064C-7DCBD5E13E34}"/>
          </ac:spMkLst>
        </pc:spChg>
      </pc:sldChg>
      <pc:sldChg chg="addSp modSp new mod">
        <pc:chgData name="Jörgen Damberg" userId="3defc36d214de914" providerId="LiveId" clId="{4F3205D0-99F2-4E46-86CD-F6870FB4E703}" dt="2023-11-21T12:25:13.972" v="3522" actId="1037"/>
        <pc:sldMkLst>
          <pc:docMk/>
          <pc:sldMk cId="430114465" sldId="276"/>
        </pc:sldMkLst>
        <pc:spChg chg="mod">
          <ac:chgData name="Jörgen Damberg" userId="3defc36d214de914" providerId="LiveId" clId="{4F3205D0-99F2-4E46-86CD-F6870FB4E703}" dt="2023-11-21T12:25:13.972" v="3522" actId="1037"/>
          <ac:spMkLst>
            <pc:docMk/>
            <pc:sldMk cId="430114465" sldId="276"/>
            <ac:spMk id="2" creationId="{E6FECF85-BF5F-2B77-545B-628E4196B1DF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5" creationId="{7C076310-763D-42D0-73D0-EDBB0886288A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6" creationId="{930EA7E2-C57D-F505-424A-69BD477415A8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7" creationId="{44AAC875-E3A6-ECE8-CAB9-9C6881442E22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8" creationId="{1ED3A919-8B2A-D781-B95E-234FC3B21C20}"/>
          </ac:spMkLst>
        </pc:spChg>
        <pc:spChg chg="add mod">
          <ac:chgData name="Jörgen Damberg" userId="3defc36d214de914" providerId="LiveId" clId="{4F3205D0-99F2-4E46-86CD-F6870FB4E703}" dt="2023-11-21T12:24:44.675" v="3293" actId="1038"/>
          <ac:spMkLst>
            <pc:docMk/>
            <pc:sldMk cId="430114465" sldId="276"/>
            <ac:spMk id="9" creationId="{ED9E5BE2-9A87-9ABE-A1E7-9A5511DFDFDD}"/>
          </ac:spMkLst>
        </pc:spChg>
      </pc:sldChg>
    </pc:docChg>
  </pc:docChgLst>
  <pc:docChgLst>
    <pc:chgData name="Jörgen Damberg" userId="3defc36d214de914" providerId="LiveId" clId="{13D1519E-2324-405D-B17D-59724E0013EE}"/>
    <pc:docChg chg="modSld">
      <pc:chgData name="Jörgen Damberg" userId="3defc36d214de914" providerId="LiveId" clId="{13D1519E-2324-405D-B17D-59724E0013EE}" dt="2023-11-21T13:57:44.624" v="252" actId="20577"/>
      <pc:docMkLst>
        <pc:docMk/>
      </pc:docMkLst>
      <pc:sldChg chg="modSp mod">
        <pc:chgData name="Jörgen Damberg" userId="3defc36d214de914" providerId="LiveId" clId="{13D1519E-2324-405D-B17D-59724E0013EE}" dt="2023-11-21T13:57:44.624" v="252" actId="20577"/>
        <pc:sldMkLst>
          <pc:docMk/>
          <pc:sldMk cId="424267287" sldId="270"/>
        </pc:sldMkLst>
        <pc:spChg chg="mod">
          <ac:chgData name="Jörgen Damberg" userId="3defc36d214de914" providerId="LiveId" clId="{13D1519E-2324-405D-B17D-59724E0013EE}" dt="2023-11-21T13:57:44.624" v="252" actId="20577"/>
          <ac:spMkLst>
            <pc:docMk/>
            <pc:sldMk cId="424267287" sldId="270"/>
            <ac:spMk id="3" creationId="{E1B42C95-383B-00B8-90BE-437EB7052B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ngt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0081ECA-926F-B49A-B613-300FB3CD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5860315-100F-0CCD-6967-CDFCF1B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90692F-6E57-BF27-199B-BE3161BB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58263F7-9E3B-9B7C-63EF-FA4E8D102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800" y="2380488"/>
            <a:ext cx="6502400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jusblå upp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20B13E-225B-1B25-2D53-F78ADF34AC69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512743" y="-2362254"/>
            <a:ext cx="4579029" cy="7613262"/>
          </a:xfrm>
          <a:custGeom>
            <a:avLst/>
            <a:gdLst>
              <a:gd name="connsiteX0" fmla="*/ 0 w 4579029"/>
              <a:gd name="connsiteY0" fmla="*/ 3842261 h 7613262"/>
              <a:gd name="connsiteX1" fmla="*/ 4579029 w 4579029"/>
              <a:gd name="connsiteY1" fmla="*/ 0 h 7613262"/>
              <a:gd name="connsiteX2" fmla="*/ 4579029 w 4579029"/>
              <a:gd name="connsiteY2" fmla="*/ 7613262 h 7613262"/>
              <a:gd name="connsiteX3" fmla="*/ 3164246 w 4579029"/>
              <a:gd name="connsiteY3" fmla="*/ 7613262 h 76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9029" h="7613262">
                <a:moveTo>
                  <a:pt x="0" y="3842261"/>
                </a:moveTo>
                <a:lnTo>
                  <a:pt x="4579029" y="0"/>
                </a:lnTo>
                <a:lnTo>
                  <a:pt x="4579029" y="7613262"/>
                </a:lnTo>
                <a:lnTo>
                  <a:pt x="3164246" y="7613262"/>
                </a:lnTo>
                <a:close/>
              </a:path>
            </a:pathLst>
          </a:custGeom>
          <a:solidFill>
            <a:srgbClr val="A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9885" y="3347569"/>
            <a:ext cx="6354947" cy="2915979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11">
            <a:extLst>
              <a:ext uri="{FF2B5EF4-FFF2-40B4-BE49-F238E27FC236}">
                <a16:creationId xmlns:a16="http://schemas.microsoft.com/office/drawing/2014/main" id="{578A3637-7061-7384-2B58-F6AA741831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77486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jusblå uppe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20B13E-225B-1B25-2D53-F78ADF34AC69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512743" y="-2362254"/>
            <a:ext cx="4579029" cy="7613262"/>
          </a:xfrm>
          <a:custGeom>
            <a:avLst/>
            <a:gdLst>
              <a:gd name="connsiteX0" fmla="*/ 0 w 4579029"/>
              <a:gd name="connsiteY0" fmla="*/ 3842261 h 7613262"/>
              <a:gd name="connsiteX1" fmla="*/ 4579029 w 4579029"/>
              <a:gd name="connsiteY1" fmla="*/ 0 h 7613262"/>
              <a:gd name="connsiteX2" fmla="*/ 4579029 w 4579029"/>
              <a:gd name="connsiteY2" fmla="*/ 7613262 h 7613262"/>
              <a:gd name="connsiteX3" fmla="*/ 3164246 w 4579029"/>
              <a:gd name="connsiteY3" fmla="*/ 7613262 h 76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9029" h="7613262">
                <a:moveTo>
                  <a:pt x="0" y="3842261"/>
                </a:moveTo>
                <a:lnTo>
                  <a:pt x="4579029" y="0"/>
                </a:lnTo>
                <a:lnTo>
                  <a:pt x="4579029" y="7613262"/>
                </a:lnTo>
                <a:lnTo>
                  <a:pt x="3164246" y="7613262"/>
                </a:lnTo>
                <a:close/>
              </a:path>
            </a:pathLst>
          </a:custGeom>
          <a:solidFill>
            <a:srgbClr val="A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357A7B21-0923-3E6F-E940-F5259E7F98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39885" y="3347569"/>
            <a:ext cx="6354947" cy="29159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dirty="0"/>
              <a:t>Punktlista nivå 1</a:t>
            </a:r>
          </a:p>
          <a:p>
            <a:pPr lvl="1"/>
            <a:r>
              <a:rPr lang="sv-SE" dirty="0"/>
              <a:t>Punktlista nivå två</a:t>
            </a:r>
          </a:p>
          <a:p>
            <a:pPr lvl="2"/>
            <a:r>
              <a:rPr lang="sv-SE" dirty="0"/>
              <a:t>Punktlista tre</a:t>
            </a:r>
          </a:p>
          <a:p>
            <a:pPr lvl="3"/>
            <a:r>
              <a:rPr lang="sv-SE" dirty="0"/>
              <a:t>Punktlista fyra</a:t>
            </a:r>
          </a:p>
          <a:p>
            <a:pPr lvl="4"/>
            <a:r>
              <a:rPr lang="sv-SE" dirty="0"/>
              <a:t>Punktlista fem</a:t>
            </a:r>
          </a:p>
        </p:txBody>
      </p:sp>
      <p:sp>
        <p:nvSpPr>
          <p:cNvPr id="9" name="Platshållare för text 11">
            <a:extLst>
              <a:ext uri="{FF2B5EF4-FFF2-40B4-BE49-F238E27FC236}">
                <a16:creationId xmlns:a16="http://schemas.microsoft.com/office/drawing/2014/main" id="{1F284749-29D2-5B18-782B-A351820EFD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4817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hela sid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A771D63B-C9DC-6209-3F71-4D9D02ADB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8C7326E-87AF-5334-002F-77270CDD85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68D01157-5BBE-1512-51CC-A9ED11E37E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47090" y="2794819"/>
            <a:ext cx="252647" cy="1450860"/>
          </a:xfrm>
          <a:blipFill>
            <a:blip r:embed="rId4"/>
            <a:stretch>
              <a:fillRect l="-21504" t="-4715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91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örkblå vänster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>
            <a:extLst>
              <a:ext uri="{FF2B5EF4-FFF2-40B4-BE49-F238E27FC236}">
                <a16:creationId xmlns:a16="http://schemas.microsoft.com/office/drawing/2014/main" id="{DDBA519E-3C3C-EB4C-7E9B-5A45DD9475B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0342" y="680222"/>
            <a:ext cx="6770914" cy="58783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0343" y="1495621"/>
            <a:ext cx="6770913" cy="4682158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Platshållare för text 11">
            <a:extLst>
              <a:ext uri="{FF2B5EF4-FFF2-40B4-BE49-F238E27FC236}">
                <a16:creationId xmlns:a16="http://schemas.microsoft.com/office/drawing/2014/main" id="{0CED36FD-2FC0-850E-542C-096FB5B80A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180832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tre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110448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1" y="1485900"/>
            <a:ext cx="3393070" cy="4689604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Platshållare för text 8">
            <a:extLst>
              <a:ext uri="{FF2B5EF4-FFF2-40B4-BE49-F238E27FC236}">
                <a16:creationId xmlns:a16="http://schemas.microsoft.com/office/drawing/2014/main" id="{E8DB1DAA-A234-1255-5F33-04B008828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89094" y="1485900"/>
            <a:ext cx="3393070" cy="4689604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Platshållare för text 8">
            <a:extLst>
              <a:ext uri="{FF2B5EF4-FFF2-40B4-BE49-F238E27FC236}">
                <a16:creationId xmlns:a16="http://schemas.microsoft.com/office/drawing/2014/main" id="{6BAC839B-E65A-B1D0-CEA5-532F3BBF5C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40037" y="1485899"/>
            <a:ext cx="3393070" cy="4689603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F39C9C73-4C65-EAA2-E97F-0FABC00BD6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74562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ner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tshållare för bild 38">
            <a:extLst>
              <a:ext uri="{FF2B5EF4-FFF2-40B4-BE49-F238E27FC236}">
                <a16:creationId xmlns:a16="http://schemas.microsoft.com/office/drawing/2014/main" id="{8B056085-D60F-A813-E99D-0C7E95D200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803418"/>
            <a:ext cx="7484496" cy="6055250"/>
          </a:xfrm>
          <a:custGeom>
            <a:avLst/>
            <a:gdLst>
              <a:gd name="connsiteX0" fmla="*/ 2397992 w 7484496"/>
              <a:gd name="connsiteY0" fmla="*/ 0 h 6055250"/>
              <a:gd name="connsiteX1" fmla="*/ 7484496 w 7484496"/>
              <a:gd name="connsiteY1" fmla="*/ 4268085 h 6055250"/>
              <a:gd name="connsiteX2" fmla="*/ 5984887 w 7484496"/>
              <a:gd name="connsiteY2" fmla="*/ 6055250 h 6055250"/>
              <a:gd name="connsiteX3" fmla="*/ 0 w 7484496"/>
              <a:gd name="connsiteY3" fmla="*/ 6055250 h 6055250"/>
              <a:gd name="connsiteX4" fmla="*/ 0 w 7484496"/>
              <a:gd name="connsiteY4" fmla="*/ 2857816 h 605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96" h="6055250">
                <a:moveTo>
                  <a:pt x="2397992" y="0"/>
                </a:moveTo>
                <a:lnTo>
                  <a:pt x="7484496" y="4268085"/>
                </a:lnTo>
                <a:lnTo>
                  <a:pt x="5984887" y="6055250"/>
                </a:lnTo>
                <a:lnTo>
                  <a:pt x="0" y="6055250"/>
                </a:lnTo>
                <a:lnTo>
                  <a:pt x="0" y="28578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3904" y="705642"/>
            <a:ext cx="681037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2483" y="1497011"/>
            <a:ext cx="6810373" cy="2978262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1207E2CA-F7B0-8ED7-34B2-E66FBB126B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611609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nere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tshållare för bild 38">
            <a:extLst>
              <a:ext uri="{FF2B5EF4-FFF2-40B4-BE49-F238E27FC236}">
                <a16:creationId xmlns:a16="http://schemas.microsoft.com/office/drawing/2014/main" id="{8B056085-D60F-A813-E99D-0C7E95D200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799171"/>
            <a:ext cx="7484496" cy="6055250"/>
          </a:xfrm>
          <a:custGeom>
            <a:avLst/>
            <a:gdLst>
              <a:gd name="connsiteX0" fmla="*/ 2397992 w 7484496"/>
              <a:gd name="connsiteY0" fmla="*/ 0 h 6055250"/>
              <a:gd name="connsiteX1" fmla="*/ 7484496 w 7484496"/>
              <a:gd name="connsiteY1" fmla="*/ 4268085 h 6055250"/>
              <a:gd name="connsiteX2" fmla="*/ 5984887 w 7484496"/>
              <a:gd name="connsiteY2" fmla="*/ 6055250 h 6055250"/>
              <a:gd name="connsiteX3" fmla="*/ 0 w 7484496"/>
              <a:gd name="connsiteY3" fmla="*/ 6055250 h 6055250"/>
              <a:gd name="connsiteX4" fmla="*/ 0 w 7484496"/>
              <a:gd name="connsiteY4" fmla="*/ 2857816 h 605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4496" h="6055250">
                <a:moveTo>
                  <a:pt x="2397992" y="0"/>
                </a:moveTo>
                <a:lnTo>
                  <a:pt x="7484496" y="4268085"/>
                </a:lnTo>
                <a:lnTo>
                  <a:pt x="5984887" y="6055250"/>
                </a:lnTo>
                <a:lnTo>
                  <a:pt x="0" y="6055250"/>
                </a:lnTo>
                <a:lnTo>
                  <a:pt x="0" y="285781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3904" y="705642"/>
            <a:ext cx="681037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5A974BF4-6583-DF40-FB1D-34F806E713B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02150" y="1497013"/>
            <a:ext cx="6810375" cy="297815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0" name="Platshållare för text 11">
            <a:extLst>
              <a:ext uri="{FF2B5EF4-FFF2-40B4-BE49-F238E27FC236}">
                <a16:creationId xmlns:a16="http://schemas.microsoft.com/office/drawing/2014/main" id="{7750AD6F-9ADE-4FF5-AECF-0663B6C9BC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23616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v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7E53CA9-5866-6177-D723-0292BB1C985B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6F5A233D-51D3-47FE-BA2C-86B55A794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6400" y="6350400"/>
            <a:ext cx="1082791" cy="3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2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två kolumner (mörkblå bg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7E53CA9-5866-6177-D723-0292BB1C985B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sp>
        <p:nvSpPr>
          <p:cNvPr id="11" name="Platshållare för text 8">
            <a:extLst>
              <a:ext uri="{FF2B5EF4-FFF2-40B4-BE49-F238E27FC236}">
                <a16:creationId xmlns:a16="http://schemas.microsoft.com/office/drawing/2014/main" id="{AF795008-81D8-BEC8-4E5A-08A4B54E7D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00752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90DEE99-AE30-4C8A-A88C-04CC19A28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6400" y="6350400"/>
            <a:ext cx="1082791" cy="349200"/>
          </a:xfrm>
          <a:prstGeom prst="rect">
            <a:avLst/>
          </a:prstGeom>
        </p:spPr>
      </p:pic>
      <p:sp>
        <p:nvSpPr>
          <p:cNvPr id="14" name="Platshållare för text 11">
            <a:extLst>
              <a:ext uri="{FF2B5EF4-FFF2-40B4-BE49-F238E27FC236}">
                <a16:creationId xmlns:a16="http://schemas.microsoft.com/office/drawing/2014/main" id="{AE37B293-871E-D5A9-24A4-B8B0AFCCA7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901609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graf eller bild - tre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1334750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957AF5D8-5DAA-6DE7-E410-FBE39C3F35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8624" y="1604161"/>
            <a:ext cx="3517733" cy="468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6">
            <a:extLst>
              <a:ext uri="{FF2B5EF4-FFF2-40B4-BE49-F238E27FC236}">
                <a16:creationId xmlns:a16="http://schemas.microsoft.com/office/drawing/2014/main" id="{635BC7CF-E800-1AAF-FD40-AC8EB4E4E2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37666" y="1604161"/>
            <a:ext cx="3517200" cy="468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1" name="Platshållare för innehåll 6">
            <a:extLst>
              <a:ext uri="{FF2B5EF4-FFF2-40B4-BE49-F238E27FC236}">
                <a16:creationId xmlns:a16="http://schemas.microsoft.com/office/drawing/2014/main" id="{8F94C215-E454-BC98-72A6-2D73ED79F0F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46175" y="1584059"/>
            <a:ext cx="3517200" cy="468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0795FD54-D9D6-8BE6-9E44-5E422C203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11089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si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078943C7-A486-E81E-CE3F-1B973F81BAFB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365939" y="2205110"/>
            <a:ext cx="6645480" cy="6188877"/>
          </a:xfrm>
          <a:custGeom>
            <a:avLst/>
            <a:gdLst>
              <a:gd name="connsiteX0" fmla="*/ 0 w 6645480"/>
              <a:gd name="connsiteY0" fmla="*/ 0 h 6188877"/>
              <a:gd name="connsiteX1" fmla="*/ 6645480 w 6645480"/>
              <a:gd name="connsiteY1" fmla="*/ 0 h 6188877"/>
              <a:gd name="connsiteX2" fmla="*/ 6645480 w 6645480"/>
              <a:gd name="connsiteY2" fmla="*/ 2340742 h 6188877"/>
              <a:gd name="connsiteX3" fmla="*/ 2059452 w 6645480"/>
              <a:gd name="connsiteY3" fmla="*/ 6188877 h 6188877"/>
              <a:gd name="connsiteX4" fmla="*/ 0 w 6645480"/>
              <a:gd name="connsiteY4" fmla="*/ 3734517 h 618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5480" h="6188877">
                <a:moveTo>
                  <a:pt x="0" y="0"/>
                </a:moveTo>
                <a:lnTo>
                  <a:pt x="6645480" y="0"/>
                </a:lnTo>
                <a:lnTo>
                  <a:pt x="6645480" y="2340742"/>
                </a:lnTo>
                <a:lnTo>
                  <a:pt x="2059452" y="6188877"/>
                </a:lnTo>
                <a:lnTo>
                  <a:pt x="0" y="37345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EA1BBD2-4BF1-39CF-8270-61FBC48373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14800" y="2059200"/>
            <a:ext cx="7704000" cy="2160000"/>
          </a:xfrm>
        </p:spPr>
        <p:txBody>
          <a:bodyPr anchor="t" anchorCtr="0">
            <a:noAutofit/>
          </a:bodyPr>
          <a:lstStyle>
            <a:lvl1pPr algn="l">
              <a:defRPr sz="68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Rubrik/Titel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3F28DBA-240C-896A-7C0E-277521EA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865475-C4E9-4511-914C-42220EA7A8EB}" type="datetimeFigureOut">
              <a:rPr lang="sv-SE" smtClean="0"/>
              <a:pPr/>
              <a:t>2023-11-21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3B7C94-38A7-F3E2-F11F-17F756D9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C7BADC-07BF-5EE6-A996-0841891A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11">
            <a:extLst>
              <a:ext uri="{FF2B5EF4-FFF2-40B4-BE49-F238E27FC236}">
                <a16:creationId xmlns:a16="http://schemas.microsoft.com/office/drawing/2014/main" id="{5B1E3725-4FBC-C645-0EAB-FC2E4FCC30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32008" y="1810367"/>
            <a:ext cx="2923255" cy="273884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539053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örkblå ner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ihandsfigur: Form 15">
            <a:extLst>
              <a:ext uri="{FF2B5EF4-FFF2-40B4-BE49-F238E27FC236}">
                <a16:creationId xmlns:a16="http://schemas.microsoft.com/office/drawing/2014/main" id="{68368CA4-4A71-8070-56C9-70BBD460C9B3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365938" y="2205110"/>
            <a:ext cx="6645479" cy="6188876"/>
          </a:xfrm>
          <a:custGeom>
            <a:avLst/>
            <a:gdLst>
              <a:gd name="connsiteX0" fmla="*/ 0 w 6645479"/>
              <a:gd name="connsiteY0" fmla="*/ 0 h 6188876"/>
              <a:gd name="connsiteX1" fmla="*/ 6645479 w 6645479"/>
              <a:gd name="connsiteY1" fmla="*/ 0 h 6188876"/>
              <a:gd name="connsiteX2" fmla="*/ 6645479 w 6645479"/>
              <a:gd name="connsiteY2" fmla="*/ 2340742 h 6188876"/>
              <a:gd name="connsiteX3" fmla="*/ 2059452 w 6645479"/>
              <a:gd name="connsiteY3" fmla="*/ 6188876 h 6188876"/>
              <a:gd name="connsiteX4" fmla="*/ 0 w 6645479"/>
              <a:gd name="connsiteY4" fmla="*/ 3734517 h 618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5479" h="6188876">
                <a:moveTo>
                  <a:pt x="0" y="0"/>
                </a:moveTo>
                <a:lnTo>
                  <a:pt x="6645479" y="0"/>
                </a:lnTo>
                <a:lnTo>
                  <a:pt x="6645479" y="2340742"/>
                </a:lnTo>
                <a:lnTo>
                  <a:pt x="2059452" y="6188876"/>
                </a:lnTo>
                <a:lnTo>
                  <a:pt x="0" y="37345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778878"/>
            <a:ext cx="5525921" cy="60338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Kort 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4539762"/>
            <a:ext cx="5525922" cy="1683617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8A4D67C9-6690-2200-0F3B-B1E0B4EBFC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419660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örkblå upp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A9214F-703E-5AFA-FF40-7773BF1EA761}"/>
              </a:ext>
            </a:extLst>
          </p:cNvPr>
          <p:cNvSpPr/>
          <p:nvPr userDrawn="1"/>
        </p:nvSpPr>
        <p:spPr>
          <a:xfrm>
            <a:off x="1" y="0"/>
            <a:ext cx="5977497" cy="5832098"/>
          </a:xfrm>
          <a:custGeom>
            <a:avLst/>
            <a:gdLst>
              <a:gd name="connsiteX0" fmla="*/ 0 w 5977497"/>
              <a:gd name="connsiteY0" fmla="*/ 0 h 5832098"/>
              <a:gd name="connsiteX1" fmla="*/ 5977497 w 5977497"/>
              <a:gd name="connsiteY1" fmla="*/ 0 h 5832098"/>
              <a:gd name="connsiteX2" fmla="*/ 1083787 w 5977497"/>
              <a:gd name="connsiteY2" fmla="*/ 5832098 h 5832098"/>
              <a:gd name="connsiteX3" fmla="*/ 0 w 5977497"/>
              <a:gd name="connsiteY3" fmla="*/ 4922693 h 58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7497" h="5832098">
                <a:moveTo>
                  <a:pt x="0" y="0"/>
                </a:moveTo>
                <a:lnTo>
                  <a:pt x="5977497" y="0"/>
                </a:lnTo>
                <a:lnTo>
                  <a:pt x="1083787" y="5832098"/>
                </a:lnTo>
                <a:lnTo>
                  <a:pt x="0" y="492269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9885" y="3347569"/>
            <a:ext cx="6354947" cy="2915979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11">
            <a:extLst>
              <a:ext uri="{FF2B5EF4-FFF2-40B4-BE49-F238E27FC236}">
                <a16:creationId xmlns:a16="http://schemas.microsoft.com/office/drawing/2014/main" id="{2378C7C2-B01D-3C18-0951-10DAE34B2E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364560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örkblå uppe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A9214F-703E-5AFA-FF40-7773BF1EA761}"/>
              </a:ext>
            </a:extLst>
          </p:cNvPr>
          <p:cNvSpPr/>
          <p:nvPr userDrawn="1"/>
        </p:nvSpPr>
        <p:spPr>
          <a:xfrm>
            <a:off x="1" y="0"/>
            <a:ext cx="5977497" cy="5832098"/>
          </a:xfrm>
          <a:custGeom>
            <a:avLst/>
            <a:gdLst>
              <a:gd name="connsiteX0" fmla="*/ 0 w 5977497"/>
              <a:gd name="connsiteY0" fmla="*/ 0 h 5832098"/>
              <a:gd name="connsiteX1" fmla="*/ 5977497 w 5977497"/>
              <a:gd name="connsiteY1" fmla="*/ 0 h 5832098"/>
              <a:gd name="connsiteX2" fmla="*/ 1083787 w 5977497"/>
              <a:gd name="connsiteY2" fmla="*/ 5832098 h 5832098"/>
              <a:gd name="connsiteX3" fmla="*/ 0 w 5977497"/>
              <a:gd name="connsiteY3" fmla="*/ 4922693 h 58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7497" h="5832098">
                <a:moveTo>
                  <a:pt x="0" y="0"/>
                </a:moveTo>
                <a:lnTo>
                  <a:pt x="5977497" y="0"/>
                </a:lnTo>
                <a:lnTo>
                  <a:pt x="1083787" y="5832098"/>
                </a:lnTo>
                <a:lnTo>
                  <a:pt x="0" y="492269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A7244B07-E815-238A-0516-10E1FBF8C4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39885" y="3347569"/>
            <a:ext cx="6354947" cy="2915979"/>
          </a:xfrm>
        </p:spPr>
        <p:txBody>
          <a:bodyPr/>
          <a:lstStyle/>
          <a:p>
            <a:pPr lvl="0"/>
            <a:r>
              <a:rPr lang="sv-SE" dirty="0"/>
              <a:t>Punktlista nivå 1</a:t>
            </a:r>
          </a:p>
          <a:p>
            <a:pPr lvl="1"/>
            <a:r>
              <a:rPr lang="sv-SE" dirty="0"/>
              <a:t>Punktlista två</a:t>
            </a:r>
          </a:p>
          <a:p>
            <a:pPr lvl="2"/>
            <a:r>
              <a:rPr lang="sv-SE" dirty="0"/>
              <a:t>Punktlista tre</a:t>
            </a:r>
          </a:p>
          <a:p>
            <a:pPr lvl="3"/>
            <a:r>
              <a:rPr lang="sv-SE" dirty="0"/>
              <a:t>Punktlista fyra</a:t>
            </a:r>
          </a:p>
          <a:p>
            <a:pPr lvl="4"/>
            <a:r>
              <a:rPr lang="sv-SE" dirty="0"/>
              <a:t>Punktlista fem</a:t>
            </a:r>
          </a:p>
        </p:txBody>
      </p:sp>
      <p:sp>
        <p:nvSpPr>
          <p:cNvPr id="9" name="Platshållare för text 11">
            <a:extLst>
              <a:ext uri="{FF2B5EF4-FFF2-40B4-BE49-F238E27FC236}">
                <a16:creationId xmlns:a16="http://schemas.microsoft.com/office/drawing/2014/main" id="{1C576938-3658-D418-2A24-41EE551861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1397352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FF2B5EF4-FFF2-40B4-BE49-F238E27FC236}">
                <a16:creationId xmlns:a16="http://schemas.microsoft.com/office/drawing/2014/main" id="{A09465EE-62F5-993B-6609-0B3CF302B1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001" y="1542276"/>
            <a:ext cx="1905000" cy="14986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5432563F-3677-CFD7-C31A-9B98F7766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8084" y="2230243"/>
            <a:ext cx="7450384" cy="2293631"/>
          </a:xfrm>
        </p:spPr>
        <p:txBody>
          <a:bodyPr anchor="t" anchorCtr="0">
            <a:normAutofit/>
          </a:bodyPr>
          <a:lstStyle>
            <a:lvl1pPr>
              <a:defRPr sz="3200" b="1"/>
            </a:lvl1pPr>
          </a:lstStyle>
          <a:p>
            <a:r>
              <a:rPr lang="sv-SE" dirty="0"/>
              <a:t>Citat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0081ECA-926F-B49A-B613-300FB3CD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5860315-100F-0CCD-6967-CDFCF1B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90692F-6E57-BF27-199B-BE3161BB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EE1FC651-222C-D6D5-6EAE-6399344C45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8479" y="4774264"/>
            <a:ext cx="3536783" cy="90287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latin typeface="+mn-lt"/>
              </a:defRPr>
            </a:lvl1pPr>
          </a:lstStyle>
          <a:p>
            <a:pPr lvl="0"/>
            <a:r>
              <a:rPr lang="sv-SE" dirty="0"/>
              <a:t>Upphovsperson</a:t>
            </a:r>
          </a:p>
          <a:p>
            <a:pPr lvl="0"/>
            <a:r>
              <a:rPr lang="sv-SE" dirty="0"/>
              <a:t>Titel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EF4BF30-3D0D-83F1-BB27-B1D139214F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7744" y="6350716"/>
            <a:ext cx="1081238" cy="347798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E59E7B7B-15D7-9642-843F-80FB782DA02B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rgbClr val="00005A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</p:spTree>
    <p:extLst>
      <p:ext uri="{BB962C8B-B14F-4D97-AF65-F5344CB8AC3E}">
        <p14:creationId xmlns:p14="http://schemas.microsoft.com/office/powerpoint/2010/main" val="282388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fyra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110448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1" y="1485900"/>
            <a:ext cx="2412000" cy="4689604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FDE81474-A970-9317-69DA-ACCC4F44D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2470" y="1485899"/>
            <a:ext cx="2412000" cy="4689603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8">
            <a:extLst>
              <a:ext uri="{FF2B5EF4-FFF2-40B4-BE49-F238E27FC236}">
                <a16:creationId xmlns:a16="http://schemas.microsoft.com/office/drawing/2014/main" id="{042801A6-DDB9-6A22-6B07-DC1956C8B9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6789" y="1485900"/>
            <a:ext cx="2412000" cy="4689602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Platshållare för text 8">
            <a:extLst>
              <a:ext uri="{FF2B5EF4-FFF2-40B4-BE49-F238E27FC236}">
                <a16:creationId xmlns:a16="http://schemas.microsoft.com/office/drawing/2014/main" id="{0BED8F4C-3837-1641-7917-3EC7127C56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21107" y="1485899"/>
            <a:ext cx="2412000" cy="4689601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050A6216-6E93-FEC5-C26B-D69CEBC053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190596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327" y="1860202"/>
            <a:ext cx="5652673" cy="1164246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3327" y="3201268"/>
            <a:ext cx="5652674" cy="2978262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Platshållare för bild 19">
            <a:extLst>
              <a:ext uri="{FF2B5EF4-FFF2-40B4-BE49-F238E27FC236}">
                <a16:creationId xmlns:a16="http://schemas.microsoft.com/office/drawing/2014/main" id="{80EF2238-3B43-68A6-947D-3985250041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11970" y="1187854"/>
            <a:ext cx="6180031" cy="5670146"/>
          </a:xfrm>
          <a:custGeom>
            <a:avLst/>
            <a:gdLst>
              <a:gd name="connsiteX0" fmla="*/ 4757817 w 6180031"/>
              <a:gd name="connsiteY0" fmla="*/ 0 h 5670146"/>
              <a:gd name="connsiteX1" fmla="*/ 6180031 w 6180031"/>
              <a:gd name="connsiteY1" fmla="*/ 1193379 h 5670146"/>
              <a:gd name="connsiteX2" fmla="*/ 6180031 w 6180031"/>
              <a:gd name="connsiteY2" fmla="*/ 5670146 h 5670146"/>
              <a:gd name="connsiteX3" fmla="*/ 0 w 6180031"/>
              <a:gd name="connsiteY3" fmla="*/ 5670146 h 567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0031" h="5670146">
                <a:moveTo>
                  <a:pt x="4757817" y="0"/>
                </a:moveTo>
                <a:lnTo>
                  <a:pt x="6180031" y="1193379"/>
                </a:lnTo>
                <a:lnTo>
                  <a:pt x="6180031" y="5670146"/>
                </a:lnTo>
                <a:lnTo>
                  <a:pt x="0" y="56701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53D748BB-6D12-652E-38BC-B8990DC490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2" name="Platshållare för text 9">
            <a:extLst>
              <a:ext uri="{FF2B5EF4-FFF2-40B4-BE49-F238E27FC236}">
                <a16:creationId xmlns:a16="http://schemas.microsoft.com/office/drawing/2014/main" id="{DC8D1B0A-0CDE-1B30-969E-E85C817040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47090" y="2794819"/>
            <a:ext cx="252647" cy="1450860"/>
          </a:xfrm>
          <a:blipFill>
            <a:blip r:embed="rId4"/>
            <a:stretch>
              <a:fillRect l="-21504" t="-4715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7F24F725-19E2-DD89-843F-CD9F0B289D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995683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örkblå uppe med helbild ba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F6662568-40C3-99A3-3FD1-49EA4838BA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20699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937625 h 6858000"/>
              <a:gd name="connsiteX5" fmla="*/ 1211108 w 12192000"/>
              <a:gd name="connsiteY5" fmla="*/ 5953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6206994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4937625"/>
                </a:lnTo>
                <a:lnTo>
                  <a:pt x="1211108" y="59538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sv-SE" sz="1800" b="1" kern="1200" dirty="0">
                <a:solidFill>
                  <a:srgbClr val="00005A"/>
                </a:solidFill>
                <a:effectLst/>
                <a:latin typeface="Circular Std Book" panose="020B0604020101020102" pitchFamily="34" charset="0"/>
                <a:ea typeface="+mn-ea"/>
                <a:cs typeface="+mn-cs"/>
              </a:rPr>
              <a:t>Klicka på ikonen för att infoga en bild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26" name="Frihandsfigur: Form 25">
            <a:extLst>
              <a:ext uri="{FF2B5EF4-FFF2-40B4-BE49-F238E27FC236}">
                <a16:creationId xmlns:a16="http://schemas.microsoft.com/office/drawing/2014/main" id="{AB1AEE72-C900-5FF6-7117-66331D41DA99}"/>
              </a:ext>
            </a:extLst>
          </p:cNvPr>
          <p:cNvSpPr/>
          <p:nvPr userDrawn="1"/>
        </p:nvSpPr>
        <p:spPr>
          <a:xfrm>
            <a:off x="1" y="0"/>
            <a:ext cx="6206993" cy="5953864"/>
          </a:xfrm>
          <a:custGeom>
            <a:avLst/>
            <a:gdLst>
              <a:gd name="connsiteX0" fmla="*/ 0 w 6206993"/>
              <a:gd name="connsiteY0" fmla="*/ 0 h 5953864"/>
              <a:gd name="connsiteX1" fmla="*/ 6206993 w 6206993"/>
              <a:gd name="connsiteY1" fmla="*/ 0 h 5953864"/>
              <a:gd name="connsiteX2" fmla="*/ 1211108 w 6206993"/>
              <a:gd name="connsiteY2" fmla="*/ 5953864 h 5953864"/>
              <a:gd name="connsiteX3" fmla="*/ 0 w 6206993"/>
              <a:gd name="connsiteY3" fmla="*/ 4937624 h 59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993" h="5953864">
                <a:moveTo>
                  <a:pt x="0" y="0"/>
                </a:moveTo>
                <a:lnTo>
                  <a:pt x="6206993" y="0"/>
                </a:lnTo>
                <a:lnTo>
                  <a:pt x="1211108" y="5953864"/>
                </a:lnTo>
                <a:lnTo>
                  <a:pt x="0" y="49376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E89A43A7-77BD-4090-AA50-4925012E9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0BB39092-5831-20AD-3CEC-12AD6EA4D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47090" y="2794819"/>
            <a:ext cx="252647" cy="1450860"/>
          </a:xfrm>
          <a:blipFill>
            <a:blip r:embed="rId4"/>
            <a:stretch>
              <a:fillRect l="-21504" t="-4715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430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Ljus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ihandsfigur: Form 11">
            <a:extLst>
              <a:ext uri="{FF2B5EF4-FFF2-40B4-BE49-F238E27FC236}">
                <a16:creationId xmlns:a16="http://schemas.microsoft.com/office/drawing/2014/main" id="{CCA19712-12B9-FAB9-DAB7-A7770E40648C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7832143" y="1835591"/>
            <a:ext cx="4740179" cy="7413033"/>
          </a:xfrm>
          <a:custGeom>
            <a:avLst/>
            <a:gdLst>
              <a:gd name="connsiteX0" fmla="*/ 0 w 4740179"/>
              <a:gd name="connsiteY0" fmla="*/ 0 h 7413033"/>
              <a:gd name="connsiteX1" fmla="*/ 1857411 w 4740179"/>
              <a:gd name="connsiteY1" fmla="*/ 0 h 7413033"/>
              <a:gd name="connsiteX2" fmla="*/ 4740179 w 4740179"/>
              <a:gd name="connsiteY2" fmla="*/ 3435550 h 7413033"/>
              <a:gd name="connsiteX3" fmla="*/ 0 w 4740179"/>
              <a:gd name="connsiteY3" fmla="*/ 7413033 h 741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0179" h="7413033">
                <a:moveTo>
                  <a:pt x="0" y="0"/>
                </a:moveTo>
                <a:lnTo>
                  <a:pt x="1857411" y="0"/>
                </a:lnTo>
                <a:lnTo>
                  <a:pt x="4740179" y="3435550"/>
                </a:lnTo>
                <a:lnTo>
                  <a:pt x="0" y="74130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C7D3BEA0-3759-EFFA-E0BC-4B8F7754EE81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chemeClr val="accent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pic>
        <p:nvPicPr>
          <p:cNvPr id="14" name="Bild 13">
            <a:extLst>
              <a:ext uri="{FF2B5EF4-FFF2-40B4-BE49-F238E27FC236}">
                <a16:creationId xmlns:a16="http://schemas.microsoft.com/office/drawing/2014/main" id="{EF6A0AA5-C543-46DC-8CC1-6CF7D69816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7744" y="6350716"/>
            <a:ext cx="1081238" cy="347798"/>
          </a:xfrm>
          <a:prstGeom prst="rect">
            <a:avLst/>
          </a:prstGeom>
        </p:spPr>
      </p:pic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7DEA9492-A312-F091-D5A2-F6C08DABDA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838022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graf eller bild- fyra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110448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446541BA-6C09-1CD3-392F-8E67BCC7B8E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8625" y="1485900"/>
            <a:ext cx="2420938" cy="4689475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4" name="Platshållare för innehåll 6">
            <a:extLst>
              <a:ext uri="{FF2B5EF4-FFF2-40B4-BE49-F238E27FC236}">
                <a16:creationId xmlns:a16="http://schemas.microsoft.com/office/drawing/2014/main" id="{575FE242-242C-8575-E134-A262CA6F96E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23532" y="1476375"/>
            <a:ext cx="2420938" cy="4689475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6" name="Platshållare för innehåll 6">
            <a:extLst>
              <a:ext uri="{FF2B5EF4-FFF2-40B4-BE49-F238E27FC236}">
                <a16:creationId xmlns:a16="http://schemas.microsoft.com/office/drawing/2014/main" id="{E8E9A1B3-99EE-3F28-2FE5-9BF06B07EEC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18439" y="1466850"/>
            <a:ext cx="2420938" cy="4689475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7" name="Platshållare för innehåll 6">
            <a:extLst>
              <a:ext uri="{FF2B5EF4-FFF2-40B4-BE49-F238E27FC236}">
                <a16:creationId xmlns:a16="http://schemas.microsoft.com/office/drawing/2014/main" id="{D85B8206-A6EB-83CF-FAD4-E03D634166F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113346" y="1457325"/>
            <a:ext cx="2420938" cy="4689475"/>
          </a:xfrm>
        </p:spPr>
        <p:txBody>
          <a:bodyPr/>
          <a:lstStyle>
            <a:lvl1pPr>
              <a:defRPr b="0">
                <a:latin typeface="+mj-lt"/>
              </a:defRPr>
            </a:lvl1pPr>
            <a:lvl2pPr>
              <a:defRPr b="0">
                <a:latin typeface="+mn-lt"/>
              </a:defRPr>
            </a:lvl2pPr>
            <a:lvl3pPr>
              <a:defRPr b="0">
                <a:latin typeface="+mn-lt"/>
              </a:defRPr>
            </a:lvl3pPr>
            <a:lvl4pPr>
              <a:defRPr b="0">
                <a:latin typeface="+mn-lt"/>
              </a:defRPr>
            </a:lvl4pPr>
            <a:lvl5pPr>
              <a:defRPr b="0">
                <a:latin typeface="+mn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B844FC2B-4B2D-4759-1168-B709B8DECB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621684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hela sidan)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7C5D89C-3CD9-7A50-CBA1-38AAA750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8343A61-B075-0D1C-9C5C-868C03D4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5D559C3-6518-7ECA-BBE9-DA9BF49D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03D76488-835D-5A9C-148F-8518938A21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373208 h 6858000"/>
              <a:gd name="connsiteX3" fmla="*/ 10769141 w 12192000"/>
              <a:gd name="connsiteY3" fmla="*/ 1179288 h 6858000"/>
              <a:gd name="connsiteX4" fmla="*/ 600413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373208"/>
                </a:lnTo>
                <a:lnTo>
                  <a:pt x="10769141" y="1179288"/>
                </a:lnTo>
                <a:lnTo>
                  <a:pt x="60041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61074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DFC47C92-CBEC-8018-6ACB-17374479851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A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8700" y="680222"/>
            <a:ext cx="5143500" cy="63162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Agenda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79850F8F-1294-0963-33FF-F1F0CCE845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  <p:sp>
        <p:nvSpPr>
          <p:cNvPr id="16" name="Platshållare för text 15">
            <a:extLst>
              <a:ext uri="{FF2B5EF4-FFF2-40B4-BE49-F238E27FC236}">
                <a16:creationId xmlns:a16="http://schemas.microsoft.com/office/drawing/2014/main" id="{FA35AF01-19D0-F555-D722-25877D1B2C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8700" y="1608343"/>
            <a:ext cx="1171575" cy="424732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08.00</a:t>
            </a:r>
          </a:p>
        </p:txBody>
      </p:sp>
      <p:sp>
        <p:nvSpPr>
          <p:cNvPr id="20" name="Platshållare för text 19">
            <a:extLst>
              <a:ext uri="{FF2B5EF4-FFF2-40B4-BE49-F238E27FC236}">
                <a16:creationId xmlns:a16="http://schemas.microsoft.com/office/drawing/2014/main" id="{198E044F-C078-8637-4B15-D6B9223089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41682" y="1590675"/>
            <a:ext cx="384051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 b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Agendapost</a:t>
            </a:r>
          </a:p>
        </p:txBody>
      </p:sp>
    </p:spTree>
    <p:extLst>
      <p:ext uri="{BB962C8B-B14F-4D97-AF65-F5344CB8AC3E}">
        <p14:creationId xmlns:p14="http://schemas.microsoft.com/office/powerpoint/2010/main" val="7288831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lista i två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8CD703-6811-2201-2358-30BC910F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9" y="682495"/>
            <a:ext cx="10833979" cy="58783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3C7CD12-EBF0-76E5-7E13-800E13B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09" y="1495620"/>
            <a:ext cx="5157787" cy="82391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06C62BE-6C05-2985-358E-2001846C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409" y="2490917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E49619E-FA5F-F755-329F-5C50D879D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8704" y="1495620"/>
            <a:ext cx="5183188" cy="82391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F80FF95-9C35-1261-67D6-86BEE88F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8704" y="2490917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7F6A35-DF64-B6F4-293E-AFDD4D45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90C0B4C-AF2C-4C1C-B23C-D3B9A92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17BAA35-2EB4-005B-C602-86BF9424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D11EA2BE-7C90-C1E3-D185-AB47B0F5A1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1613027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hela sidan) - vit ner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C1B81F93-6BC8-0723-81BA-D58E7E1E46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400502 w 12192000"/>
              <a:gd name="connsiteY0" fmla="*/ 793255 h 6858000"/>
              <a:gd name="connsiteX1" fmla="*/ 1 w 12192000"/>
              <a:gd name="connsiteY1" fmla="*/ 3654061 h 6858000"/>
              <a:gd name="connsiteX2" fmla="*/ 1 w 12192000"/>
              <a:gd name="connsiteY2" fmla="*/ 6858000 h 6858000"/>
              <a:gd name="connsiteX3" fmla="*/ 5986634 w 12192000"/>
              <a:gd name="connsiteY3" fmla="*/ 6857999 h 6858000"/>
              <a:gd name="connsiteX4" fmla="*/ 7491234 w 12192000"/>
              <a:gd name="connsiteY4" fmla="*/ 5064887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2400502" y="793255"/>
                </a:moveTo>
                <a:lnTo>
                  <a:pt x="1" y="3654061"/>
                </a:lnTo>
                <a:lnTo>
                  <a:pt x="1" y="6858000"/>
                </a:lnTo>
                <a:lnTo>
                  <a:pt x="5986634" y="6857999"/>
                </a:lnTo>
                <a:lnTo>
                  <a:pt x="7491234" y="506488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						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778878"/>
            <a:ext cx="5525921" cy="603380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Kort 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4539762"/>
            <a:ext cx="5525922" cy="1683617"/>
          </a:xfrm>
        </p:spPr>
        <p:txBody>
          <a:bodyPr/>
          <a:lstStyle>
            <a:lvl1pPr marL="0" indent="0">
              <a:buNone/>
              <a:defRPr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Platshållare för text 2">
            <a:extLst>
              <a:ext uri="{FF2B5EF4-FFF2-40B4-BE49-F238E27FC236}">
                <a16:creationId xmlns:a16="http://schemas.microsoft.com/office/drawing/2014/main" id="{C2F5ABF0-F98B-4844-9A16-BFB54C5CDB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5" name="Platshållare för text 9">
            <a:extLst>
              <a:ext uri="{FF2B5EF4-FFF2-40B4-BE49-F238E27FC236}">
                <a16:creationId xmlns:a16="http://schemas.microsoft.com/office/drawing/2014/main" id="{040B0BB0-1FB5-B22B-5EDD-7C2651BC51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47090" y="2794819"/>
            <a:ext cx="252647" cy="1450860"/>
          </a:xfrm>
          <a:blipFill>
            <a:blip r:embed="rId4"/>
            <a:stretch>
              <a:fillRect l="-21504" t="-4715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061643D0-C979-05C5-3C07-E593E46DDF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548124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 med 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0F48A642-91D2-489D-B91C-F57D3A682F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D8CD703-6811-2201-2358-30BC910FB4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0342" y="680221"/>
            <a:ext cx="6770913" cy="58783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E49619E-FA5F-F755-329F-5C50D879D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0341" y="1451742"/>
            <a:ext cx="6770913" cy="60468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F80FF95-9C35-1261-67D6-86BEE88F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0341" y="2127711"/>
            <a:ext cx="6770913" cy="404494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7F6A35-DF64-B6F4-293E-AFDD4D45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90C0B4C-AF2C-4C1C-B23C-D3B9A92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17BAA35-2EB4-005B-C602-86BF9424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11">
            <a:extLst>
              <a:ext uri="{FF2B5EF4-FFF2-40B4-BE49-F238E27FC236}">
                <a16:creationId xmlns:a16="http://schemas.microsoft.com/office/drawing/2014/main" id="{02C7B4A4-A117-CF13-58C9-6B52C07E64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4103999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32563F-3677-CFD7-C31A-9B98F7766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>
            <a:lvl1pPr algn="ctr">
              <a:defRPr sz="12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TACK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0081ECA-926F-B49A-B613-300FB3CD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5860315-100F-0CCD-6967-CDFCF1B0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590692F-6E57-BF27-199B-BE3161BB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6" name="Platshållare för text 2">
            <a:extLst>
              <a:ext uri="{FF2B5EF4-FFF2-40B4-BE49-F238E27FC236}">
                <a16:creationId xmlns:a16="http://schemas.microsoft.com/office/drawing/2014/main" id="{67B7C57D-A213-F659-D599-2C7DE99E5F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86400" y="6350400"/>
            <a:ext cx="1080000" cy="349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88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två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0752" y="1487488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5824253F-0064-F9F3-E4B0-6E6FF290D0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0477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mörk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ihandsfigur: Form 11">
            <a:extLst>
              <a:ext uri="{FF2B5EF4-FFF2-40B4-BE49-F238E27FC236}">
                <a16:creationId xmlns:a16="http://schemas.microsoft.com/office/drawing/2014/main" id="{CCA19712-12B9-FAB9-DAB7-A7770E40648C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7832143" y="1835591"/>
            <a:ext cx="4740179" cy="7413033"/>
          </a:xfrm>
          <a:custGeom>
            <a:avLst/>
            <a:gdLst>
              <a:gd name="connsiteX0" fmla="*/ 0 w 4740179"/>
              <a:gd name="connsiteY0" fmla="*/ 0 h 7413033"/>
              <a:gd name="connsiteX1" fmla="*/ 1857411 w 4740179"/>
              <a:gd name="connsiteY1" fmla="*/ 0 h 7413033"/>
              <a:gd name="connsiteX2" fmla="*/ 4740179 w 4740179"/>
              <a:gd name="connsiteY2" fmla="*/ 3435550 h 7413033"/>
              <a:gd name="connsiteX3" fmla="*/ 0 w 4740179"/>
              <a:gd name="connsiteY3" fmla="*/ 7413033 h 741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0179" h="7413033">
                <a:moveTo>
                  <a:pt x="0" y="0"/>
                </a:moveTo>
                <a:lnTo>
                  <a:pt x="1857411" y="0"/>
                </a:lnTo>
                <a:lnTo>
                  <a:pt x="4740179" y="3435550"/>
                </a:lnTo>
                <a:lnTo>
                  <a:pt x="0" y="7413033"/>
                </a:lnTo>
                <a:close/>
              </a:path>
            </a:pathLst>
          </a:custGeom>
          <a:solidFill>
            <a:srgbClr val="020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7E53CA9-5866-6177-D723-0292BB1C985B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chemeClr val="bg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5EBBD1C-08D9-4472-A696-23B16E7D4C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6400" y="6350400"/>
            <a:ext cx="1082791" cy="349200"/>
          </a:xfrm>
          <a:prstGeom prst="rect">
            <a:avLst/>
          </a:prstGeom>
        </p:spPr>
      </p:pic>
      <p:sp>
        <p:nvSpPr>
          <p:cNvPr id="13" name="Platshållare för text 11">
            <a:extLst>
              <a:ext uri="{FF2B5EF4-FFF2-40B4-BE49-F238E27FC236}">
                <a16:creationId xmlns:a16="http://schemas.microsoft.com/office/drawing/2014/main" id="{64693410-F18D-3B37-E6A0-B39E206BB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29115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pp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DEC30F0F-A288-427A-5CBC-5BB679C8C2C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6197689" cy="5948294"/>
          </a:xfrm>
          <a:custGeom>
            <a:avLst/>
            <a:gdLst>
              <a:gd name="connsiteX0" fmla="*/ 0 w 6197689"/>
              <a:gd name="connsiteY0" fmla="*/ 0 h 5948294"/>
              <a:gd name="connsiteX1" fmla="*/ 6197689 w 6197689"/>
              <a:gd name="connsiteY1" fmla="*/ 0 h 5948294"/>
              <a:gd name="connsiteX2" fmla="*/ 1206478 w 6197689"/>
              <a:gd name="connsiteY2" fmla="*/ 5948294 h 5948294"/>
              <a:gd name="connsiteX3" fmla="*/ 0 w 6197689"/>
              <a:gd name="connsiteY3" fmla="*/ 4935939 h 594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7689" h="5948294">
                <a:moveTo>
                  <a:pt x="0" y="0"/>
                </a:moveTo>
                <a:lnTo>
                  <a:pt x="6197689" y="0"/>
                </a:lnTo>
                <a:lnTo>
                  <a:pt x="1206478" y="5948294"/>
                </a:lnTo>
                <a:lnTo>
                  <a:pt x="0" y="493593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b="0"/>
            </a:lvl1pPr>
          </a:lstStyle>
          <a:p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br>
              <a:rPr lang="sv-SE" dirty="0"/>
            </a:br>
            <a:r>
              <a:rPr lang="sv-SE" dirty="0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4848" y="2534444"/>
            <a:ext cx="681037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A4F2342D-4BD5-AFF4-3809-953F7A2702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3427" y="3325813"/>
            <a:ext cx="6810373" cy="2978262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B1A1088B-9B22-2BEA-86B3-3D21E8342F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83921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graf eller bild - två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682496"/>
            <a:ext cx="10515602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4943475" cy="4362450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957AF5D8-5DAA-6DE7-E410-FBE39C3F35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95988" y="1485900"/>
            <a:ext cx="4943475" cy="436245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E7C908D4-99AF-31AE-1FDC-831830B0FE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12163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ill text - Rö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ihandsfigur: Form 9">
            <a:extLst>
              <a:ext uri="{FF2B5EF4-FFF2-40B4-BE49-F238E27FC236}">
                <a16:creationId xmlns:a16="http://schemas.microsoft.com/office/drawing/2014/main" id="{2FB394DD-8FBE-5415-55B1-93D7C156FB54}"/>
              </a:ext>
            </a:extLst>
          </p:cNvPr>
          <p:cNvSpPr/>
          <p:nvPr userDrawn="1"/>
        </p:nvSpPr>
        <p:spPr>
          <a:xfrm>
            <a:off x="0" y="0"/>
            <a:ext cx="6206994" cy="5953864"/>
          </a:xfrm>
          <a:custGeom>
            <a:avLst/>
            <a:gdLst>
              <a:gd name="connsiteX0" fmla="*/ 0 w 6206994"/>
              <a:gd name="connsiteY0" fmla="*/ 0 h 5953864"/>
              <a:gd name="connsiteX1" fmla="*/ 6206994 w 6206994"/>
              <a:gd name="connsiteY1" fmla="*/ 0 h 5953864"/>
              <a:gd name="connsiteX2" fmla="*/ 1211109 w 6206994"/>
              <a:gd name="connsiteY2" fmla="*/ 5953864 h 5953864"/>
              <a:gd name="connsiteX3" fmla="*/ 0 w 6206994"/>
              <a:gd name="connsiteY3" fmla="*/ 4937624 h 59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994" h="5953864">
                <a:moveTo>
                  <a:pt x="0" y="0"/>
                </a:moveTo>
                <a:lnTo>
                  <a:pt x="6206994" y="0"/>
                </a:lnTo>
                <a:lnTo>
                  <a:pt x="1211109" y="5953864"/>
                </a:lnTo>
                <a:lnTo>
                  <a:pt x="0" y="4937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885" y="2561679"/>
            <a:ext cx="6354947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9885" y="3347569"/>
            <a:ext cx="6354947" cy="2915979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2D0DA7C8-8DD3-94A4-CE39-FB35CCCBB2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345684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jusblå nere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BAB870-2B01-6409-70DF-C3CF5955DB0A}"/>
              </a:ext>
            </a:extLst>
          </p:cNvPr>
          <p:cNvSpPr>
            <a:spLocks noChangeAspect="1"/>
          </p:cNvSpPr>
          <p:nvPr userDrawn="1"/>
        </p:nvSpPr>
        <p:spPr>
          <a:xfrm rot="2400000">
            <a:off x="-365939" y="2205110"/>
            <a:ext cx="6645480" cy="6188877"/>
          </a:xfrm>
          <a:custGeom>
            <a:avLst/>
            <a:gdLst>
              <a:gd name="connsiteX0" fmla="*/ 0 w 6645480"/>
              <a:gd name="connsiteY0" fmla="*/ 0 h 6188877"/>
              <a:gd name="connsiteX1" fmla="*/ 6645480 w 6645480"/>
              <a:gd name="connsiteY1" fmla="*/ 0 h 6188877"/>
              <a:gd name="connsiteX2" fmla="*/ 6645480 w 6645480"/>
              <a:gd name="connsiteY2" fmla="*/ 2340743 h 6188877"/>
              <a:gd name="connsiteX3" fmla="*/ 2059452 w 6645480"/>
              <a:gd name="connsiteY3" fmla="*/ 6188877 h 6188877"/>
              <a:gd name="connsiteX4" fmla="*/ 0 w 6645480"/>
              <a:gd name="connsiteY4" fmla="*/ 3734517 h 618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5480" h="6188877">
                <a:moveTo>
                  <a:pt x="0" y="0"/>
                </a:moveTo>
                <a:lnTo>
                  <a:pt x="6645480" y="0"/>
                </a:lnTo>
                <a:lnTo>
                  <a:pt x="6645480" y="2340743"/>
                </a:lnTo>
                <a:lnTo>
                  <a:pt x="2059452" y="6188877"/>
                </a:lnTo>
                <a:lnTo>
                  <a:pt x="0" y="3734517"/>
                </a:lnTo>
                <a:close/>
              </a:path>
            </a:pathLst>
          </a:custGeom>
          <a:solidFill>
            <a:srgbClr val="AA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EC2FAAE-91DE-DE54-65E0-F431CC5FF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778878"/>
            <a:ext cx="5525921" cy="60338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sv-SE" dirty="0"/>
              <a:t>Kort rubrik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47133A-67F2-3CAC-567F-61786955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5475-C4E9-4511-914C-42220EA7A8EB}" type="datetimeFigureOut">
              <a:rPr lang="sv-SE" smtClean="0"/>
              <a:t>2023-11-21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D0CD37B-A7AD-9A76-8EB9-AD23F8CB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E027E8-CF37-AA72-DCD5-058EF3DA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D8657D8-3788-E501-F2A8-1A21B62F6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4539762"/>
            <a:ext cx="5525922" cy="1683617"/>
          </a:xfrm>
        </p:spPr>
        <p:txBody>
          <a:bodyPr/>
          <a:lstStyle>
            <a:lvl1pPr marL="0" indent="0">
              <a:buNone/>
              <a:defRPr b="0">
                <a:latin typeface="+mn-lt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text 11">
            <a:extLst>
              <a:ext uri="{FF2B5EF4-FFF2-40B4-BE49-F238E27FC236}">
                <a16:creationId xmlns:a16="http://schemas.microsoft.com/office/drawing/2014/main" id="{75E5FCE8-5AC3-951F-0B88-C7ACCD44CF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" y="172620"/>
            <a:ext cx="4029076" cy="295275"/>
          </a:xfrm>
        </p:spPr>
        <p:txBody>
          <a:bodyPr>
            <a:normAutofit/>
          </a:bodyPr>
          <a:lstStyle>
            <a:lvl1pPr marL="0" indent="0">
              <a:buNone/>
              <a:defRPr sz="1400" b="0" cap="all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 dirty="0"/>
              <a:t>ETIKETT</a:t>
            </a:r>
          </a:p>
        </p:txBody>
      </p:sp>
    </p:spTree>
    <p:extLst>
      <p:ext uri="{BB962C8B-B14F-4D97-AF65-F5344CB8AC3E}">
        <p14:creationId xmlns:p14="http://schemas.microsoft.com/office/powerpoint/2010/main" val="17211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5.png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42" Type="http://schemas.openxmlformats.org/officeDocument/2006/relationships/image" Target="../media/image8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3.png"/><Relationship Id="rId40" Type="http://schemas.openxmlformats.org/officeDocument/2006/relationships/image" Target="../media/image6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0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43" Type="http://schemas.openxmlformats.org/officeDocument/2006/relationships/image" Target="../media/image9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E13BB6B-86C1-8FFC-E269-6F6A94FC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1C93C7E-480D-2C74-079C-25182A1A8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BFDF1E-25E1-6597-765A-A2A5A13EF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5475-C4E9-4511-914C-42220EA7A8EB}" type="datetimeFigureOut">
              <a:rPr lang="sv-SE" smtClean="0"/>
              <a:t>2023-11-21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36D1BC3-ECE1-FB5F-F7D4-2CB408BD8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3C56913-DA24-20DF-C640-5DA59D1E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14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DD39-ADBE-4784-ADAF-00D7C8F46100}" type="slidenum">
              <a:rPr lang="sv-SE" smtClean="0"/>
              <a:t>‹#›</a:t>
            </a:fld>
            <a:endParaRPr lang="sv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269D52F-949B-6DEC-6D45-8CA7F19B1B07}"/>
              </a:ext>
            </a:extLst>
          </p:cNvPr>
          <p:cNvSpPr txBox="1"/>
          <p:nvPr userDrawn="1"/>
        </p:nvSpPr>
        <p:spPr>
          <a:xfrm rot="16200000">
            <a:off x="10836496" y="3329341"/>
            <a:ext cx="2135008" cy="1993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sv-SE" sz="900" dirty="0">
                <a:solidFill>
                  <a:srgbClr val="00005A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rPr>
              <a:t>ZINGTON GROUP AB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A1F35F68-7820-499B-9235-589F52FCFF06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887744" y="6350716"/>
            <a:ext cx="1081238" cy="3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</a:buBlip>
        <a:defRPr sz="18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</a:buBlip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05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54A2D9-E51C-FA71-BB39-C2BD72F7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Trix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4A6E11B-7B07-FB9F-064C-7DCBD5E13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Man kan spara en container som en ny image med ”</a:t>
            </a:r>
            <a:r>
              <a:rPr lang="sv-SE" dirty="0" err="1"/>
              <a:t>docker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”. Kan vara bra för testdata-återstartspunkt eller för att frikoppla en instans för debugging.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6A60939-F7B1-662C-2316-AB26399101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3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7297FD-8CF2-1D28-3B95-58E01FA1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DevOps</a:t>
            </a:r>
            <a:r>
              <a:rPr lang="sv-SE" dirty="0"/>
              <a:t> hackaton</a:t>
            </a:r>
            <a:br>
              <a:rPr lang="sv-SE" dirty="0"/>
            </a:br>
            <a:r>
              <a:rPr lang="sv-SE" dirty="0"/>
              <a:t> -&gt; Docker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CDD5753-F0BE-9026-1716-DA9DB7E68E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83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FE95CF-74BB-5961-9D05-B6D5CBA0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machines</a:t>
            </a:r>
            <a:r>
              <a:rPr lang="sv-SE" dirty="0"/>
              <a:t> vs </a:t>
            </a:r>
            <a:r>
              <a:rPr lang="sv-SE" dirty="0" err="1"/>
              <a:t>docker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D8838B3-4188-A812-6C25-3EE610425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899"/>
            <a:ext cx="4943475" cy="5077837"/>
          </a:xfrm>
        </p:spPr>
        <p:txBody>
          <a:bodyPr>
            <a:normAutofit/>
          </a:bodyPr>
          <a:lstStyle/>
          <a:p>
            <a:r>
              <a:rPr lang="sv-SE" dirty="0" err="1"/>
              <a:t>Virtualisering</a:t>
            </a:r>
            <a:r>
              <a:rPr lang="sv-SE" dirty="0"/>
              <a:t> startar upp ett helt OS när du startar den. </a:t>
            </a:r>
          </a:p>
          <a:p>
            <a:r>
              <a:rPr lang="sv-SE" dirty="0"/>
              <a:t>Då kör du ett OS ovanpå ett annat OS via en hypervisor.</a:t>
            </a:r>
          </a:p>
          <a:p>
            <a:endParaRPr lang="sv-SE" dirty="0"/>
          </a:p>
          <a:p>
            <a:r>
              <a:rPr lang="sv-SE" b="1" dirty="0" err="1"/>
              <a:t>Pro’s</a:t>
            </a:r>
            <a:endParaRPr lang="sv-SE" b="1" dirty="0"/>
          </a:p>
          <a:p>
            <a:r>
              <a:rPr lang="sv-SE" dirty="0"/>
              <a:t>Man kan installera senare versioner av OS i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Con’s</a:t>
            </a:r>
            <a:endParaRPr lang="sv-SE" b="1" dirty="0"/>
          </a:p>
          <a:p>
            <a:r>
              <a:rPr lang="sv-SE" dirty="0"/>
              <a:t>Tar mycket plats, ofta många GB.</a:t>
            </a:r>
          </a:p>
          <a:p>
            <a:r>
              <a:rPr lang="sv-SE" dirty="0"/>
              <a:t>Tar tid att starta/stoppa.</a:t>
            </a:r>
          </a:p>
          <a:p>
            <a:r>
              <a:rPr lang="sv-SE" dirty="0"/>
              <a:t>Svåra att automatisera i.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BC70A40-7133-1A4E-F4E7-3A7AD7977C0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>
                <a:latin typeface="+mn-lt"/>
              </a:rPr>
              <a:t>Med Docker skapas en isolerad </a:t>
            </a:r>
            <a:r>
              <a:rPr lang="sv-SE" dirty="0" err="1">
                <a:latin typeface="+mn-lt"/>
              </a:rPr>
              <a:t>sandbox</a:t>
            </a:r>
            <a:r>
              <a:rPr lang="sv-SE" dirty="0">
                <a:latin typeface="+mn-lt"/>
              </a:rPr>
              <a:t> på din host-OS. </a:t>
            </a:r>
          </a:p>
          <a:p>
            <a:pPr marL="0" indent="0">
              <a:buNone/>
            </a:pPr>
            <a:r>
              <a:rPr lang="sv-SE" dirty="0">
                <a:latin typeface="+mn-lt"/>
              </a:rPr>
              <a:t>Operativsystem-kommandon kan användas, men de översätts till host-OS:ets </a:t>
            </a:r>
          </a:p>
          <a:p>
            <a:pPr marL="0" indent="0">
              <a:buNone/>
            </a:pPr>
            <a:endParaRPr lang="sv-SE" dirty="0">
              <a:latin typeface="+mn-lt"/>
            </a:endParaRPr>
          </a:p>
          <a:p>
            <a:pPr marL="0" indent="0">
              <a:buNone/>
            </a:pPr>
            <a:r>
              <a:rPr lang="sv-SE" b="1" dirty="0" err="1">
                <a:latin typeface="+mn-lt"/>
              </a:rPr>
              <a:t>Pro’s</a:t>
            </a:r>
            <a:endParaRPr lang="sv-SE" b="1" dirty="0">
              <a:latin typeface="+mn-lt"/>
            </a:endParaRPr>
          </a:p>
          <a:p>
            <a:pPr marL="0" indent="0">
              <a:buNone/>
            </a:pPr>
            <a:r>
              <a:rPr lang="sv-SE" dirty="0">
                <a:latin typeface="+mn-lt"/>
              </a:rPr>
              <a:t>Snabbt.</a:t>
            </a:r>
          </a:p>
          <a:p>
            <a:pPr marL="0" indent="0">
              <a:buNone/>
            </a:pPr>
            <a:r>
              <a:rPr lang="sv-SE" dirty="0">
                <a:latin typeface="+mn-lt"/>
              </a:rPr>
              <a:t>Litet och smidigt, ofta några MB.</a:t>
            </a:r>
          </a:p>
          <a:p>
            <a:pPr marL="0" indent="0">
              <a:buNone/>
            </a:pPr>
            <a:r>
              <a:rPr lang="sv-SE" dirty="0">
                <a:latin typeface="+mn-lt"/>
              </a:rPr>
              <a:t>Infrastruktur som kod.</a:t>
            </a:r>
          </a:p>
          <a:p>
            <a:pPr marL="0" indent="0">
              <a:buNone/>
            </a:pPr>
            <a:endParaRPr lang="sv-SE" dirty="0">
              <a:latin typeface="+mn-lt"/>
            </a:endParaRPr>
          </a:p>
          <a:p>
            <a:pPr marL="0" indent="0">
              <a:buNone/>
            </a:pPr>
            <a:r>
              <a:rPr lang="sv-SE" b="1" dirty="0" err="1">
                <a:latin typeface="+mn-lt"/>
              </a:rPr>
              <a:t>Con’s</a:t>
            </a:r>
            <a:endParaRPr lang="sv-SE" b="1" dirty="0">
              <a:latin typeface="+mn-lt"/>
            </a:endParaRPr>
          </a:p>
          <a:p>
            <a:pPr marL="0" indent="0">
              <a:buNone/>
            </a:pPr>
            <a:r>
              <a:rPr lang="sv-SE" dirty="0">
                <a:latin typeface="+mn-lt"/>
              </a:rPr>
              <a:t>Kan inte använda senare OS än sin </a:t>
            </a:r>
            <a:r>
              <a:rPr lang="sv-SE" dirty="0" err="1">
                <a:latin typeface="+mn-lt"/>
              </a:rPr>
              <a:t>host</a:t>
            </a:r>
            <a:r>
              <a:rPr lang="sv-SE" dirty="0">
                <a:latin typeface="+mn-lt"/>
              </a:rPr>
              <a:t>.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9C407F8-C140-0881-0B6B-14206E4BE5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7E0DEB7F-2EBF-3651-55F9-8E6852A1525C}"/>
              </a:ext>
            </a:extLst>
          </p:cNvPr>
          <p:cNvCxnSpPr/>
          <p:nvPr/>
        </p:nvCxnSpPr>
        <p:spPr>
          <a:xfrm flipV="1">
            <a:off x="5499374" y="1374840"/>
            <a:ext cx="0" cy="50778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E6BDA3-DE11-BA00-8375-DB64CC25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Docker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60200AE-02D6-C056-3447-BB8978265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sv-SE" dirty="0"/>
              <a:t>Infrastruktur som kod – buggrättningsbar, versionsspecifik</a:t>
            </a:r>
          </a:p>
          <a:p>
            <a:r>
              <a:rPr lang="sv-SE" dirty="0"/>
              <a:t>Robust och säkert</a:t>
            </a:r>
          </a:p>
          <a:p>
            <a:r>
              <a:rPr lang="sv-SE" dirty="0"/>
              <a:t>Inget </a:t>
            </a:r>
            <a:r>
              <a:rPr lang="sv-SE" dirty="0" err="1"/>
              <a:t>works</a:t>
            </a:r>
            <a:r>
              <a:rPr lang="sv-SE" dirty="0"/>
              <a:t>-on-my-</a:t>
            </a:r>
            <a:r>
              <a:rPr lang="sv-SE" dirty="0" err="1"/>
              <a:t>machine</a:t>
            </a:r>
            <a:endParaRPr lang="sv-SE" dirty="0"/>
          </a:p>
          <a:p>
            <a:r>
              <a:rPr lang="sv-SE" dirty="0"/>
              <a:t>Färdiga fungerande paket (images/containers) inklusive alla beroenden minskar komplexitet i IT-landskapet</a:t>
            </a:r>
          </a:p>
          <a:p>
            <a:r>
              <a:rPr lang="sv-SE" dirty="0" err="1"/>
              <a:t>Arkitekturellt</a:t>
            </a:r>
            <a:r>
              <a:rPr lang="sv-SE" dirty="0"/>
              <a:t> SOLID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CECB1E9-6B3A-89DA-3592-2315D91F7F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923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D44867-AE5E-386F-5224-695EBA1A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Images – en ”grunddator” att starta från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B42C95-383B-00B8-90BE-437EB7052B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0" y="1485900"/>
            <a:ext cx="9451637" cy="4362450"/>
          </a:xfrm>
        </p:spPr>
        <p:txBody>
          <a:bodyPr/>
          <a:lstStyle/>
          <a:p>
            <a:r>
              <a:rPr lang="sv-SE" dirty="0"/>
              <a:t>Startpunkt för att bygga en mer specifik image som går att starta containers ifrån.</a:t>
            </a:r>
          </a:p>
          <a:p>
            <a:r>
              <a:rPr lang="sv-SE" dirty="0"/>
              <a:t>En bra startpunkt för </a:t>
            </a:r>
            <a:r>
              <a:rPr lang="sv-SE" dirty="0" err="1"/>
              <a:t>parent</a:t>
            </a:r>
            <a:r>
              <a:rPr lang="sv-SE" dirty="0"/>
              <a:t> images är </a:t>
            </a:r>
            <a:r>
              <a:rPr lang="sv-SE" dirty="0">
                <a:hlinkClick r:id="rId2"/>
              </a:rPr>
              <a:t>https://hub.docker.com</a:t>
            </a:r>
            <a:endParaRPr lang="sv-SE" dirty="0"/>
          </a:p>
          <a:p>
            <a:r>
              <a:rPr lang="sv-SE" dirty="0"/>
              <a:t>Images har taggar som gör dem sökbara </a:t>
            </a:r>
          </a:p>
          <a:p>
            <a:r>
              <a:rPr lang="sv-SE" dirty="0"/>
              <a:t>Syntax för att hämta hem en image: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docker</a:t>
            </a:r>
            <a:r>
              <a:rPr lang="sv-SE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pull</a:t>
            </a:r>
            <a:r>
              <a:rPr lang="sv-SE" dirty="0">
                <a:solidFill>
                  <a:schemeClr val="bg1"/>
                </a:solidFill>
                <a:highlight>
                  <a:srgbClr val="000000"/>
                </a:highlight>
              </a:rPr>
              <a:t> &lt;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imagename</a:t>
            </a:r>
            <a:r>
              <a:rPr lang="sv-SE" dirty="0">
                <a:solidFill>
                  <a:schemeClr val="bg1"/>
                </a:solidFill>
                <a:highlight>
                  <a:srgbClr val="000000"/>
                </a:highlight>
              </a:rPr>
              <a:t>&gt;[:&lt;version&gt;]</a:t>
            </a:r>
          </a:p>
          <a:p>
            <a:r>
              <a:rPr lang="sv-SE" dirty="0"/>
              <a:t>Images är alltid read-</a:t>
            </a:r>
            <a:r>
              <a:rPr lang="sv-SE" dirty="0" err="1"/>
              <a:t>only</a:t>
            </a:r>
            <a:r>
              <a:rPr lang="sv-SE" dirty="0"/>
              <a:t>. Om man gör ändringar behöver man bygga om.</a:t>
            </a:r>
          </a:p>
          <a:p>
            <a:r>
              <a:rPr lang="sv-SE" dirty="0"/>
              <a:t>Read-</a:t>
            </a:r>
            <a:r>
              <a:rPr lang="sv-SE" dirty="0" err="1"/>
              <a:t>only</a:t>
            </a:r>
            <a:r>
              <a:rPr lang="sv-SE"/>
              <a:t> -&gt; </a:t>
            </a:r>
            <a:r>
              <a:rPr lang="sv-SE" dirty="0" err="1"/>
              <a:t>persistering</a:t>
            </a:r>
            <a:r>
              <a:rPr lang="sv-SE" dirty="0"/>
              <a:t>?</a:t>
            </a:r>
          </a:p>
          <a:p>
            <a:r>
              <a:rPr lang="sv-SE" dirty="0"/>
              <a:t>Man kan själv publicera upp egna images på Docker </a:t>
            </a:r>
            <a:r>
              <a:rPr lang="sv-SE" dirty="0" err="1"/>
              <a:t>Hub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7003926-E7C2-4961-A5EF-2F1453F632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26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79A95-4EC7-85C2-2B4F-3EB74B80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Lager av images (Lab 1)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1313DEB-322D-2CB5-1B34-D3A79AD73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151" y="1485900"/>
            <a:ext cx="7603382" cy="4362450"/>
          </a:xfrm>
        </p:spPr>
        <p:txBody>
          <a:bodyPr/>
          <a:lstStyle/>
          <a:p>
            <a:r>
              <a:rPr lang="sv-SE" dirty="0"/>
              <a:t>Av den grund-image man laddar hem från Docker </a:t>
            </a:r>
            <a:r>
              <a:rPr lang="sv-SE" dirty="0" err="1"/>
              <a:t>Hub</a:t>
            </a:r>
            <a:r>
              <a:rPr lang="sv-SE" dirty="0"/>
              <a:t> kan man göra egna tillägg och skapa en egen lokal image.</a:t>
            </a:r>
          </a:p>
          <a:p>
            <a:r>
              <a:rPr lang="sv-SE" dirty="0"/>
              <a:t>Images byggs vanligen från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Dockerfile</a:t>
            </a:r>
            <a:r>
              <a:rPr lang="sv-SE" dirty="0"/>
              <a:t>-filer som ligger i </a:t>
            </a:r>
            <a:r>
              <a:rPr lang="sv-SE" dirty="0" err="1"/>
              <a:t>rooten</a:t>
            </a:r>
            <a:r>
              <a:rPr lang="sv-SE" dirty="0"/>
              <a:t> på det man vill skapa en image av för att underlätta att det är samma för alla.</a:t>
            </a:r>
          </a:p>
          <a:p>
            <a:r>
              <a:rPr lang="sv-SE" dirty="0"/>
              <a:t>Det går att bygga images från kommandoprompten utan </a:t>
            </a:r>
            <a:r>
              <a:rPr lang="sv-SE" dirty="0" err="1"/>
              <a:t>Dockerfile</a:t>
            </a:r>
            <a:r>
              <a:rPr lang="sv-SE" dirty="0"/>
              <a:t>, men då blir portabiliteten lidande.</a:t>
            </a:r>
          </a:p>
          <a:p>
            <a:r>
              <a:rPr lang="sv-SE" dirty="0"/>
              <a:t>När snabbhet är viktigt är ordningen i </a:t>
            </a:r>
            <a:r>
              <a:rPr lang="sv-SE" dirty="0" err="1"/>
              <a:t>Dockerfile</a:t>
            </a:r>
            <a:r>
              <a:rPr lang="sv-SE" dirty="0"/>
              <a:t> viktig. Docker </a:t>
            </a:r>
            <a:r>
              <a:rPr lang="sv-SE" dirty="0" err="1"/>
              <a:t>cachar</a:t>
            </a:r>
            <a:r>
              <a:rPr lang="sv-SE" dirty="0"/>
              <a:t> allt den kan för snabbhetens skull.</a:t>
            </a:r>
          </a:p>
          <a:p>
            <a:r>
              <a:rPr lang="sv-SE" dirty="0"/>
              <a:t>När man själv skapar en image från en </a:t>
            </a:r>
            <a:r>
              <a:rPr lang="sv-SE" dirty="0" err="1"/>
              <a:t>Dockerfil</a:t>
            </a:r>
            <a:r>
              <a:rPr lang="sv-SE" dirty="0"/>
              <a:t> gör man det med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docker</a:t>
            </a:r>
            <a:r>
              <a:rPr lang="sv-SE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sv-SE" dirty="0" err="1">
                <a:solidFill>
                  <a:schemeClr val="bg1"/>
                </a:solidFill>
                <a:highlight>
                  <a:srgbClr val="000000"/>
                </a:highlight>
              </a:rPr>
              <a:t>build</a:t>
            </a:r>
            <a:r>
              <a:rPr lang="sv-SE" dirty="0"/>
              <a:t> från valfri image.</a:t>
            </a:r>
            <a:endParaRPr lang="sv-SE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5DB0EE0-DE61-D0E9-DCCA-BE2E18AF54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19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FECF85-BF5F-2B77-545B-628E4196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3914" y="421595"/>
            <a:ext cx="6354947" cy="603380"/>
          </a:xfrm>
        </p:spPr>
        <p:txBody>
          <a:bodyPr/>
          <a:lstStyle/>
          <a:p>
            <a:r>
              <a:rPr lang="sv-SE" dirty="0"/>
              <a:t>Lager i image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4AA72BE-F27B-E485-1472-78B11232D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AA258D-520F-FA3F-ED92-2C65E17512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C076310-763D-42D0-73D0-EDBB0886288A}"/>
              </a:ext>
            </a:extLst>
          </p:cNvPr>
          <p:cNvSpPr/>
          <p:nvPr/>
        </p:nvSpPr>
        <p:spPr>
          <a:xfrm>
            <a:off x="5116749" y="1867711"/>
            <a:ext cx="5194571" cy="4487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Lager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30EA7E2-C57D-F505-424A-69BD477415A8}"/>
              </a:ext>
            </a:extLst>
          </p:cNvPr>
          <p:cNvSpPr/>
          <p:nvPr/>
        </p:nvSpPr>
        <p:spPr>
          <a:xfrm>
            <a:off x="5570706" y="5454037"/>
            <a:ext cx="4286656" cy="6419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Parent</a:t>
            </a:r>
            <a:r>
              <a:rPr lang="sv-SE" dirty="0"/>
              <a:t> image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4AAC875-E3A6-ECE8-CAB9-9C6881442E22}"/>
              </a:ext>
            </a:extLst>
          </p:cNvPr>
          <p:cNvSpPr/>
          <p:nvPr/>
        </p:nvSpPr>
        <p:spPr>
          <a:xfrm>
            <a:off x="5570706" y="4489917"/>
            <a:ext cx="4286656" cy="6419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Källkod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ED3A919-8B2A-D781-B95E-234FC3B21C20}"/>
              </a:ext>
            </a:extLst>
          </p:cNvPr>
          <p:cNvSpPr/>
          <p:nvPr/>
        </p:nvSpPr>
        <p:spPr>
          <a:xfrm>
            <a:off x="5570706" y="3525798"/>
            <a:ext cx="4286656" cy="6419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Beroenden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D9E5BE2-9A87-9ABE-A1E7-9A5511DFDFDD}"/>
              </a:ext>
            </a:extLst>
          </p:cNvPr>
          <p:cNvSpPr/>
          <p:nvPr/>
        </p:nvSpPr>
        <p:spPr>
          <a:xfrm>
            <a:off x="5570706" y="2561679"/>
            <a:ext cx="4286656" cy="6419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Körkommandon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01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076D3E-2D32-5B5C-3939-A5220BD6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842" y="1718617"/>
            <a:ext cx="6354947" cy="603380"/>
          </a:xfrm>
        </p:spPr>
        <p:txBody>
          <a:bodyPr/>
          <a:lstStyle/>
          <a:p>
            <a:r>
              <a:rPr lang="sv-SE" dirty="0"/>
              <a:t>Containers (Lab 2)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4EB8B34-28CA-58C0-1C5F-16A2CD723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3842" y="2504507"/>
            <a:ext cx="6354947" cy="3844412"/>
          </a:xfrm>
        </p:spPr>
        <p:txBody>
          <a:bodyPr>
            <a:normAutofit/>
          </a:bodyPr>
          <a:lstStyle/>
          <a:p>
            <a:r>
              <a:rPr lang="sv-SE" dirty="0"/>
              <a:t>En container är fristående och isolerad och innehåller allt den behöver för att kunna köra: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Operativsystemsaccess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Middleware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Kommandon </a:t>
            </a:r>
          </a:p>
          <a:p>
            <a:r>
              <a:rPr lang="sv-SE" dirty="0"/>
              <a:t>Containers är körbara instanser av images.</a:t>
            </a:r>
          </a:p>
          <a:p>
            <a:r>
              <a:rPr lang="sv-SE" dirty="0"/>
              <a:t>Från samma image kan man skapa många containers – som t.ex. flera frontservrar.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3AA1B43-4FE8-1C77-F272-27E7A20F7D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079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4A466C-2979-B594-4FC6-2DE39136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Volumes</a:t>
            </a:r>
            <a:r>
              <a:rPr lang="sv-SE" dirty="0"/>
              <a:t> (Lab 3)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ED046A-62F6-FEF1-D6CC-FF2A3D5133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0042C59-206D-3214-63BA-F7131C0FA7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281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Zingt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5A"/>
      </a:accent1>
      <a:accent2>
        <a:srgbClr val="F63F63"/>
      </a:accent2>
      <a:accent3>
        <a:srgbClr val="AADCFF"/>
      </a:accent3>
      <a:accent4>
        <a:srgbClr val="4C4C8B"/>
      </a:accent4>
      <a:accent5>
        <a:srgbClr val="8080AC"/>
      </a:accent5>
      <a:accent6>
        <a:srgbClr val="B2B2CD"/>
      </a:accent6>
      <a:hlink>
        <a:srgbClr val="0563C1"/>
      </a:hlink>
      <a:folHlink>
        <a:srgbClr val="954F72"/>
      </a:folHlink>
    </a:clrScheme>
    <a:fontScheme name="Zington">
      <a:majorFont>
        <a:latin typeface="Circular Std Bold"/>
        <a:ea typeface=""/>
        <a:cs typeface=""/>
      </a:majorFont>
      <a:minorFont>
        <a:latin typeface="Circular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ngton_ppt_mall.potx" id="{1A7EC476-8601-4630-AA88-E8C850A42359}" vid="{378161BC-7BA8-4B63-AD23-1A19A713B6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433</Words>
  <Application>Microsoft Office PowerPoint</Application>
  <PresentationFormat>Bredbild</PresentationFormat>
  <Paragraphs>60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Circular Std Bold</vt:lpstr>
      <vt:lpstr>Circular Std Book</vt:lpstr>
      <vt:lpstr>1_Office-tema</vt:lpstr>
      <vt:lpstr>PowerPoint-presentation</vt:lpstr>
      <vt:lpstr>DevOps hackaton  -&gt; Docker</vt:lpstr>
      <vt:lpstr>Virtual machines vs docker</vt:lpstr>
      <vt:lpstr>Docker</vt:lpstr>
      <vt:lpstr>Images – en ”grunddator” att starta från</vt:lpstr>
      <vt:lpstr>Lager av images (Lab 1)</vt:lpstr>
      <vt:lpstr>Lager i image</vt:lpstr>
      <vt:lpstr>Containers (Lab 2)</vt:lpstr>
      <vt:lpstr>Volumes (Lab 3)</vt:lpstr>
      <vt:lpstr>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Teknikspåret i kompetens-utvecklingen</dc:title>
  <dc:creator>Jörgen Damberg</dc:creator>
  <cp:lastModifiedBy>Jörgen Damberg</cp:lastModifiedBy>
  <cp:revision>3</cp:revision>
  <dcterms:created xsi:type="dcterms:W3CDTF">2023-11-03T05:54:22Z</dcterms:created>
  <dcterms:modified xsi:type="dcterms:W3CDTF">2023-11-21T13:57:45Z</dcterms:modified>
</cp:coreProperties>
</file>