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85" r:id="rId3"/>
    <p:sldId id="268" r:id="rId4"/>
    <p:sldId id="277" r:id="rId5"/>
    <p:sldId id="273" r:id="rId6"/>
    <p:sldId id="279" r:id="rId7"/>
    <p:sldId id="269" r:id="rId8"/>
    <p:sldId id="283" r:id="rId9"/>
    <p:sldId id="281" r:id="rId10"/>
    <p:sldId id="270" r:id="rId11"/>
    <p:sldId id="271" r:id="rId12"/>
    <p:sldId id="272" r:id="rId13"/>
    <p:sldId id="274" r:id="rId14"/>
    <p:sldId id="286" r:id="rId15"/>
    <p:sldId id="276" r:id="rId16"/>
    <p:sldId id="284" r:id="rId17"/>
    <p:sldId id="282" r:id="rId18"/>
    <p:sldId id="278" r:id="rId19"/>
    <p:sldId id="275" r:id="rId20"/>
    <p:sldId id="280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EC1B9-3BB7-44F3-ABC5-C4D60C503EFE}" v="254" dt="2024-10-29T09:42:46.219"/>
    <p1510:client id="{6319AD4F-FF93-4BD9-B412-AF1770B5094E}" v="4" dt="2024-10-29T13:40:01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en Damberg" userId="3defc36d214de914" providerId="LiveId" clId="{4F3205D0-99F2-4E46-86CD-F6870FB4E703}"/>
    <pc:docChg chg="undo custSel addSld modSld">
      <pc:chgData name="Jörgen Damberg" userId="3defc36d214de914" providerId="LiveId" clId="{4F3205D0-99F2-4E46-86CD-F6870FB4E703}" dt="2023-11-21T12:25:13.972" v="3522" actId="1037"/>
      <pc:docMkLst>
        <pc:docMk/>
      </pc:docMkLst>
      <pc:sldChg chg="new">
        <pc:chgData name="Jörgen Damberg" userId="3defc36d214de914" providerId="LiveId" clId="{4F3205D0-99F2-4E46-86CD-F6870FB4E703}" dt="2023-11-21T07:11:19.099" v="0" actId="680"/>
        <pc:sldMkLst>
          <pc:docMk/>
          <pc:sldMk cId="730053264" sldId="267"/>
        </pc:sldMkLst>
      </pc:sldChg>
      <pc:sldChg chg="modSp new mod">
        <pc:chgData name="Jörgen Damberg" userId="3defc36d214de914" providerId="LiveId" clId="{4F3205D0-99F2-4E46-86CD-F6870FB4E703}" dt="2023-11-21T07:16:12.361" v="366" actId="27636"/>
        <pc:sldMkLst>
          <pc:docMk/>
          <pc:sldMk cId="1068838018" sldId="268"/>
        </pc:sldMkLst>
        <pc:spChg chg="mod">
          <ac:chgData name="Jörgen Damberg" userId="3defc36d214de914" providerId="LiveId" clId="{4F3205D0-99F2-4E46-86CD-F6870FB4E703}" dt="2023-11-21T07:11:33.786" v="31" actId="20577"/>
          <ac:spMkLst>
            <pc:docMk/>
            <pc:sldMk cId="1068838018" sldId="268"/>
            <ac:spMk id="2" creationId="{457297FD-8CF2-1D28-3B95-58E01FA1D69D}"/>
          </ac:spMkLst>
        </pc:spChg>
        <pc:spChg chg="mod">
          <ac:chgData name="Jörgen Damberg" userId="3defc36d214de914" providerId="LiveId" clId="{4F3205D0-99F2-4E46-86CD-F6870FB4E703}" dt="2023-11-21T07:16:12.361" v="366" actId="27636"/>
          <ac:spMkLst>
            <pc:docMk/>
            <pc:sldMk cId="1068838018" sldId="268"/>
            <ac:spMk id="3" creationId="{BCDD5753-F0BE-9026-1716-DA9DB7E68ED1}"/>
          </ac:spMkLst>
        </pc:spChg>
      </pc:sldChg>
      <pc:sldChg chg="modSp new mod">
        <pc:chgData name="Jörgen Damberg" userId="3defc36d214de914" providerId="LiveId" clId="{4F3205D0-99F2-4E46-86CD-F6870FB4E703}" dt="2023-11-21T10:28:39.926" v="2461" actId="20577"/>
        <pc:sldMkLst>
          <pc:docMk/>
          <pc:sldMk cId="2729233413" sldId="269"/>
        </pc:sldMkLst>
        <pc:spChg chg="mod">
          <ac:chgData name="Jörgen Damberg" userId="3defc36d214de914" providerId="LiveId" clId="{4F3205D0-99F2-4E46-86CD-F6870FB4E703}" dt="2023-11-21T07:11:57.212" v="38" actId="20577"/>
          <ac:spMkLst>
            <pc:docMk/>
            <pc:sldMk cId="2729233413" sldId="269"/>
            <ac:spMk id="2" creationId="{BEE6BDA3-DE11-BA00-8375-DB64CC25206F}"/>
          </ac:spMkLst>
        </pc:spChg>
        <pc:spChg chg="mod">
          <ac:chgData name="Jörgen Damberg" userId="3defc36d214de914" providerId="LiveId" clId="{4F3205D0-99F2-4E46-86CD-F6870FB4E703}" dt="2023-11-21T10:28:39.926" v="2461" actId="20577"/>
          <ac:spMkLst>
            <pc:docMk/>
            <pc:sldMk cId="2729233413" sldId="269"/>
            <ac:spMk id="3" creationId="{760200AE-02D6-C056-3447-BB8978265955}"/>
          </ac:spMkLst>
        </pc:spChg>
      </pc:sldChg>
      <pc:sldChg chg="modSp new mod">
        <pc:chgData name="Jörgen Damberg" userId="3defc36d214de914" providerId="LiveId" clId="{4F3205D0-99F2-4E46-86CD-F6870FB4E703}" dt="2023-11-21T10:47:31.262" v="2834" actId="20577"/>
        <pc:sldMkLst>
          <pc:docMk/>
          <pc:sldMk cId="424267287" sldId="270"/>
        </pc:sldMkLst>
        <pc:spChg chg="mod">
          <ac:chgData name="Jörgen Damberg" userId="3defc36d214de914" providerId="LiveId" clId="{4F3205D0-99F2-4E46-86CD-F6870FB4E703}" dt="2023-11-21T10:29:02.581" v="2498" actId="20577"/>
          <ac:spMkLst>
            <pc:docMk/>
            <pc:sldMk cId="424267287" sldId="270"/>
            <ac:spMk id="2" creationId="{8BD44867-AE5E-386F-5224-695EBA1AA1FF}"/>
          </ac:spMkLst>
        </pc:spChg>
        <pc:spChg chg="mod">
          <ac:chgData name="Jörgen Damberg" userId="3defc36d214de914" providerId="LiveId" clId="{4F3205D0-99F2-4E46-86CD-F6870FB4E703}" dt="2023-11-21T10:47:31.262" v="2834" actId="20577"/>
          <ac:spMkLst>
            <pc:docMk/>
            <pc:sldMk cId="424267287" sldId="270"/>
            <ac:spMk id="3" creationId="{E1B42C95-383B-00B8-90BE-437EB7052B07}"/>
          </ac:spMkLst>
        </pc:spChg>
      </pc:sldChg>
      <pc:sldChg chg="modSp new mod">
        <pc:chgData name="Jörgen Damberg" userId="3defc36d214de914" providerId="LiveId" clId="{4F3205D0-99F2-4E46-86CD-F6870FB4E703}" dt="2023-11-21T10:32:18.006" v="2800" actId="20577"/>
        <pc:sldMkLst>
          <pc:docMk/>
          <pc:sldMk cId="2331929315" sldId="271"/>
        </pc:sldMkLst>
        <pc:spChg chg="mod">
          <ac:chgData name="Jörgen Damberg" userId="3defc36d214de914" providerId="LiveId" clId="{4F3205D0-99F2-4E46-86CD-F6870FB4E703}" dt="2023-11-21T09:51:27.575" v="2312" actId="20577"/>
          <ac:spMkLst>
            <pc:docMk/>
            <pc:sldMk cId="2331929315" sldId="271"/>
            <ac:spMk id="2" creationId="{7D479A95-4EC7-85C2-2B4F-3EB74B80677F}"/>
          </ac:spMkLst>
        </pc:spChg>
        <pc:spChg chg="mod">
          <ac:chgData name="Jörgen Damberg" userId="3defc36d214de914" providerId="LiveId" clId="{4F3205D0-99F2-4E46-86CD-F6870FB4E703}" dt="2023-11-21T10:32:18.006" v="2800" actId="20577"/>
          <ac:spMkLst>
            <pc:docMk/>
            <pc:sldMk cId="2331929315" sldId="271"/>
            <ac:spMk id="3" creationId="{C1313DEB-322D-2CB5-1B34-D3A79AD73A9D}"/>
          </ac:spMkLst>
        </pc:spChg>
      </pc:sldChg>
      <pc:sldChg chg="modSp new mod">
        <pc:chgData name="Jörgen Damberg" userId="3defc36d214de914" providerId="LiveId" clId="{4F3205D0-99F2-4E46-86CD-F6870FB4E703}" dt="2023-11-21T10:32:44.654" v="2807" actId="20577"/>
        <pc:sldMkLst>
          <pc:docMk/>
          <pc:sldMk cId="2340791043" sldId="272"/>
        </pc:sldMkLst>
        <pc:spChg chg="mod">
          <ac:chgData name="Jörgen Damberg" userId="3defc36d214de914" providerId="LiveId" clId="{4F3205D0-99F2-4E46-86CD-F6870FB4E703}" dt="2023-11-21T09:51:33.390" v="2320" actId="20577"/>
          <ac:spMkLst>
            <pc:docMk/>
            <pc:sldMk cId="2340791043" sldId="272"/>
            <ac:spMk id="2" creationId="{DA076D3E-2D32-5B5C-3939-A5220BD6A93F}"/>
          </ac:spMkLst>
        </pc:spChg>
        <pc:spChg chg="mod">
          <ac:chgData name="Jörgen Damberg" userId="3defc36d214de914" providerId="LiveId" clId="{4F3205D0-99F2-4E46-86CD-F6870FB4E703}" dt="2023-11-21T10:32:44.654" v="2807" actId="20577"/>
          <ac:spMkLst>
            <pc:docMk/>
            <pc:sldMk cId="2340791043" sldId="272"/>
            <ac:spMk id="3" creationId="{44EB8B34-28CA-58C0-1C5F-16A2CD723C30}"/>
          </ac:spMkLst>
        </pc:spChg>
      </pc:sldChg>
      <pc:sldChg chg="addSp modSp new mod">
        <pc:chgData name="Jörgen Damberg" userId="3defc36d214de914" providerId="LiveId" clId="{4F3205D0-99F2-4E46-86CD-F6870FB4E703}" dt="2023-11-21T09:28:26.954" v="2054" actId="27636"/>
        <pc:sldMkLst>
          <pc:docMk/>
          <pc:sldMk cId="1635395493" sldId="273"/>
        </pc:sldMkLst>
        <pc:spChg chg="mod">
          <ac:chgData name="Jörgen Damberg" userId="3defc36d214de914" providerId="LiveId" clId="{4F3205D0-99F2-4E46-86CD-F6870FB4E703}" dt="2023-11-21T09:26:32.369" v="1940" actId="20577"/>
          <ac:spMkLst>
            <pc:docMk/>
            <pc:sldMk cId="1635395493" sldId="273"/>
            <ac:spMk id="2" creationId="{29FE95CF-74BB-5961-9D05-B6D5CBA0D86B}"/>
          </ac:spMkLst>
        </pc:spChg>
        <pc:spChg chg="mod">
          <ac:chgData name="Jörgen Damberg" userId="3defc36d214de914" providerId="LiveId" clId="{4F3205D0-99F2-4E46-86CD-F6870FB4E703}" dt="2023-11-21T09:28:26.954" v="2054" actId="27636"/>
          <ac:spMkLst>
            <pc:docMk/>
            <pc:sldMk cId="1635395493" sldId="273"/>
            <ac:spMk id="3" creationId="{FD8838B3-4188-A812-6C25-3EE610425E9D}"/>
          </ac:spMkLst>
        </pc:spChg>
        <pc:spChg chg="mod">
          <ac:chgData name="Jörgen Damberg" userId="3defc36d214de914" providerId="LiveId" clId="{4F3205D0-99F2-4E46-86CD-F6870FB4E703}" dt="2023-11-21T09:27:29.426" v="2003" actId="20577"/>
          <ac:spMkLst>
            <pc:docMk/>
            <pc:sldMk cId="1635395493" sldId="273"/>
            <ac:spMk id="4" creationId="{CBC70A40-7133-1A4E-F4E7-3A7AD7977C0F}"/>
          </ac:spMkLst>
        </pc:spChg>
        <pc:cxnChg chg="add mod">
          <ac:chgData name="Jörgen Damberg" userId="3defc36d214de914" providerId="LiveId" clId="{4F3205D0-99F2-4E46-86CD-F6870FB4E703}" dt="2023-11-21T09:26:58.829" v="1967" actId="1037"/>
          <ac:cxnSpMkLst>
            <pc:docMk/>
            <pc:sldMk cId="1635395493" sldId="273"/>
            <ac:cxnSpMk id="7" creationId="{7E0DEB7F-2EBF-3651-55F9-8E6852A1525C}"/>
          </ac:cxnSpMkLst>
        </pc:cxnChg>
      </pc:sldChg>
      <pc:sldChg chg="modSp new mod">
        <pc:chgData name="Jörgen Damberg" userId="3defc36d214de914" providerId="LiveId" clId="{4F3205D0-99F2-4E46-86CD-F6870FB4E703}" dt="2023-11-21T09:51:41.591" v="2328" actId="20577"/>
        <pc:sldMkLst>
          <pc:docMk/>
          <pc:sldMk cId="102281822" sldId="274"/>
        </pc:sldMkLst>
        <pc:spChg chg="mod">
          <ac:chgData name="Jörgen Damberg" userId="3defc36d214de914" providerId="LiveId" clId="{4F3205D0-99F2-4E46-86CD-F6870FB4E703}" dt="2023-11-21T09:51:41.591" v="2328" actId="20577"/>
          <ac:spMkLst>
            <pc:docMk/>
            <pc:sldMk cId="102281822" sldId="274"/>
            <ac:spMk id="2" creationId="{404A466C-2979-B594-4FC6-2DE391364CE6}"/>
          </ac:spMkLst>
        </pc:spChg>
      </pc:sldChg>
      <pc:sldChg chg="modSp new mod">
        <pc:chgData name="Jörgen Damberg" userId="3defc36d214de914" providerId="LiveId" clId="{4F3205D0-99F2-4E46-86CD-F6870FB4E703}" dt="2023-11-21T12:08:14.808" v="3029" actId="20577"/>
        <pc:sldMkLst>
          <pc:docMk/>
          <pc:sldMk cId="79354784" sldId="275"/>
        </pc:sldMkLst>
        <pc:spChg chg="mod">
          <ac:chgData name="Jörgen Damberg" userId="3defc36d214de914" providerId="LiveId" clId="{4F3205D0-99F2-4E46-86CD-F6870FB4E703}" dt="2023-11-21T12:05:52.237" v="2839" actId="20577"/>
          <ac:spMkLst>
            <pc:docMk/>
            <pc:sldMk cId="79354784" sldId="275"/>
            <ac:spMk id="2" creationId="{4254A2D9-E51C-FA71-BB39-C2BD72F73927}"/>
          </ac:spMkLst>
        </pc:spChg>
        <pc:spChg chg="mod">
          <ac:chgData name="Jörgen Damberg" userId="3defc36d214de914" providerId="LiveId" clId="{4F3205D0-99F2-4E46-86CD-F6870FB4E703}" dt="2023-11-21T12:08:14.808" v="3029" actId="20577"/>
          <ac:spMkLst>
            <pc:docMk/>
            <pc:sldMk cId="79354784" sldId="275"/>
            <ac:spMk id="3" creationId="{24A6E11B-7B07-FB9F-064C-7DCBD5E13E34}"/>
          </ac:spMkLst>
        </pc:spChg>
      </pc:sldChg>
      <pc:sldChg chg="addSp modSp new mod">
        <pc:chgData name="Jörgen Damberg" userId="3defc36d214de914" providerId="LiveId" clId="{4F3205D0-99F2-4E46-86CD-F6870FB4E703}" dt="2023-11-21T12:25:13.972" v="3522" actId="1037"/>
        <pc:sldMkLst>
          <pc:docMk/>
          <pc:sldMk cId="430114465" sldId="276"/>
        </pc:sldMkLst>
        <pc:spChg chg="mod">
          <ac:chgData name="Jörgen Damberg" userId="3defc36d214de914" providerId="LiveId" clId="{4F3205D0-99F2-4E46-86CD-F6870FB4E703}" dt="2023-11-21T12:25:13.972" v="3522" actId="1037"/>
          <ac:spMkLst>
            <pc:docMk/>
            <pc:sldMk cId="430114465" sldId="276"/>
            <ac:spMk id="2" creationId="{E6FECF85-BF5F-2B77-545B-628E4196B1DF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5" creationId="{7C076310-763D-42D0-73D0-EDBB0886288A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6" creationId="{930EA7E2-C57D-F505-424A-69BD477415A8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7" creationId="{44AAC875-E3A6-ECE8-CAB9-9C6881442E22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8" creationId="{1ED3A919-8B2A-D781-B95E-234FC3B21C20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9" creationId="{ED9E5BE2-9A87-9ABE-A1E7-9A5511DFDFDD}"/>
          </ac:spMkLst>
        </pc:spChg>
      </pc:sldChg>
    </pc:docChg>
  </pc:docChgLst>
  <pc:docChgLst>
    <pc:chgData name="Jörgen Damberg" userId="3defc36d214de914" providerId="LiveId" clId="{6319AD4F-FF93-4BD9-B412-AF1770B5094E}"/>
    <pc:docChg chg="custSel addSld delSld modSld sldOrd">
      <pc:chgData name="Jörgen Damberg" userId="3defc36d214de914" providerId="LiveId" clId="{6319AD4F-FF93-4BD9-B412-AF1770B5094E}" dt="2024-10-29T15:51:46.319" v="297" actId="14826"/>
      <pc:docMkLst>
        <pc:docMk/>
      </pc:docMkLst>
      <pc:sldChg chg="modSp mod">
        <pc:chgData name="Jörgen Damberg" userId="3defc36d214de914" providerId="LiveId" clId="{6319AD4F-FF93-4BD9-B412-AF1770B5094E}" dt="2024-10-29T15:51:46.319" v="297" actId="14826"/>
        <pc:sldMkLst>
          <pc:docMk/>
          <pc:sldMk cId="1068838018" sldId="268"/>
        </pc:sldMkLst>
        <pc:picChg chg="mod">
          <ac:chgData name="Jörgen Damberg" userId="3defc36d214de914" providerId="LiveId" clId="{6319AD4F-FF93-4BD9-B412-AF1770B5094E}" dt="2024-10-29T15:51:46.319" v="297" actId="14826"/>
          <ac:picMkLst>
            <pc:docMk/>
            <pc:sldMk cId="1068838018" sldId="268"/>
            <ac:picMk id="5" creationId="{7BC52BD8-5943-37C9-1F62-D2BB5F63876C}"/>
          </ac:picMkLst>
        </pc:picChg>
      </pc:sldChg>
      <pc:sldChg chg="delSp modSp mod delAnim">
        <pc:chgData name="Jörgen Damberg" userId="3defc36d214de914" providerId="LiveId" clId="{6319AD4F-FF93-4BD9-B412-AF1770B5094E}" dt="2024-10-29T13:40:25.559" v="210" actId="6549"/>
        <pc:sldMkLst>
          <pc:docMk/>
          <pc:sldMk cId="2331929315" sldId="271"/>
        </pc:sldMkLst>
        <pc:spChg chg="mod">
          <ac:chgData name="Jörgen Damberg" userId="3defc36d214de914" providerId="LiveId" clId="{6319AD4F-FF93-4BD9-B412-AF1770B5094E}" dt="2024-10-29T13:40:25.559" v="210" actId="6549"/>
          <ac:spMkLst>
            <pc:docMk/>
            <pc:sldMk cId="2331929315" sldId="271"/>
            <ac:spMk id="2" creationId="{7D479A95-4EC7-85C2-2B4F-3EB74B80677F}"/>
          </ac:spMkLst>
        </pc:spChg>
        <pc:spChg chg="del">
          <ac:chgData name="Jörgen Damberg" userId="3defc36d214de914" providerId="LiveId" clId="{6319AD4F-FF93-4BD9-B412-AF1770B5094E}" dt="2024-10-29T13:39:58.863" v="66" actId="21"/>
          <ac:spMkLst>
            <pc:docMk/>
            <pc:sldMk cId="2331929315" sldId="271"/>
            <ac:spMk id="7" creationId="{7780F544-4E80-F39A-B975-08FFD0DDE0E0}"/>
          </ac:spMkLst>
        </pc:spChg>
        <pc:picChg chg="del">
          <ac:chgData name="Jörgen Damberg" userId="3defc36d214de914" providerId="LiveId" clId="{6319AD4F-FF93-4BD9-B412-AF1770B5094E}" dt="2024-10-29T13:39:58.863" v="66" actId="21"/>
          <ac:picMkLst>
            <pc:docMk/>
            <pc:sldMk cId="2331929315" sldId="271"/>
            <ac:picMk id="6" creationId="{B4C1A5E6-A563-09BC-C61D-3DED11B01681}"/>
          </ac:picMkLst>
        </pc:picChg>
      </pc:sldChg>
      <pc:sldChg chg="modSp mod ord">
        <pc:chgData name="Jörgen Damberg" userId="3defc36d214de914" providerId="LiveId" clId="{6319AD4F-FF93-4BD9-B412-AF1770B5094E}" dt="2024-10-29T13:41:03.445" v="215" actId="6549"/>
        <pc:sldMkLst>
          <pc:docMk/>
          <pc:sldMk cId="2340791043" sldId="272"/>
        </pc:sldMkLst>
        <pc:spChg chg="mod">
          <ac:chgData name="Jörgen Damberg" userId="3defc36d214de914" providerId="LiveId" clId="{6319AD4F-FF93-4BD9-B412-AF1770B5094E}" dt="2024-10-29T13:41:03.445" v="215" actId="6549"/>
          <ac:spMkLst>
            <pc:docMk/>
            <pc:sldMk cId="2340791043" sldId="272"/>
            <ac:spMk id="2" creationId="{DA076D3E-2D32-5B5C-3939-A5220BD6A93F}"/>
          </ac:spMkLst>
        </pc:spChg>
      </pc:sldChg>
      <pc:sldChg chg="modSp mod ord">
        <pc:chgData name="Jörgen Damberg" userId="3defc36d214de914" providerId="LiveId" clId="{6319AD4F-FF93-4BD9-B412-AF1770B5094E}" dt="2024-10-29T13:41:41.646" v="293"/>
        <pc:sldMkLst>
          <pc:docMk/>
          <pc:sldMk cId="102281822" sldId="274"/>
        </pc:sldMkLst>
        <pc:spChg chg="mod">
          <ac:chgData name="Jörgen Damberg" userId="3defc36d214de914" providerId="LiveId" clId="{6319AD4F-FF93-4BD9-B412-AF1770B5094E}" dt="2024-10-29T13:41:36.787" v="291" actId="6549"/>
          <ac:spMkLst>
            <pc:docMk/>
            <pc:sldMk cId="102281822" sldId="274"/>
            <ac:spMk id="2" creationId="{404A466C-2979-B594-4FC6-2DE391364CE6}"/>
          </ac:spMkLst>
        </pc:spChg>
        <pc:spChg chg="mod">
          <ac:chgData name="Jörgen Damberg" userId="3defc36d214de914" providerId="LiveId" clId="{6319AD4F-FF93-4BD9-B412-AF1770B5094E}" dt="2024-10-29T13:41:33.153" v="290" actId="20577"/>
          <ac:spMkLst>
            <pc:docMk/>
            <pc:sldMk cId="102281822" sldId="274"/>
            <ac:spMk id="3" creationId="{D4ED046A-62F6-FEF1-D6CC-FF2A3D51334E}"/>
          </ac:spMkLst>
        </pc:spChg>
      </pc:sldChg>
      <pc:sldChg chg="ord">
        <pc:chgData name="Jörgen Damberg" userId="3defc36d214de914" providerId="LiveId" clId="{6319AD4F-FF93-4BD9-B412-AF1770B5094E}" dt="2024-10-29T13:38:57.243" v="62"/>
        <pc:sldMkLst>
          <pc:docMk/>
          <pc:sldMk cId="79354784" sldId="275"/>
        </pc:sldMkLst>
      </pc:sldChg>
      <pc:sldChg chg="ord">
        <pc:chgData name="Jörgen Damberg" userId="3defc36d214de914" providerId="LiveId" clId="{6319AD4F-FF93-4BD9-B412-AF1770B5094E}" dt="2024-10-29T13:41:58.823" v="295"/>
        <pc:sldMkLst>
          <pc:docMk/>
          <pc:sldMk cId="430114465" sldId="276"/>
        </pc:sldMkLst>
      </pc:sldChg>
      <pc:sldChg chg="addSp modSp mod modAnim">
        <pc:chgData name="Jörgen Damberg" userId="3defc36d214de914" providerId="LiveId" clId="{6319AD4F-FF93-4BD9-B412-AF1770B5094E}" dt="2024-10-29T13:38:06.046" v="56"/>
        <pc:sldMkLst>
          <pc:docMk/>
          <pc:sldMk cId="234574440" sldId="278"/>
        </pc:sldMkLst>
        <pc:spChg chg="add mod">
          <ac:chgData name="Jörgen Damberg" userId="3defc36d214de914" providerId="LiveId" clId="{6319AD4F-FF93-4BD9-B412-AF1770B5094E}" dt="2024-10-29T13:38:02.417" v="55" actId="1036"/>
          <ac:spMkLst>
            <pc:docMk/>
            <pc:sldMk cId="234574440" sldId="278"/>
            <ac:spMk id="2" creationId="{3BB5D0A9-5502-6E05-B439-964A5EF16BDD}"/>
          </ac:spMkLst>
        </pc:spChg>
        <pc:spChg chg="add mod">
          <ac:chgData name="Jörgen Damberg" userId="3defc36d214de914" providerId="LiveId" clId="{6319AD4F-FF93-4BD9-B412-AF1770B5094E}" dt="2024-10-29T13:37:49.244" v="47" actId="1036"/>
          <ac:spMkLst>
            <pc:docMk/>
            <pc:sldMk cId="234574440" sldId="278"/>
            <ac:spMk id="3" creationId="{605002DC-FE37-32A9-9FDE-0DE2394B97CD}"/>
          </ac:spMkLst>
        </pc:spChg>
      </pc:sldChg>
      <pc:sldChg chg="ord">
        <pc:chgData name="Jörgen Damberg" userId="3defc36d214de914" providerId="LiveId" clId="{6319AD4F-FF93-4BD9-B412-AF1770B5094E}" dt="2024-10-29T13:38:57.243" v="62"/>
        <pc:sldMkLst>
          <pc:docMk/>
          <pc:sldMk cId="2619073819" sldId="280"/>
        </pc:sldMkLst>
      </pc:sldChg>
      <pc:sldChg chg="addSp modSp new mod ord modAnim">
        <pc:chgData name="Jörgen Damberg" userId="3defc36d214de914" providerId="LiveId" clId="{6319AD4F-FF93-4BD9-B412-AF1770B5094E}" dt="2024-10-29T13:40:52.758" v="214"/>
        <pc:sldMkLst>
          <pc:docMk/>
          <pc:sldMk cId="92869228" sldId="286"/>
        </pc:sldMkLst>
        <pc:spChg chg="mod">
          <ac:chgData name="Jörgen Damberg" userId="3defc36d214de914" providerId="LiveId" clId="{6319AD4F-FF93-4BD9-B412-AF1770B5094E}" dt="2024-10-29T13:40:14.906" v="156" actId="1036"/>
          <ac:spMkLst>
            <pc:docMk/>
            <pc:sldMk cId="92869228" sldId="286"/>
            <ac:spMk id="2" creationId="{89895B5C-8045-77D1-C18B-81A88B858017}"/>
          </ac:spMkLst>
        </pc:spChg>
        <pc:spChg chg="add mod">
          <ac:chgData name="Jörgen Damberg" userId="3defc36d214de914" providerId="LiveId" clId="{6319AD4F-FF93-4BD9-B412-AF1770B5094E}" dt="2024-10-29T13:40:20.168" v="208" actId="1036"/>
          <ac:spMkLst>
            <pc:docMk/>
            <pc:sldMk cId="92869228" sldId="286"/>
            <ac:spMk id="7" creationId="{7780F544-4E80-F39A-B975-08FFD0DDE0E0}"/>
          </ac:spMkLst>
        </pc:spChg>
        <pc:picChg chg="add mod">
          <ac:chgData name="Jörgen Damberg" userId="3defc36d214de914" providerId="LiveId" clId="{6319AD4F-FF93-4BD9-B412-AF1770B5094E}" dt="2024-10-29T13:40:07.395" v="68" actId="14100"/>
          <ac:picMkLst>
            <pc:docMk/>
            <pc:sldMk cId="92869228" sldId="286"/>
            <ac:picMk id="6" creationId="{B4C1A5E6-A563-09BC-C61D-3DED11B01681}"/>
          </ac:picMkLst>
        </pc:picChg>
      </pc:sldChg>
      <pc:sldChg chg="addSp delSp modSp new del mod ord">
        <pc:chgData name="Jörgen Damberg" userId="3defc36d214de914" providerId="LiveId" clId="{6319AD4F-FF93-4BD9-B412-AF1770B5094E}" dt="2024-10-29T13:37:13.280" v="18" actId="47"/>
        <pc:sldMkLst>
          <pc:docMk/>
          <pc:sldMk cId="589114669" sldId="286"/>
        </pc:sldMkLst>
        <pc:spChg chg="add del mod">
          <ac:chgData name="Jörgen Damberg" userId="3defc36d214de914" providerId="LiveId" clId="{6319AD4F-FF93-4BD9-B412-AF1770B5094E}" dt="2024-10-29T13:37:11.294" v="17" actId="478"/>
          <ac:spMkLst>
            <pc:docMk/>
            <pc:sldMk cId="589114669" sldId="286"/>
            <ac:spMk id="2" creationId="{D8D3655A-5217-5331-1EB8-5EC51B2B4835}"/>
          </ac:spMkLst>
        </pc:spChg>
        <pc:spChg chg="add del mod">
          <ac:chgData name="Jörgen Damberg" userId="3defc36d214de914" providerId="LiveId" clId="{6319AD4F-FF93-4BD9-B412-AF1770B5094E}" dt="2024-10-29T13:37:09.906" v="16" actId="478"/>
          <ac:spMkLst>
            <pc:docMk/>
            <pc:sldMk cId="589114669" sldId="286"/>
            <ac:spMk id="3" creationId="{24B930DD-907D-62D8-6A10-33C67E69CC28}"/>
          </ac:spMkLst>
        </pc:spChg>
      </pc:sldChg>
      <pc:sldChg chg="new del">
        <pc:chgData name="Jörgen Damberg" userId="3defc36d214de914" providerId="LiveId" clId="{6319AD4F-FF93-4BD9-B412-AF1770B5094E}" dt="2024-10-29T13:39:46.206" v="64" actId="47"/>
        <pc:sldMkLst>
          <pc:docMk/>
          <pc:sldMk cId="1613205188" sldId="286"/>
        </pc:sldMkLst>
      </pc:sldChg>
    </pc:docChg>
  </pc:docChgLst>
  <pc:docChgLst>
    <pc:chgData name="Jörgen Damberg" userId="3defc36d214de914" providerId="LiveId" clId="{139EC1B9-3BB7-44F3-ABC5-C4D60C503EFE}"/>
    <pc:docChg chg="undo custSel addSld delSld modSld sldOrd">
      <pc:chgData name="Jörgen Damberg" userId="3defc36d214de914" providerId="LiveId" clId="{139EC1B9-3BB7-44F3-ABC5-C4D60C503EFE}" dt="2024-10-29T09:43:06.130" v="2189"/>
      <pc:docMkLst>
        <pc:docMk/>
      </pc:docMkLst>
      <pc:sldChg chg="addSp modSp mod modAnim">
        <pc:chgData name="Jörgen Damberg" userId="3defc36d214de914" providerId="LiveId" clId="{139EC1B9-3BB7-44F3-ABC5-C4D60C503EFE}" dt="2024-10-29T08:50:24.561" v="1884"/>
        <pc:sldMkLst>
          <pc:docMk/>
          <pc:sldMk cId="1068838018" sldId="268"/>
        </pc:sldMkLst>
        <pc:spChg chg="mod">
          <ac:chgData name="Jörgen Damberg" userId="3defc36d214de914" providerId="LiveId" clId="{139EC1B9-3BB7-44F3-ABC5-C4D60C503EFE}" dt="2024-10-29T08:50:14.375" v="1880" actId="20577"/>
          <ac:spMkLst>
            <pc:docMk/>
            <pc:sldMk cId="1068838018" sldId="268"/>
            <ac:spMk id="2" creationId="{457297FD-8CF2-1D28-3B95-58E01FA1D69D}"/>
          </ac:spMkLst>
        </pc:spChg>
        <pc:picChg chg="add mod">
          <ac:chgData name="Jörgen Damberg" userId="3defc36d214de914" providerId="LiveId" clId="{139EC1B9-3BB7-44F3-ABC5-C4D60C503EFE}" dt="2024-10-29T08:50:20.386" v="1883" actId="1076"/>
          <ac:picMkLst>
            <pc:docMk/>
            <pc:sldMk cId="1068838018" sldId="268"/>
            <ac:picMk id="5" creationId="{7BC52BD8-5943-37C9-1F62-D2BB5F63876C}"/>
          </ac:picMkLst>
        </pc:picChg>
      </pc:sldChg>
      <pc:sldChg chg="ord">
        <pc:chgData name="Jörgen Damberg" userId="3defc36d214de914" providerId="LiveId" clId="{139EC1B9-3BB7-44F3-ABC5-C4D60C503EFE}" dt="2024-10-29T08:32:54.465" v="1306"/>
        <pc:sldMkLst>
          <pc:docMk/>
          <pc:sldMk cId="2729233413" sldId="269"/>
        </pc:sldMkLst>
      </pc:sldChg>
      <pc:sldChg chg="ord">
        <pc:chgData name="Jörgen Damberg" userId="3defc36d214de914" providerId="LiveId" clId="{139EC1B9-3BB7-44F3-ABC5-C4D60C503EFE}" dt="2024-10-29T09:39:30.528" v="2103"/>
        <pc:sldMkLst>
          <pc:docMk/>
          <pc:sldMk cId="424267287" sldId="270"/>
        </pc:sldMkLst>
      </pc:sldChg>
      <pc:sldChg chg="addSp modSp mod ord modAnim">
        <pc:chgData name="Jörgen Damberg" userId="3defc36d214de914" providerId="LiveId" clId="{139EC1B9-3BB7-44F3-ABC5-C4D60C503EFE}" dt="2024-10-29T09:42:48.251" v="2187" actId="1038"/>
        <pc:sldMkLst>
          <pc:docMk/>
          <pc:sldMk cId="2331929315" sldId="271"/>
        </pc:sldMkLst>
        <pc:spChg chg="mod">
          <ac:chgData name="Jörgen Damberg" userId="3defc36d214de914" providerId="LiveId" clId="{139EC1B9-3BB7-44F3-ABC5-C4D60C503EFE}" dt="2024-10-29T09:42:14.815" v="2114" actId="14100"/>
          <ac:spMkLst>
            <pc:docMk/>
            <pc:sldMk cId="2331929315" sldId="271"/>
            <ac:spMk id="3" creationId="{C1313DEB-322D-2CB5-1B34-D3A79AD73A9D}"/>
          </ac:spMkLst>
        </pc:spChg>
        <pc:spChg chg="add mod">
          <ac:chgData name="Jörgen Damberg" userId="3defc36d214de914" providerId="LiveId" clId="{139EC1B9-3BB7-44F3-ABC5-C4D60C503EFE}" dt="2024-10-29T09:42:48.251" v="2187" actId="1038"/>
          <ac:spMkLst>
            <pc:docMk/>
            <pc:sldMk cId="2331929315" sldId="271"/>
            <ac:spMk id="7" creationId="{7780F544-4E80-F39A-B975-08FFD0DDE0E0}"/>
          </ac:spMkLst>
        </pc:spChg>
        <pc:picChg chg="add mod">
          <ac:chgData name="Jörgen Damberg" userId="3defc36d214de914" providerId="LiveId" clId="{139EC1B9-3BB7-44F3-ABC5-C4D60C503EFE}" dt="2024-10-29T09:42:07.846" v="2113" actId="1076"/>
          <ac:picMkLst>
            <pc:docMk/>
            <pc:sldMk cId="2331929315" sldId="271"/>
            <ac:picMk id="6" creationId="{B4C1A5E6-A563-09BC-C61D-3DED11B01681}"/>
          </ac:picMkLst>
        </pc:picChg>
      </pc:sldChg>
      <pc:sldChg chg="ord">
        <pc:chgData name="Jörgen Damberg" userId="3defc36d214de914" providerId="LiveId" clId="{139EC1B9-3BB7-44F3-ABC5-C4D60C503EFE}" dt="2024-10-29T09:39:53.631" v="2109"/>
        <pc:sldMkLst>
          <pc:docMk/>
          <pc:sldMk cId="2340791043" sldId="272"/>
        </pc:sldMkLst>
      </pc:sldChg>
      <pc:sldChg chg="addSp modSp mod ord">
        <pc:chgData name="Jörgen Damberg" userId="3defc36d214de914" providerId="LiveId" clId="{139EC1B9-3BB7-44F3-ABC5-C4D60C503EFE}" dt="2024-10-29T08:32:43.708" v="1302"/>
        <pc:sldMkLst>
          <pc:docMk/>
          <pc:sldMk cId="1635395493" sldId="273"/>
        </pc:sldMkLst>
        <pc:picChg chg="add mod">
          <ac:chgData name="Jörgen Damberg" userId="3defc36d214de914" providerId="LiveId" clId="{139EC1B9-3BB7-44F3-ABC5-C4D60C503EFE}" dt="2024-10-29T07:49:38.442" v="81"/>
          <ac:picMkLst>
            <pc:docMk/>
            <pc:sldMk cId="1635395493" sldId="273"/>
            <ac:picMk id="8" creationId="{ABF4A914-6F12-0BF0-1C00-C3B1882557DE}"/>
          </ac:picMkLst>
        </pc:picChg>
      </pc:sldChg>
      <pc:sldChg chg="ord">
        <pc:chgData name="Jörgen Damberg" userId="3defc36d214de914" providerId="LiveId" clId="{139EC1B9-3BB7-44F3-ABC5-C4D60C503EFE}" dt="2024-10-29T07:55:55.436" v="121"/>
        <pc:sldMkLst>
          <pc:docMk/>
          <pc:sldMk cId="79354784" sldId="275"/>
        </pc:sldMkLst>
      </pc:sldChg>
      <pc:sldChg chg="ord">
        <pc:chgData name="Jörgen Damberg" userId="3defc36d214de914" providerId="LiveId" clId="{139EC1B9-3BB7-44F3-ABC5-C4D60C503EFE}" dt="2024-10-29T09:39:48.564" v="2107"/>
        <pc:sldMkLst>
          <pc:docMk/>
          <pc:sldMk cId="430114465" sldId="276"/>
        </pc:sldMkLst>
      </pc:sldChg>
      <pc:sldChg chg="addSp delSp modSp new mod modAnim">
        <pc:chgData name="Jörgen Damberg" userId="3defc36d214de914" providerId="LiveId" clId="{139EC1B9-3BB7-44F3-ABC5-C4D60C503EFE}" dt="2024-10-29T08:30:14.861" v="1167" actId="21"/>
        <pc:sldMkLst>
          <pc:docMk/>
          <pc:sldMk cId="4134515106" sldId="277"/>
        </pc:sldMkLst>
        <pc:spChg chg="mod">
          <ac:chgData name="Jörgen Damberg" userId="3defc36d214de914" providerId="LiveId" clId="{139EC1B9-3BB7-44F3-ABC5-C4D60C503EFE}" dt="2024-10-29T07:47:38.053" v="14" actId="20577"/>
          <ac:spMkLst>
            <pc:docMk/>
            <pc:sldMk cId="4134515106" sldId="277"/>
            <ac:spMk id="2" creationId="{3183D83B-D714-067A-4216-BFFCCBFBB881}"/>
          </ac:spMkLst>
        </pc:spChg>
        <pc:spChg chg="mod">
          <ac:chgData name="Jörgen Damberg" userId="3defc36d214de914" providerId="LiveId" clId="{139EC1B9-3BB7-44F3-ABC5-C4D60C503EFE}" dt="2024-10-29T07:48:01.580" v="74" actId="20577"/>
          <ac:spMkLst>
            <pc:docMk/>
            <pc:sldMk cId="4134515106" sldId="277"/>
            <ac:spMk id="3" creationId="{FB095E4E-B66C-87BA-1FA3-6BCDA0D951B7}"/>
          </ac:spMkLst>
        </pc:spChg>
        <pc:picChg chg="add del mod">
          <ac:chgData name="Jörgen Damberg" userId="3defc36d214de914" providerId="LiveId" clId="{139EC1B9-3BB7-44F3-ABC5-C4D60C503EFE}" dt="2024-10-29T08:30:14.861" v="1167" actId="21"/>
          <ac:picMkLst>
            <pc:docMk/>
            <pc:sldMk cId="4134515106" sldId="277"/>
            <ac:picMk id="2050" creationId="{35A7A9CF-ADA5-3FFE-EA7D-FCD049FA046A}"/>
          </ac:picMkLst>
        </pc:picChg>
      </pc:sldChg>
      <pc:sldChg chg="addSp delSp modSp new mod ord modAnim">
        <pc:chgData name="Jörgen Damberg" userId="3defc36d214de914" providerId="LiveId" clId="{139EC1B9-3BB7-44F3-ABC5-C4D60C503EFE}" dt="2024-10-29T08:21:35.432" v="915" actId="207"/>
        <pc:sldMkLst>
          <pc:docMk/>
          <pc:sldMk cId="234574440" sldId="278"/>
        </pc:sldMkLst>
        <pc:spChg chg="add mod">
          <ac:chgData name="Jörgen Damberg" userId="3defc36d214de914" providerId="LiveId" clId="{139EC1B9-3BB7-44F3-ABC5-C4D60C503EFE}" dt="2024-10-29T08:15:42.610" v="677" actId="1036"/>
          <ac:spMkLst>
            <pc:docMk/>
            <pc:sldMk cId="234574440" sldId="278"/>
            <ac:spMk id="4" creationId="{6F342DBC-59AB-022E-6986-56A99960E71D}"/>
          </ac:spMkLst>
        </pc:spChg>
        <pc:spChg chg="add mod ord">
          <ac:chgData name="Jörgen Damberg" userId="3defc36d214de914" providerId="LiveId" clId="{139EC1B9-3BB7-44F3-ABC5-C4D60C503EFE}" dt="2024-10-29T08:15:42.610" v="677" actId="1036"/>
          <ac:spMkLst>
            <pc:docMk/>
            <pc:sldMk cId="234574440" sldId="278"/>
            <ac:spMk id="5" creationId="{5245ED24-7690-2FCB-D2E9-C8911E7D0324}"/>
          </ac:spMkLst>
        </pc:spChg>
        <pc:spChg chg="add mod">
          <ac:chgData name="Jörgen Damberg" userId="3defc36d214de914" providerId="LiveId" clId="{139EC1B9-3BB7-44F3-ABC5-C4D60C503EFE}" dt="2024-10-29T08:15:42.610" v="677" actId="1036"/>
          <ac:spMkLst>
            <pc:docMk/>
            <pc:sldMk cId="234574440" sldId="278"/>
            <ac:spMk id="6" creationId="{43FCEBA6-F044-A5DD-11A9-5E0D5C79E71A}"/>
          </ac:spMkLst>
        </pc:spChg>
        <pc:spChg chg="add mod">
          <ac:chgData name="Jörgen Damberg" userId="3defc36d214de914" providerId="LiveId" clId="{139EC1B9-3BB7-44F3-ABC5-C4D60C503EFE}" dt="2024-10-29T08:15:42.610" v="677" actId="1036"/>
          <ac:spMkLst>
            <pc:docMk/>
            <pc:sldMk cId="234574440" sldId="278"/>
            <ac:spMk id="7" creationId="{853EFF92-935B-FA8B-74E6-B475E73816DB}"/>
          </ac:spMkLst>
        </pc:spChg>
        <pc:spChg chg="add mod">
          <ac:chgData name="Jörgen Damberg" userId="3defc36d214de914" providerId="LiveId" clId="{139EC1B9-3BB7-44F3-ABC5-C4D60C503EFE}" dt="2024-10-29T08:15:42.610" v="677" actId="1036"/>
          <ac:spMkLst>
            <pc:docMk/>
            <pc:sldMk cId="234574440" sldId="278"/>
            <ac:spMk id="8" creationId="{2A030D92-A7F4-B7D8-0CE3-D6AC94FA2B99}"/>
          </ac:spMkLst>
        </pc:spChg>
        <pc:spChg chg="add mod">
          <ac:chgData name="Jörgen Damberg" userId="3defc36d214de914" providerId="LiveId" clId="{139EC1B9-3BB7-44F3-ABC5-C4D60C503EFE}" dt="2024-10-29T08:15:42.610" v="677" actId="1036"/>
          <ac:spMkLst>
            <pc:docMk/>
            <pc:sldMk cId="234574440" sldId="278"/>
            <ac:spMk id="9" creationId="{28F6418B-5302-D0F8-24D1-5C70EFD381E6}"/>
          </ac:spMkLst>
        </pc:spChg>
        <pc:spChg chg="add mod ord">
          <ac:chgData name="Jörgen Damberg" userId="3defc36d214de914" providerId="LiveId" clId="{139EC1B9-3BB7-44F3-ABC5-C4D60C503EFE}" dt="2024-10-29T08:15:42.610" v="677" actId="1036"/>
          <ac:spMkLst>
            <pc:docMk/>
            <pc:sldMk cId="234574440" sldId="278"/>
            <ac:spMk id="10" creationId="{9A61BA2C-C827-5FE4-8504-488F507F2624}"/>
          </ac:spMkLst>
        </pc:spChg>
        <pc:spChg chg="add mod">
          <ac:chgData name="Jörgen Damberg" userId="3defc36d214de914" providerId="LiveId" clId="{139EC1B9-3BB7-44F3-ABC5-C4D60C503EFE}" dt="2024-10-29T08:19:15.273" v="708" actId="1037"/>
          <ac:spMkLst>
            <pc:docMk/>
            <pc:sldMk cId="234574440" sldId="278"/>
            <ac:spMk id="11" creationId="{C4EFB30B-0D58-9125-96A5-0CD3A6C47858}"/>
          </ac:spMkLst>
        </pc:spChg>
        <pc:spChg chg="add mod ord">
          <ac:chgData name="Jörgen Damberg" userId="3defc36d214de914" providerId="LiveId" clId="{139EC1B9-3BB7-44F3-ABC5-C4D60C503EFE}" dt="2024-10-29T08:21:35.432" v="915" actId="207"/>
          <ac:spMkLst>
            <pc:docMk/>
            <pc:sldMk cId="234574440" sldId="278"/>
            <ac:spMk id="12" creationId="{60595978-949D-19D1-D70D-6ADBE749725F}"/>
          </ac:spMkLst>
        </pc:spChg>
        <pc:spChg chg="add del mod topLvl">
          <ac:chgData name="Jörgen Damberg" userId="3defc36d214de914" providerId="LiveId" clId="{139EC1B9-3BB7-44F3-ABC5-C4D60C503EFE}" dt="2024-10-29T08:13:31.419" v="361"/>
          <ac:spMkLst>
            <pc:docMk/>
            <pc:sldMk cId="234574440" sldId="278"/>
            <ac:spMk id="13" creationId="{E471F75F-637A-62F8-124F-D2B7495D486E}"/>
          </ac:spMkLst>
        </pc:spChg>
        <pc:spChg chg="add del mod topLvl">
          <ac:chgData name="Jörgen Damberg" userId="3defc36d214de914" providerId="LiveId" clId="{139EC1B9-3BB7-44F3-ABC5-C4D60C503EFE}" dt="2024-10-29T08:13:31.419" v="361"/>
          <ac:spMkLst>
            <pc:docMk/>
            <pc:sldMk cId="234574440" sldId="278"/>
            <ac:spMk id="14" creationId="{A2D3F7FA-8615-32A6-761D-71F26844A751}"/>
          </ac:spMkLst>
        </pc:spChg>
        <pc:spChg chg="add mod ord">
          <ac:chgData name="Jörgen Damberg" userId="3defc36d214de914" providerId="LiveId" clId="{139EC1B9-3BB7-44F3-ABC5-C4D60C503EFE}" dt="2024-10-29T08:21:10.200" v="913" actId="14100"/>
          <ac:spMkLst>
            <pc:docMk/>
            <pc:sldMk cId="234574440" sldId="278"/>
            <ac:spMk id="15" creationId="{36F335F6-ED7F-BB83-F867-6053E65596F8}"/>
          </ac:spMkLst>
        </pc:spChg>
        <pc:spChg chg="mod">
          <ac:chgData name="Jörgen Damberg" userId="3defc36d214de914" providerId="LiveId" clId="{139EC1B9-3BB7-44F3-ABC5-C4D60C503EFE}" dt="2024-10-29T08:15:42.610" v="677" actId="1036"/>
          <ac:spMkLst>
            <pc:docMk/>
            <pc:sldMk cId="234574440" sldId="278"/>
            <ac:spMk id="17" creationId="{B5BB1B7A-BD37-F5D3-BC68-8D29072DB8A7}"/>
          </ac:spMkLst>
        </pc:spChg>
        <pc:spChg chg="add mod">
          <ac:chgData name="Jörgen Damberg" userId="3defc36d214de914" providerId="LiveId" clId="{139EC1B9-3BB7-44F3-ABC5-C4D60C503EFE}" dt="2024-10-29T08:15:42.610" v="677" actId="1036"/>
          <ac:spMkLst>
            <pc:docMk/>
            <pc:sldMk cId="234574440" sldId="278"/>
            <ac:spMk id="18" creationId="{82F49004-C08E-F260-6D0F-4F917FCA353D}"/>
          </ac:spMkLst>
        </pc:spChg>
        <pc:spChg chg="add mod">
          <ac:chgData name="Jörgen Damberg" userId="3defc36d214de914" providerId="LiveId" clId="{139EC1B9-3BB7-44F3-ABC5-C4D60C503EFE}" dt="2024-10-29T08:15:56.747" v="681" actId="14100"/>
          <ac:spMkLst>
            <pc:docMk/>
            <pc:sldMk cId="234574440" sldId="278"/>
            <ac:spMk id="19" creationId="{768BE6D7-FAED-7CC8-9CEF-F2A554494303}"/>
          </ac:spMkLst>
        </pc:spChg>
        <pc:spChg chg="add mod">
          <ac:chgData name="Jörgen Damberg" userId="3defc36d214de914" providerId="LiveId" clId="{139EC1B9-3BB7-44F3-ABC5-C4D60C503EFE}" dt="2024-10-29T08:19:56.910" v="811" actId="1036"/>
          <ac:spMkLst>
            <pc:docMk/>
            <pc:sldMk cId="234574440" sldId="278"/>
            <ac:spMk id="20" creationId="{2BF782B6-EBEF-11D6-109A-3CBF72B3D252}"/>
          </ac:spMkLst>
        </pc:spChg>
        <pc:spChg chg="add mod">
          <ac:chgData name="Jörgen Damberg" userId="3defc36d214de914" providerId="LiveId" clId="{139EC1B9-3BB7-44F3-ABC5-C4D60C503EFE}" dt="2024-10-29T08:21:05.571" v="912" actId="1076"/>
          <ac:spMkLst>
            <pc:docMk/>
            <pc:sldMk cId="234574440" sldId="278"/>
            <ac:spMk id="21" creationId="{88313303-9D5C-F407-72C5-60D8055C9C8D}"/>
          </ac:spMkLst>
        </pc:spChg>
        <pc:grpChg chg="add del mod">
          <ac:chgData name="Jörgen Damberg" userId="3defc36d214de914" providerId="LiveId" clId="{139EC1B9-3BB7-44F3-ABC5-C4D60C503EFE}" dt="2024-10-29T08:13:21.399" v="360" actId="165"/>
          <ac:grpSpMkLst>
            <pc:docMk/>
            <pc:sldMk cId="234574440" sldId="278"/>
            <ac:grpSpMk id="16" creationId="{FD6B722E-E027-2B05-DD34-07C3606D8314}"/>
          </ac:grpSpMkLst>
        </pc:grpChg>
        <pc:picChg chg="add mod">
          <ac:chgData name="Jörgen Damberg" userId="3defc36d214de914" providerId="LiveId" clId="{139EC1B9-3BB7-44F3-ABC5-C4D60C503EFE}" dt="2024-10-29T07:49:43.797" v="86"/>
          <ac:picMkLst>
            <pc:docMk/>
            <pc:sldMk cId="234574440" sldId="278"/>
            <ac:picMk id="3" creationId="{13CDD145-D2A7-4C10-A731-EC1530C9D26A}"/>
          </ac:picMkLst>
        </pc:picChg>
      </pc:sldChg>
      <pc:sldChg chg="addSp delSp modSp new mod ord">
        <pc:chgData name="Jörgen Damberg" userId="3defc36d214de914" providerId="LiveId" clId="{139EC1B9-3BB7-44F3-ABC5-C4D60C503EFE}" dt="2024-10-29T08:32:50.148" v="1304"/>
        <pc:sldMkLst>
          <pc:docMk/>
          <pc:sldMk cId="2723589595" sldId="279"/>
        </pc:sldMkLst>
        <pc:spChg chg="del">
          <ac:chgData name="Jörgen Damberg" userId="3defc36d214de914" providerId="LiveId" clId="{139EC1B9-3BB7-44F3-ABC5-C4D60C503EFE}" dt="2024-10-29T07:49:48.377" v="88"/>
          <ac:spMkLst>
            <pc:docMk/>
            <pc:sldMk cId="2723589595" sldId="279"/>
            <ac:spMk id="4" creationId="{F3447F11-37C9-AFD6-6C87-904498A18767}"/>
          </ac:spMkLst>
        </pc:spChg>
        <pc:picChg chg="add mod">
          <ac:chgData name="Jörgen Damberg" userId="3defc36d214de914" providerId="LiveId" clId="{139EC1B9-3BB7-44F3-ABC5-C4D60C503EFE}" dt="2024-10-29T07:50:00.398" v="93" actId="1076"/>
          <ac:picMkLst>
            <pc:docMk/>
            <pc:sldMk cId="2723589595" sldId="279"/>
            <ac:picMk id="7" creationId="{76A1C8E6-66F6-A58F-DC33-A8CE8F5FFB45}"/>
          </ac:picMkLst>
        </pc:picChg>
      </pc:sldChg>
      <pc:sldChg chg="addSp delSp modSp new mod">
        <pc:chgData name="Jörgen Damberg" userId="3defc36d214de914" providerId="LiveId" clId="{139EC1B9-3BB7-44F3-ABC5-C4D60C503EFE}" dt="2024-10-29T07:51:32.103" v="117" actId="478"/>
        <pc:sldMkLst>
          <pc:docMk/>
          <pc:sldMk cId="2619073819" sldId="280"/>
        </pc:sldMkLst>
        <pc:spChg chg="mod ord">
          <ac:chgData name="Jörgen Damberg" userId="3defc36d214de914" providerId="LiveId" clId="{139EC1B9-3BB7-44F3-ABC5-C4D60C503EFE}" dt="2024-10-29T07:51:24.611" v="114" actId="166"/>
          <ac:spMkLst>
            <pc:docMk/>
            <pc:sldMk cId="2619073819" sldId="280"/>
            <ac:spMk id="2" creationId="{7BCD8967-68D0-B132-0468-08B0C6072C15}"/>
          </ac:spMkLst>
        </pc:spChg>
        <pc:spChg chg="del mod">
          <ac:chgData name="Jörgen Damberg" userId="3defc36d214de914" providerId="LiveId" clId="{139EC1B9-3BB7-44F3-ABC5-C4D60C503EFE}" dt="2024-10-29T07:51:32.103" v="117" actId="478"/>
          <ac:spMkLst>
            <pc:docMk/>
            <pc:sldMk cId="2619073819" sldId="280"/>
            <ac:spMk id="3" creationId="{E473EB0E-FDE1-8424-BC2E-ED581A197CC5}"/>
          </ac:spMkLst>
        </pc:spChg>
        <pc:spChg chg="del">
          <ac:chgData name="Jörgen Damberg" userId="3defc36d214de914" providerId="LiveId" clId="{139EC1B9-3BB7-44F3-ABC5-C4D60C503EFE}" dt="2024-10-29T07:51:05.887" v="95"/>
          <ac:spMkLst>
            <pc:docMk/>
            <pc:sldMk cId="2619073819" sldId="280"/>
            <ac:spMk id="4" creationId="{840648CC-7751-DFAA-30D3-3350C188C6C1}"/>
          </ac:spMkLst>
        </pc:spChg>
        <pc:picChg chg="add mod">
          <ac:chgData name="Jörgen Damberg" userId="3defc36d214de914" providerId="LiveId" clId="{139EC1B9-3BB7-44F3-ABC5-C4D60C503EFE}" dt="2024-10-29T07:51:16.111" v="99" actId="1076"/>
          <ac:picMkLst>
            <pc:docMk/>
            <pc:sldMk cId="2619073819" sldId="280"/>
            <ac:picMk id="7" creationId="{AA403BDD-70BA-89C6-D428-8DEADA3D974D}"/>
          </ac:picMkLst>
        </pc:picChg>
      </pc:sldChg>
      <pc:sldChg chg="addSp modSp new mod modAnim">
        <pc:chgData name="Jörgen Damberg" userId="3defc36d214de914" providerId="LiveId" clId="{139EC1B9-3BB7-44F3-ABC5-C4D60C503EFE}" dt="2024-10-29T08:28:52.741" v="1128"/>
        <pc:sldMkLst>
          <pc:docMk/>
          <pc:sldMk cId="2272486956" sldId="281"/>
        </pc:sldMkLst>
        <pc:spChg chg="mod">
          <ac:chgData name="Jörgen Damberg" userId="3defc36d214de914" providerId="LiveId" clId="{139EC1B9-3BB7-44F3-ABC5-C4D60C503EFE}" dt="2024-10-29T08:26:36.357" v="937" actId="20577"/>
          <ac:spMkLst>
            <pc:docMk/>
            <pc:sldMk cId="2272486956" sldId="281"/>
            <ac:spMk id="2" creationId="{3FD58D68-9634-5213-79AE-988D5CFE2DA9}"/>
          </ac:spMkLst>
        </pc:spChg>
        <pc:spChg chg="mod">
          <ac:chgData name="Jörgen Damberg" userId="3defc36d214de914" providerId="LiveId" clId="{139EC1B9-3BB7-44F3-ABC5-C4D60C503EFE}" dt="2024-10-29T08:28:38.305" v="1126" actId="12"/>
          <ac:spMkLst>
            <pc:docMk/>
            <pc:sldMk cId="2272486956" sldId="281"/>
            <ac:spMk id="3" creationId="{B2EC5810-D9E2-0D8D-1DA9-C13608F9D3EF}"/>
          </ac:spMkLst>
        </pc:spChg>
        <pc:picChg chg="add mod">
          <ac:chgData name="Jörgen Damberg" userId="3defc36d214de914" providerId="LiveId" clId="{139EC1B9-3BB7-44F3-ABC5-C4D60C503EFE}" dt="2024-10-29T08:27:59.823" v="1066" actId="1036"/>
          <ac:picMkLst>
            <pc:docMk/>
            <pc:sldMk cId="2272486956" sldId="281"/>
            <ac:picMk id="1026" creationId="{C29031F2-6771-F4B9-6526-EBAE4DED4608}"/>
          </ac:picMkLst>
        </pc:picChg>
      </pc:sldChg>
      <pc:sldChg chg="addSp delSp modSp new add del mod modAnim">
        <pc:chgData name="Jörgen Damberg" userId="3defc36d214de914" providerId="LiveId" clId="{139EC1B9-3BB7-44F3-ABC5-C4D60C503EFE}" dt="2024-10-29T08:46:03.001" v="1872" actId="403"/>
        <pc:sldMkLst>
          <pc:docMk/>
          <pc:sldMk cId="1062604321" sldId="282"/>
        </pc:sldMkLst>
        <pc:spChg chg="mod">
          <ac:chgData name="Jörgen Damberg" userId="3defc36d214de914" providerId="LiveId" clId="{139EC1B9-3BB7-44F3-ABC5-C4D60C503EFE}" dt="2024-10-29T08:29:18.561" v="1164" actId="20577"/>
          <ac:spMkLst>
            <pc:docMk/>
            <pc:sldMk cId="1062604321" sldId="282"/>
            <ac:spMk id="2" creationId="{A448B92B-1857-1736-AF26-726EC3892882}"/>
          </ac:spMkLst>
        </pc:spChg>
        <pc:spChg chg="del">
          <ac:chgData name="Jörgen Damberg" userId="3defc36d214de914" providerId="LiveId" clId="{139EC1B9-3BB7-44F3-ABC5-C4D60C503EFE}" dt="2024-10-29T08:45:15.821" v="1788" actId="478"/>
          <ac:spMkLst>
            <pc:docMk/>
            <pc:sldMk cId="1062604321" sldId="282"/>
            <ac:spMk id="3" creationId="{9928D504-C401-89EE-BD29-CF327AF0B91D}"/>
          </ac:spMkLst>
        </pc:spChg>
        <pc:spChg chg="add">
          <ac:chgData name="Jörgen Damberg" userId="3defc36d214de914" providerId="LiveId" clId="{139EC1B9-3BB7-44F3-ABC5-C4D60C503EFE}" dt="2024-10-29T08:39:57.400" v="1440"/>
          <ac:spMkLst>
            <pc:docMk/>
            <pc:sldMk cId="1062604321" sldId="282"/>
            <ac:spMk id="8" creationId="{FBD8D4EB-C5B4-4F49-3942-0ED8E4905AA2}"/>
          </ac:spMkLst>
        </pc:spChg>
        <pc:graphicFrameChg chg="add del modGraphic">
          <ac:chgData name="Jörgen Damberg" userId="3defc36d214de914" providerId="LiveId" clId="{139EC1B9-3BB7-44F3-ABC5-C4D60C503EFE}" dt="2024-10-29T08:38:42.754" v="1402" actId="478"/>
          <ac:graphicFrameMkLst>
            <pc:docMk/>
            <pc:sldMk cId="1062604321" sldId="282"/>
            <ac:graphicFrameMk id="5" creationId="{1D4BF3F8-D811-2F52-4F2C-1AFFA07E5549}"/>
          </ac:graphicFrameMkLst>
        </pc:graphicFrameChg>
        <pc:graphicFrameChg chg="add del">
          <ac:chgData name="Jörgen Damberg" userId="3defc36d214de914" providerId="LiveId" clId="{139EC1B9-3BB7-44F3-ABC5-C4D60C503EFE}" dt="2024-10-29T08:38:53.266" v="1404" actId="3680"/>
          <ac:graphicFrameMkLst>
            <pc:docMk/>
            <pc:sldMk cId="1062604321" sldId="282"/>
            <ac:graphicFrameMk id="6" creationId="{32BF44FA-FBEA-B041-9C37-FAD1C5B3CF12}"/>
          </ac:graphicFrameMkLst>
        </pc:graphicFrameChg>
        <pc:graphicFrameChg chg="add mod ord modGraphic">
          <ac:chgData name="Jörgen Damberg" userId="3defc36d214de914" providerId="LiveId" clId="{139EC1B9-3BB7-44F3-ABC5-C4D60C503EFE}" dt="2024-10-29T08:46:03.001" v="1872" actId="403"/>
          <ac:graphicFrameMkLst>
            <pc:docMk/>
            <pc:sldMk cId="1062604321" sldId="282"/>
            <ac:graphicFrameMk id="7" creationId="{984708F4-F3C6-27B6-EE15-3B032E9B29CD}"/>
          </ac:graphicFrameMkLst>
        </pc:graphicFrameChg>
        <pc:picChg chg="add mod">
          <ac:chgData name="Jörgen Damberg" userId="3defc36d214de914" providerId="LiveId" clId="{139EC1B9-3BB7-44F3-ABC5-C4D60C503EFE}" dt="2024-10-29T08:45:23.259" v="1826" actId="1036"/>
          <ac:picMkLst>
            <pc:docMk/>
            <pc:sldMk cId="1062604321" sldId="282"/>
            <ac:picMk id="9" creationId="{CFA69F99-111A-ED32-3E10-977B20819E56}"/>
          </ac:picMkLst>
        </pc:picChg>
        <pc:picChg chg="add mod ord">
          <ac:chgData name="Jörgen Damberg" userId="3defc36d214de914" providerId="LiveId" clId="{139EC1B9-3BB7-44F3-ABC5-C4D60C503EFE}" dt="2024-10-29T08:45:41.586" v="1844" actId="167"/>
          <ac:picMkLst>
            <pc:docMk/>
            <pc:sldMk cId="1062604321" sldId="282"/>
            <ac:picMk id="11" creationId="{4F6F9ECF-B166-9663-DBF2-15659C1B0D89}"/>
          </ac:picMkLst>
        </pc:picChg>
        <pc:picChg chg="add del">
          <ac:chgData name="Jörgen Damberg" userId="3defc36d214de914" providerId="LiveId" clId="{139EC1B9-3BB7-44F3-ABC5-C4D60C503EFE}" dt="2024-10-29T08:44:30.442" v="1783" actId="21"/>
          <ac:picMkLst>
            <pc:docMk/>
            <pc:sldMk cId="1062604321" sldId="282"/>
            <ac:picMk id="5124" creationId="{F1CC4611-7783-BBEE-E123-1A412B92B135}"/>
          </ac:picMkLst>
        </pc:picChg>
      </pc:sldChg>
      <pc:sldChg chg="addSp delSp modSp new mod modAnim">
        <pc:chgData name="Jörgen Damberg" userId="3defc36d214de914" providerId="LiveId" clId="{139EC1B9-3BB7-44F3-ABC5-C4D60C503EFE}" dt="2024-10-29T08:58:49.427" v="2101"/>
        <pc:sldMkLst>
          <pc:docMk/>
          <pc:sldMk cId="3215299412" sldId="283"/>
        </pc:sldMkLst>
        <pc:spChg chg="mod">
          <ac:chgData name="Jörgen Damberg" userId="3defc36d214de914" providerId="LiveId" clId="{139EC1B9-3BB7-44F3-ABC5-C4D60C503EFE}" dt="2024-10-29T08:32:37.869" v="1300" actId="14100"/>
          <ac:spMkLst>
            <pc:docMk/>
            <pc:sldMk cId="3215299412" sldId="283"/>
            <ac:spMk id="2" creationId="{EE7030B2-3EA4-47D4-1B57-AB95C977688C}"/>
          </ac:spMkLst>
        </pc:spChg>
        <pc:spChg chg="del">
          <ac:chgData name="Jörgen Damberg" userId="3defc36d214de914" providerId="LiveId" clId="{139EC1B9-3BB7-44F3-ABC5-C4D60C503EFE}" dt="2024-10-29T08:32:09.889" v="1184" actId="478"/>
          <ac:spMkLst>
            <pc:docMk/>
            <pc:sldMk cId="3215299412" sldId="283"/>
            <ac:spMk id="3" creationId="{60A9AA6C-DD52-435B-F0CB-C3107C224BA7}"/>
          </ac:spMkLst>
        </pc:spChg>
        <pc:picChg chg="add mod">
          <ac:chgData name="Jörgen Damberg" userId="3defc36d214de914" providerId="LiveId" clId="{139EC1B9-3BB7-44F3-ABC5-C4D60C503EFE}" dt="2024-10-29T08:32:05.275" v="1183" actId="14100"/>
          <ac:picMkLst>
            <pc:docMk/>
            <pc:sldMk cId="3215299412" sldId="283"/>
            <ac:picMk id="2050" creationId="{35A7A9CF-ADA5-3FFE-EA7D-FCD049FA046A}"/>
          </ac:picMkLst>
        </pc:picChg>
        <pc:picChg chg="add mod">
          <ac:chgData name="Jörgen Damberg" userId="3defc36d214de914" providerId="LiveId" clId="{139EC1B9-3BB7-44F3-ABC5-C4D60C503EFE}" dt="2024-10-29T08:30:48.183" v="1175" actId="1076"/>
          <ac:picMkLst>
            <pc:docMk/>
            <pc:sldMk cId="3215299412" sldId="283"/>
            <ac:picMk id="3074" creationId="{FEAA87F4-5804-B075-DA10-B6C3D36DD8B7}"/>
          </ac:picMkLst>
        </pc:picChg>
        <pc:picChg chg="add mod">
          <ac:chgData name="Jörgen Damberg" userId="3defc36d214de914" providerId="LiveId" clId="{139EC1B9-3BB7-44F3-ABC5-C4D60C503EFE}" dt="2024-10-29T08:31:30.591" v="1180" actId="1076"/>
          <ac:picMkLst>
            <pc:docMk/>
            <pc:sldMk cId="3215299412" sldId="283"/>
            <ac:picMk id="3076" creationId="{F2F17B01-0B89-4BFB-4865-A17937E89AC4}"/>
          </ac:picMkLst>
        </pc:picChg>
      </pc:sldChg>
      <pc:sldChg chg="addSp modSp new mod ord">
        <pc:chgData name="Jörgen Damberg" userId="3defc36d214de914" providerId="LiveId" clId="{139EC1B9-3BB7-44F3-ABC5-C4D60C503EFE}" dt="2024-10-29T09:43:06.130" v="2189"/>
        <pc:sldMkLst>
          <pc:docMk/>
          <pc:sldMk cId="2087386200" sldId="284"/>
        </pc:sldMkLst>
        <pc:spChg chg="mod">
          <ac:chgData name="Jörgen Damberg" userId="3defc36d214de914" providerId="LiveId" clId="{139EC1B9-3BB7-44F3-ABC5-C4D60C503EFE}" dt="2024-10-29T08:35:19.047" v="1324" actId="20577"/>
          <ac:spMkLst>
            <pc:docMk/>
            <pc:sldMk cId="2087386200" sldId="284"/>
            <ac:spMk id="2" creationId="{FB729065-CB1F-2A16-AED6-149E053B96D5}"/>
          </ac:spMkLst>
        </pc:spChg>
        <pc:spChg chg="add mod ord">
          <ac:chgData name="Jörgen Damberg" userId="3defc36d214de914" providerId="LiveId" clId="{139EC1B9-3BB7-44F3-ABC5-C4D60C503EFE}" dt="2024-10-29T08:36:43.315" v="1397" actId="166"/>
          <ac:spMkLst>
            <pc:docMk/>
            <pc:sldMk cId="2087386200" sldId="284"/>
            <ac:spMk id="5" creationId="{F9017F5F-9B57-A8BC-FF1E-8AD0CA61948D}"/>
          </ac:spMkLst>
        </pc:spChg>
        <pc:spChg chg="add mod">
          <ac:chgData name="Jörgen Damberg" userId="3defc36d214de914" providerId="LiveId" clId="{139EC1B9-3BB7-44F3-ABC5-C4D60C503EFE}" dt="2024-10-29T08:36:29.779" v="1342" actId="1038"/>
          <ac:spMkLst>
            <pc:docMk/>
            <pc:sldMk cId="2087386200" sldId="284"/>
            <ac:spMk id="6" creationId="{C01D3D39-4100-7D47-409B-E83D9E0CBF63}"/>
          </ac:spMkLst>
        </pc:spChg>
        <pc:spChg chg="add mod">
          <ac:chgData name="Jörgen Damberg" userId="3defc36d214de914" providerId="LiveId" clId="{139EC1B9-3BB7-44F3-ABC5-C4D60C503EFE}" dt="2024-10-29T08:36:36.514" v="1396" actId="1037"/>
          <ac:spMkLst>
            <pc:docMk/>
            <pc:sldMk cId="2087386200" sldId="284"/>
            <ac:spMk id="7" creationId="{AB899A18-41D9-519E-F8D0-7B316185254A}"/>
          </ac:spMkLst>
        </pc:spChg>
        <pc:picChg chg="add mod">
          <ac:chgData name="Jörgen Damberg" userId="3defc36d214de914" providerId="LiveId" clId="{139EC1B9-3BB7-44F3-ABC5-C4D60C503EFE}" dt="2024-10-29T08:35:40.509" v="1329" actId="1076"/>
          <ac:picMkLst>
            <pc:docMk/>
            <pc:sldMk cId="2087386200" sldId="284"/>
            <ac:picMk id="4098" creationId="{D593FDFC-3DD9-47E7-B072-8621B8BCD561}"/>
          </ac:picMkLst>
        </pc:picChg>
      </pc:sldChg>
      <pc:sldChg chg="addSp delSp modSp new mod modAnim">
        <pc:chgData name="Jörgen Damberg" userId="3defc36d214de914" providerId="LiveId" clId="{139EC1B9-3BB7-44F3-ABC5-C4D60C503EFE}" dt="2024-10-29T08:58:19.505" v="2100"/>
        <pc:sldMkLst>
          <pc:docMk/>
          <pc:sldMk cId="4127779700" sldId="285"/>
        </pc:sldMkLst>
        <pc:spChg chg="mod">
          <ac:chgData name="Jörgen Damberg" userId="3defc36d214de914" providerId="LiveId" clId="{139EC1B9-3BB7-44F3-ABC5-C4D60C503EFE}" dt="2024-10-29T08:51:06.166" v="1891" actId="20577"/>
          <ac:spMkLst>
            <pc:docMk/>
            <pc:sldMk cId="4127779700" sldId="285"/>
            <ac:spMk id="2" creationId="{317A8212-7BA1-17D5-5DE1-29AF79BEBA85}"/>
          </ac:spMkLst>
        </pc:spChg>
        <pc:spChg chg="del">
          <ac:chgData name="Jörgen Damberg" userId="3defc36d214de914" providerId="LiveId" clId="{139EC1B9-3BB7-44F3-ABC5-C4D60C503EFE}" dt="2024-10-29T08:51:34.185" v="1952" actId="478"/>
          <ac:spMkLst>
            <pc:docMk/>
            <pc:sldMk cId="4127779700" sldId="285"/>
            <ac:spMk id="4" creationId="{F85F71C4-D1B3-CCE3-9D82-7FB64B445707}"/>
          </ac:spMkLst>
        </pc:spChg>
        <pc:spChg chg="mod">
          <ac:chgData name="Jörgen Damberg" userId="3defc36d214de914" providerId="LiveId" clId="{139EC1B9-3BB7-44F3-ABC5-C4D60C503EFE}" dt="2024-10-29T08:56:16.217" v="2092" actId="552"/>
          <ac:spMkLst>
            <pc:docMk/>
            <pc:sldMk cId="4127779700" sldId="285"/>
            <ac:spMk id="5" creationId="{29DD1380-F399-92AD-DF5B-CBC67FA63D07}"/>
          </ac:spMkLst>
        </pc:spChg>
        <pc:spChg chg="add mod">
          <ac:chgData name="Jörgen Damberg" userId="3defc36d214de914" providerId="LiveId" clId="{139EC1B9-3BB7-44F3-ABC5-C4D60C503EFE}" dt="2024-10-29T08:56:16.217" v="2092" actId="552"/>
          <ac:spMkLst>
            <pc:docMk/>
            <pc:sldMk cId="4127779700" sldId="285"/>
            <ac:spMk id="6" creationId="{9AE4AEBA-2797-8634-2A35-C225D1AD5BD1}"/>
          </ac:spMkLst>
        </pc:spChg>
        <pc:spChg chg="add mod">
          <ac:chgData name="Jörgen Damberg" userId="3defc36d214de914" providerId="LiveId" clId="{139EC1B9-3BB7-44F3-ABC5-C4D60C503EFE}" dt="2024-10-29T08:56:16.217" v="2092" actId="552"/>
          <ac:spMkLst>
            <pc:docMk/>
            <pc:sldMk cId="4127779700" sldId="285"/>
            <ac:spMk id="7" creationId="{16D21F15-37DF-423C-BB4D-E3CAD3D90479}"/>
          </ac:spMkLst>
        </pc:spChg>
        <pc:spChg chg="add mod">
          <ac:chgData name="Jörgen Damberg" userId="3defc36d214de914" providerId="LiveId" clId="{139EC1B9-3BB7-44F3-ABC5-C4D60C503EFE}" dt="2024-10-29T08:56:16.217" v="2092" actId="552"/>
          <ac:spMkLst>
            <pc:docMk/>
            <pc:sldMk cId="4127779700" sldId="285"/>
            <ac:spMk id="8" creationId="{11A0D937-97D1-E611-4910-F2E9C8950EB9}"/>
          </ac:spMkLst>
        </pc:spChg>
        <pc:spChg chg="add mod">
          <ac:chgData name="Jörgen Damberg" userId="3defc36d214de914" providerId="LiveId" clId="{139EC1B9-3BB7-44F3-ABC5-C4D60C503EFE}" dt="2024-10-29T08:52:35.557" v="2011" actId="14100"/>
          <ac:spMkLst>
            <pc:docMk/>
            <pc:sldMk cId="4127779700" sldId="285"/>
            <ac:spMk id="9" creationId="{B9D8938D-BE10-B028-392B-65644C2EC3A2}"/>
          </ac:spMkLst>
        </pc:spChg>
        <pc:picChg chg="add mod">
          <ac:chgData name="Jörgen Damberg" userId="3defc36d214de914" providerId="LiveId" clId="{139EC1B9-3BB7-44F3-ABC5-C4D60C503EFE}" dt="2024-10-29T08:57:06.375" v="2094"/>
          <ac:picMkLst>
            <pc:docMk/>
            <pc:sldMk cId="4127779700" sldId="285"/>
            <ac:picMk id="10" creationId="{9759B05B-B5AD-A389-56AF-8900EE3883C8}"/>
          </ac:picMkLst>
        </pc:picChg>
        <pc:picChg chg="add mod">
          <ac:chgData name="Jörgen Damberg" userId="3defc36d214de914" providerId="LiveId" clId="{139EC1B9-3BB7-44F3-ABC5-C4D60C503EFE}" dt="2024-10-29T08:57:57.423" v="2098" actId="1076"/>
          <ac:picMkLst>
            <pc:docMk/>
            <pc:sldMk cId="4127779700" sldId="285"/>
            <ac:picMk id="12" creationId="{4ED789AF-8D71-10A8-A116-1AABA7002A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ngt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0081ECA-926F-B49A-B613-300FB3CD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5860315-100F-0CCD-6967-CDFCF1B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590692F-6E57-BF27-199B-BE3161BB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58263F7-9E3B-9B7C-63EF-FA4E8D102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800" y="2380488"/>
            <a:ext cx="6502400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jusblå upp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20B13E-225B-1B25-2D53-F78ADF34AC69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512743" y="-2362254"/>
            <a:ext cx="4579029" cy="7613262"/>
          </a:xfrm>
          <a:custGeom>
            <a:avLst/>
            <a:gdLst>
              <a:gd name="connsiteX0" fmla="*/ 0 w 4579029"/>
              <a:gd name="connsiteY0" fmla="*/ 3842261 h 7613262"/>
              <a:gd name="connsiteX1" fmla="*/ 4579029 w 4579029"/>
              <a:gd name="connsiteY1" fmla="*/ 0 h 7613262"/>
              <a:gd name="connsiteX2" fmla="*/ 4579029 w 4579029"/>
              <a:gd name="connsiteY2" fmla="*/ 7613262 h 7613262"/>
              <a:gd name="connsiteX3" fmla="*/ 3164246 w 4579029"/>
              <a:gd name="connsiteY3" fmla="*/ 7613262 h 76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9029" h="7613262">
                <a:moveTo>
                  <a:pt x="0" y="3842261"/>
                </a:moveTo>
                <a:lnTo>
                  <a:pt x="4579029" y="0"/>
                </a:lnTo>
                <a:lnTo>
                  <a:pt x="4579029" y="7613262"/>
                </a:lnTo>
                <a:lnTo>
                  <a:pt x="3164246" y="7613262"/>
                </a:lnTo>
                <a:close/>
              </a:path>
            </a:pathLst>
          </a:custGeom>
          <a:solidFill>
            <a:srgbClr val="A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9885" y="3347569"/>
            <a:ext cx="6354947" cy="2915979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latshållare för text 11">
            <a:extLst>
              <a:ext uri="{FF2B5EF4-FFF2-40B4-BE49-F238E27FC236}">
                <a16:creationId xmlns:a16="http://schemas.microsoft.com/office/drawing/2014/main" id="{578A3637-7061-7384-2B58-F6AA741831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77486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jusblå uppe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20B13E-225B-1B25-2D53-F78ADF34AC69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512743" y="-2362254"/>
            <a:ext cx="4579029" cy="7613262"/>
          </a:xfrm>
          <a:custGeom>
            <a:avLst/>
            <a:gdLst>
              <a:gd name="connsiteX0" fmla="*/ 0 w 4579029"/>
              <a:gd name="connsiteY0" fmla="*/ 3842261 h 7613262"/>
              <a:gd name="connsiteX1" fmla="*/ 4579029 w 4579029"/>
              <a:gd name="connsiteY1" fmla="*/ 0 h 7613262"/>
              <a:gd name="connsiteX2" fmla="*/ 4579029 w 4579029"/>
              <a:gd name="connsiteY2" fmla="*/ 7613262 h 7613262"/>
              <a:gd name="connsiteX3" fmla="*/ 3164246 w 4579029"/>
              <a:gd name="connsiteY3" fmla="*/ 7613262 h 76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9029" h="7613262">
                <a:moveTo>
                  <a:pt x="0" y="3842261"/>
                </a:moveTo>
                <a:lnTo>
                  <a:pt x="4579029" y="0"/>
                </a:lnTo>
                <a:lnTo>
                  <a:pt x="4579029" y="7613262"/>
                </a:lnTo>
                <a:lnTo>
                  <a:pt x="3164246" y="7613262"/>
                </a:lnTo>
                <a:close/>
              </a:path>
            </a:pathLst>
          </a:custGeom>
          <a:solidFill>
            <a:srgbClr val="A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357A7B21-0923-3E6F-E940-F5259E7F98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39885" y="3347569"/>
            <a:ext cx="6354947" cy="29159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dirty="0"/>
              <a:t>Punktlista nivå 1</a:t>
            </a:r>
          </a:p>
          <a:p>
            <a:pPr lvl="1"/>
            <a:r>
              <a:rPr lang="sv-SE" dirty="0"/>
              <a:t>Punktlista nivå två</a:t>
            </a:r>
          </a:p>
          <a:p>
            <a:pPr lvl="2"/>
            <a:r>
              <a:rPr lang="sv-SE" dirty="0"/>
              <a:t>Punktlista tre</a:t>
            </a:r>
          </a:p>
          <a:p>
            <a:pPr lvl="3"/>
            <a:r>
              <a:rPr lang="sv-SE" dirty="0"/>
              <a:t>Punktlista fyra</a:t>
            </a:r>
          </a:p>
          <a:p>
            <a:pPr lvl="4"/>
            <a:r>
              <a:rPr lang="sv-SE" dirty="0"/>
              <a:t>Punktlista fem</a:t>
            </a:r>
          </a:p>
        </p:txBody>
      </p:sp>
      <p:sp>
        <p:nvSpPr>
          <p:cNvPr id="9" name="Platshållare för text 11">
            <a:extLst>
              <a:ext uri="{FF2B5EF4-FFF2-40B4-BE49-F238E27FC236}">
                <a16:creationId xmlns:a16="http://schemas.microsoft.com/office/drawing/2014/main" id="{1F284749-29D2-5B18-782B-A351820EFD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4817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hela sid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A771D63B-C9DC-6209-3F71-4D9D02ADB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8C7326E-87AF-5334-002F-77270CDD85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68D01157-5BBE-1512-51CC-A9ED11E37E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47090" y="2794819"/>
            <a:ext cx="252647" cy="1450860"/>
          </a:xfrm>
          <a:blipFill>
            <a:blip r:embed="rId4"/>
            <a:stretch>
              <a:fillRect l="-21504" t="-4715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91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örkblå vänster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>
            <a:extLst>
              <a:ext uri="{FF2B5EF4-FFF2-40B4-BE49-F238E27FC236}">
                <a16:creationId xmlns:a16="http://schemas.microsoft.com/office/drawing/2014/main" id="{DDBA519E-3C3C-EB4C-7E9B-5A45DD9475B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0342" y="680222"/>
            <a:ext cx="6770914" cy="58783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20343" y="1495621"/>
            <a:ext cx="6770913" cy="4682158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Platshållare för text 11">
            <a:extLst>
              <a:ext uri="{FF2B5EF4-FFF2-40B4-BE49-F238E27FC236}">
                <a16:creationId xmlns:a16="http://schemas.microsoft.com/office/drawing/2014/main" id="{0CED36FD-2FC0-850E-542C-096FB5B80A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180832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tre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110448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1" y="1485900"/>
            <a:ext cx="3393070" cy="4689604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Platshållare för text 8">
            <a:extLst>
              <a:ext uri="{FF2B5EF4-FFF2-40B4-BE49-F238E27FC236}">
                <a16:creationId xmlns:a16="http://schemas.microsoft.com/office/drawing/2014/main" id="{E8DB1DAA-A234-1255-5F33-04B008828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89094" y="1485900"/>
            <a:ext cx="3393070" cy="4689604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Platshållare för text 8">
            <a:extLst>
              <a:ext uri="{FF2B5EF4-FFF2-40B4-BE49-F238E27FC236}">
                <a16:creationId xmlns:a16="http://schemas.microsoft.com/office/drawing/2014/main" id="{6BAC839B-E65A-B1D0-CEA5-532F3BBF5C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0037" y="1485899"/>
            <a:ext cx="3393070" cy="4689603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F39C9C73-4C65-EAA2-E97F-0FABC00BD6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74562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ner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tshållare för bild 38">
            <a:extLst>
              <a:ext uri="{FF2B5EF4-FFF2-40B4-BE49-F238E27FC236}">
                <a16:creationId xmlns:a16="http://schemas.microsoft.com/office/drawing/2014/main" id="{8B056085-D60F-A813-E99D-0C7E95D200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803418"/>
            <a:ext cx="7484496" cy="6055250"/>
          </a:xfrm>
          <a:custGeom>
            <a:avLst/>
            <a:gdLst>
              <a:gd name="connsiteX0" fmla="*/ 2397992 w 7484496"/>
              <a:gd name="connsiteY0" fmla="*/ 0 h 6055250"/>
              <a:gd name="connsiteX1" fmla="*/ 7484496 w 7484496"/>
              <a:gd name="connsiteY1" fmla="*/ 4268085 h 6055250"/>
              <a:gd name="connsiteX2" fmla="*/ 5984887 w 7484496"/>
              <a:gd name="connsiteY2" fmla="*/ 6055250 h 6055250"/>
              <a:gd name="connsiteX3" fmla="*/ 0 w 7484496"/>
              <a:gd name="connsiteY3" fmla="*/ 6055250 h 6055250"/>
              <a:gd name="connsiteX4" fmla="*/ 0 w 7484496"/>
              <a:gd name="connsiteY4" fmla="*/ 2857816 h 605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96" h="6055250">
                <a:moveTo>
                  <a:pt x="2397992" y="0"/>
                </a:moveTo>
                <a:lnTo>
                  <a:pt x="7484496" y="4268085"/>
                </a:lnTo>
                <a:lnTo>
                  <a:pt x="5984887" y="6055250"/>
                </a:lnTo>
                <a:lnTo>
                  <a:pt x="0" y="6055250"/>
                </a:lnTo>
                <a:lnTo>
                  <a:pt x="0" y="28578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3904" y="705642"/>
            <a:ext cx="681037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2483" y="1497011"/>
            <a:ext cx="6810373" cy="2978262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1207E2CA-F7B0-8ED7-34B2-E66FBB126B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611609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nere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tshållare för bild 38">
            <a:extLst>
              <a:ext uri="{FF2B5EF4-FFF2-40B4-BE49-F238E27FC236}">
                <a16:creationId xmlns:a16="http://schemas.microsoft.com/office/drawing/2014/main" id="{8B056085-D60F-A813-E99D-0C7E95D200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799171"/>
            <a:ext cx="7484496" cy="6055250"/>
          </a:xfrm>
          <a:custGeom>
            <a:avLst/>
            <a:gdLst>
              <a:gd name="connsiteX0" fmla="*/ 2397992 w 7484496"/>
              <a:gd name="connsiteY0" fmla="*/ 0 h 6055250"/>
              <a:gd name="connsiteX1" fmla="*/ 7484496 w 7484496"/>
              <a:gd name="connsiteY1" fmla="*/ 4268085 h 6055250"/>
              <a:gd name="connsiteX2" fmla="*/ 5984887 w 7484496"/>
              <a:gd name="connsiteY2" fmla="*/ 6055250 h 6055250"/>
              <a:gd name="connsiteX3" fmla="*/ 0 w 7484496"/>
              <a:gd name="connsiteY3" fmla="*/ 6055250 h 6055250"/>
              <a:gd name="connsiteX4" fmla="*/ 0 w 7484496"/>
              <a:gd name="connsiteY4" fmla="*/ 2857816 h 605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96" h="6055250">
                <a:moveTo>
                  <a:pt x="2397992" y="0"/>
                </a:moveTo>
                <a:lnTo>
                  <a:pt x="7484496" y="4268085"/>
                </a:lnTo>
                <a:lnTo>
                  <a:pt x="5984887" y="6055250"/>
                </a:lnTo>
                <a:lnTo>
                  <a:pt x="0" y="6055250"/>
                </a:lnTo>
                <a:lnTo>
                  <a:pt x="0" y="28578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3904" y="705642"/>
            <a:ext cx="681037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5A974BF4-6583-DF40-FB1D-34F806E713B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2150" y="1497013"/>
            <a:ext cx="6810375" cy="297815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0" name="Platshållare för text 11">
            <a:extLst>
              <a:ext uri="{FF2B5EF4-FFF2-40B4-BE49-F238E27FC236}">
                <a16:creationId xmlns:a16="http://schemas.microsoft.com/office/drawing/2014/main" id="{7750AD6F-9ADE-4FF5-AECF-0663B6C9BC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23616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7E53CA9-5866-6177-D723-0292BB1C985B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6F5A233D-51D3-47FE-BA2C-86B55A794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6400" y="6350400"/>
            <a:ext cx="1082791" cy="3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2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två kolumner (mörkblå bg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7E53CA9-5866-6177-D723-0292BB1C985B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sp>
        <p:nvSpPr>
          <p:cNvPr id="11" name="Platshållare för text 8">
            <a:extLst>
              <a:ext uri="{FF2B5EF4-FFF2-40B4-BE49-F238E27FC236}">
                <a16:creationId xmlns:a16="http://schemas.microsoft.com/office/drawing/2014/main" id="{AF795008-81D8-BEC8-4E5A-08A4B54E7D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00752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90DEE99-AE30-4C8A-A88C-04CC19A28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6400" y="6350400"/>
            <a:ext cx="1082791" cy="349200"/>
          </a:xfrm>
          <a:prstGeom prst="rect">
            <a:avLst/>
          </a:prstGeom>
        </p:spPr>
      </p:pic>
      <p:sp>
        <p:nvSpPr>
          <p:cNvPr id="14" name="Platshållare för text 11">
            <a:extLst>
              <a:ext uri="{FF2B5EF4-FFF2-40B4-BE49-F238E27FC236}">
                <a16:creationId xmlns:a16="http://schemas.microsoft.com/office/drawing/2014/main" id="{AE37B293-871E-D5A9-24A4-B8B0AFCCA7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901609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graf eller bild - tre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1334750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957AF5D8-5DAA-6DE7-E410-FBE39C3F355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8624" y="1604161"/>
            <a:ext cx="3517733" cy="468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6">
            <a:extLst>
              <a:ext uri="{FF2B5EF4-FFF2-40B4-BE49-F238E27FC236}">
                <a16:creationId xmlns:a16="http://schemas.microsoft.com/office/drawing/2014/main" id="{635BC7CF-E800-1AAF-FD40-AC8EB4E4E2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37666" y="1604161"/>
            <a:ext cx="3517200" cy="468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1" name="Platshållare för innehåll 6">
            <a:extLst>
              <a:ext uri="{FF2B5EF4-FFF2-40B4-BE49-F238E27FC236}">
                <a16:creationId xmlns:a16="http://schemas.microsoft.com/office/drawing/2014/main" id="{8F94C215-E454-BC98-72A6-2D73ED79F0F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46175" y="1584059"/>
            <a:ext cx="3517200" cy="468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0795FD54-D9D6-8BE6-9E44-5E422C203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11089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si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andsfigur: Form 12">
            <a:extLst>
              <a:ext uri="{FF2B5EF4-FFF2-40B4-BE49-F238E27FC236}">
                <a16:creationId xmlns:a16="http://schemas.microsoft.com/office/drawing/2014/main" id="{078943C7-A486-E81E-CE3F-1B973F81BAFB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365939" y="2205110"/>
            <a:ext cx="6645480" cy="6188877"/>
          </a:xfrm>
          <a:custGeom>
            <a:avLst/>
            <a:gdLst>
              <a:gd name="connsiteX0" fmla="*/ 0 w 6645480"/>
              <a:gd name="connsiteY0" fmla="*/ 0 h 6188877"/>
              <a:gd name="connsiteX1" fmla="*/ 6645480 w 6645480"/>
              <a:gd name="connsiteY1" fmla="*/ 0 h 6188877"/>
              <a:gd name="connsiteX2" fmla="*/ 6645480 w 6645480"/>
              <a:gd name="connsiteY2" fmla="*/ 2340742 h 6188877"/>
              <a:gd name="connsiteX3" fmla="*/ 2059452 w 6645480"/>
              <a:gd name="connsiteY3" fmla="*/ 6188877 h 6188877"/>
              <a:gd name="connsiteX4" fmla="*/ 0 w 6645480"/>
              <a:gd name="connsiteY4" fmla="*/ 3734517 h 618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5480" h="6188877">
                <a:moveTo>
                  <a:pt x="0" y="0"/>
                </a:moveTo>
                <a:lnTo>
                  <a:pt x="6645480" y="0"/>
                </a:lnTo>
                <a:lnTo>
                  <a:pt x="6645480" y="2340742"/>
                </a:lnTo>
                <a:lnTo>
                  <a:pt x="2059452" y="6188877"/>
                </a:lnTo>
                <a:lnTo>
                  <a:pt x="0" y="37345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EA1BBD2-4BF1-39CF-8270-61FBC48373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14800" y="2059200"/>
            <a:ext cx="7704000" cy="2160000"/>
          </a:xfrm>
        </p:spPr>
        <p:txBody>
          <a:bodyPr anchor="t" anchorCtr="0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Rubrik/Titel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3F28DBA-240C-896A-7C0E-277521EA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865475-C4E9-4511-914C-42220EA7A8EB}" type="datetimeFigureOut">
              <a:rPr lang="sv-SE" smtClean="0"/>
              <a:pPr/>
              <a:t>2024-10-29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3B7C94-38A7-F3E2-F11F-17F756D9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C7BADC-07BF-5EE6-A996-0841891A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11">
            <a:extLst>
              <a:ext uri="{FF2B5EF4-FFF2-40B4-BE49-F238E27FC236}">
                <a16:creationId xmlns:a16="http://schemas.microsoft.com/office/drawing/2014/main" id="{5B1E3725-4FBC-C645-0EAB-FC2E4FCC30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32008" y="1810367"/>
            <a:ext cx="2923255" cy="273884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539053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örkblå ner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68368CA4-4A71-8070-56C9-70BBD460C9B3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365938" y="2205110"/>
            <a:ext cx="6645479" cy="6188876"/>
          </a:xfrm>
          <a:custGeom>
            <a:avLst/>
            <a:gdLst>
              <a:gd name="connsiteX0" fmla="*/ 0 w 6645479"/>
              <a:gd name="connsiteY0" fmla="*/ 0 h 6188876"/>
              <a:gd name="connsiteX1" fmla="*/ 6645479 w 6645479"/>
              <a:gd name="connsiteY1" fmla="*/ 0 h 6188876"/>
              <a:gd name="connsiteX2" fmla="*/ 6645479 w 6645479"/>
              <a:gd name="connsiteY2" fmla="*/ 2340742 h 6188876"/>
              <a:gd name="connsiteX3" fmla="*/ 2059452 w 6645479"/>
              <a:gd name="connsiteY3" fmla="*/ 6188876 h 6188876"/>
              <a:gd name="connsiteX4" fmla="*/ 0 w 6645479"/>
              <a:gd name="connsiteY4" fmla="*/ 3734517 h 618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5479" h="6188876">
                <a:moveTo>
                  <a:pt x="0" y="0"/>
                </a:moveTo>
                <a:lnTo>
                  <a:pt x="6645479" y="0"/>
                </a:lnTo>
                <a:lnTo>
                  <a:pt x="6645479" y="2340742"/>
                </a:lnTo>
                <a:lnTo>
                  <a:pt x="2059452" y="6188876"/>
                </a:lnTo>
                <a:lnTo>
                  <a:pt x="0" y="37345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778878"/>
            <a:ext cx="5525921" cy="60338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Kort 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4539762"/>
            <a:ext cx="5525922" cy="1683617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8A4D67C9-6690-2200-0F3B-B1E0B4EBFC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419660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örkblå upp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A9214F-703E-5AFA-FF40-7773BF1EA761}"/>
              </a:ext>
            </a:extLst>
          </p:cNvPr>
          <p:cNvSpPr/>
          <p:nvPr userDrawn="1"/>
        </p:nvSpPr>
        <p:spPr>
          <a:xfrm>
            <a:off x="1" y="0"/>
            <a:ext cx="5977497" cy="5832098"/>
          </a:xfrm>
          <a:custGeom>
            <a:avLst/>
            <a:gdLst>
              <a:gd name="connsiteX0" fmla="*/ 0 w 5977497"/>
              <a:gd name="connsiteY0" fmla="*/ 0 h 5832098"/>
              <a:gd name="connsiteX1" fmla="*/ 5977497 w 5977497"/>
              <a:gd name="connsiteY1" fmla="*/ 0 h 5832098"/>
              <a:gd name="connsiteX2" fmla="*/ 1083787 w 5977497"/>
              <a:gd name="connsiteY2" fmla="*/ 5832098 h 5832098"/>
              <a:gd name="connsiteX3" fmla="*/ 0 w 5977497"/>
              <a:gd name="connsiteY3" fmla="*/ 4922693 h 58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7497" h="5832098">
                <a:moveTo>
                  <a:pt x="0" y="0"/>
                </a:moveTo>
                <a:lnTo>
                  <a:pt x="5977497" y="0"/>
                </a:lnTo>
                <a:lnTo>
                  <a:pt x="1083787" y="5832098"/>
                </a:lnTo>
                <a:lnTo>
                  <a:pt x="0" y="492269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9885" y="3347569"/>
            <a:ext cx="6354947" cy="2915979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latshållare för text 11">
            <a:extLst>
              <a:ext uri="{FF2B5EF4-FFF2-40B4-BE49-F238E27FC236}">
                <a16:creationId xmlns:a16="http://schemas.microsoft.com/office/drawing/2014/main" id="{2378C7C2-B01D-3C18-0951-10DAE34B2E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364560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örkblå uppe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A9214F-703E-5AFA-FF40-7773BF1EA761}"/>
              </a:ext>
            </a:extLst>
          </p:cNvPr>
          <p:cNvSpPr/>
          <p:nvPr userDrawn="1"/>
        </p:nvSpPr>
        <p:spPr>
          <a:xfrm>
            <a:off x="1" y="0"/>
            <a:ext cx="5977497" cy="5832098"/>
          </a:xfrm>
          <a:custGeom>
            <a:avLst/>
            <a:gdLst>
              <a:gd name="connsiteX0" fmla="*/ 0 w 5977497"/>
              <a:gd name="connsiteY0" fmla="*/ 0 h 5832098"/>
              <a:gd name="connsiteX1" fmla="*/ 5977497 w 5977497"/>
              <a:gd name="connsiteY1" fmla="*/ 0 h 5832098"/>
              <a:gd name="connsiteX2" fmla="*/ 1083787 w 5977497"/>
              <a:gd name="connsiteY2" fmla="*/ 5832098 h 5832098"/>
              <a:gd name="connsiteX3" fmla="*/ 0 w 5977497"/>
              <a:gd name="connsiteY3" fmla="*/ 4922693 h 58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7497" h="5832098">
                <a:moveTo>
                  <a:pt x="0" y="0"/>
                </a:moveTo>
                <a:lnTo>
                  <a:pt x="5977497" y="0"/>
                </a:lnTo>
                <a:lnTo>
                  <a:pt x="1083787" y="5832098"/>
                </a:lnTo>
                <a:lnTo>
                  <a:pt x="0" y="492269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A7244B07-E815-238A-0516-10E1FBF8C4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39885" y="3347569"/>
            <a:ext cx="6354947" cy="2915979"/>
          </a:xfrm>
        </p:spPr>
        <p:txBody>
          <a:bodyPr/>
          <a:lstStyle/>
          <a:p>
            <a:pPr lvl="0"/>
            <a:r>
              <a:rPr lang="sv-SE" dirty="0"/>
              <a:t>Punktlista nivå 1</a:t>
            </a:r>
          </a:p>
          <a:p>
            <a:pPr lvl="1"/>
            <a:r>
              <a:rPr lang="sv-SE" dirty="0"/>
              <a:t>Punktlista två</a:t>
            </a:r>
          </a:p>
          <a:p>
            <a:pPr lvl="2"/>
            <a:r>
              <a:rPr lang="sv-SE" dirty="0"/>
              <a:t>Punktlista tre</a:t>
            </a:r>
          </a:p>
          <a:p>
            <a:pPr lvl="3"/>
            <a:r>
              <a:rPr lang="sv-SE" dirty="0"/>
              <a:t>Punktlista fyra</a:t>
            </a:r>
          </a:p>
          <a:p>
            <a:pPr lvl="4"/>
            <a:r>
              <a:rPr lang="sv-SE" dirty="0"/>
              <a:t>Punktlista fem</a:t>
            </a:r>
          </a:p>
        </p:txBody>
      </p:sp>
      <p:sp>
        <p:nvSpPr>
          <p:cNvPr id="9" name="Platshållare för text 11">
            <a:extLst>
              <a:ext uri="{FF2B5EF4-FFF2-40B4-BE49-F238E27FC236}">
                <a16:creationId xmlns:a16="http://schemas.microsoft.com/office/drawing/2014/main" id="{1C576938-3658-D418-2A24-41EE551861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1397352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>
            <a:extLst>
              <a:ext uri="{FF2B5EF4-FFF2-40B4-BE49-F238E27FC236}">
                <a16:creationId xmlns:a16="http://schemas.microsoft.com/office/drawing/2014/main" id="{A09465EE-62F5-993B-6609-0B3CF302B1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001" y="1542276"/>
            <a:ext cx="1905000" cy="14986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5432563F-3677-CFD7-C31A-9B98F7766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8084" y="2230243"/>
            <a:ext cx="7450384" cy="2293631"/>
          </a:xfrm>
        </p:spPr>
        <p:txBody>
          <a:bodyPr anchor="t" anchorCtr="0">
            <a:normAutofit/>
          </a:bodyPr>
          <a:lstStyle>
            <a:lvl1pPr>
              <a:defRPr sz="3200" b="1"/>
            </a:lvl1pPr>
          </a:lstStyle>
          <a:p>
            <a:r>
              <a:rPr lang="sv-SE" dirty="0"/>
              <a:t>Citat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0081ECA-926F-B49A-B613-300FB3CD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5860315-100F-0CCD-6967-CDFCF1B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590692F-6E57-BF27-199B-BE3161BB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EE1FC651-222C-D6D5-6EAE-6399344C45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8479" y="4774264"/>
            <a:ext cx="3536783" cy="90287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latin typeface="+mn-lt"/>
              </a:defRPr>
            </a:lvl1pPr>
          </a:lstStyle>
          <a:p>
            <a:pPr lvl="0"/>
            <a:r>
              <a:rPr lang="sv-SE" dirty="0"/>
              <a:t>Upphovsperson</a:t>
            </a:r>
          </a:p>
          <a:p>
            <a:pPr lvl="0"/>
            <a:r>
              <a:rPr lang="sv-SE" dirty="0"/>
              <a:t>Titel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EF4BF30-3D0D-83F1-BB27-B1D139214F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7744" y="6350716"/>
            <a:ext cx="1081238" cy="347798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E59E7B7B-15D7-9642-843F-80FB782DA02B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rgbClr val="00005A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</p:spTree>
    <p:extLst>
      <p:ext uri="{BB962C8B-B14F-4D97-AF65-F5344CB8AC3E}">
        <p14:creationId xmlns:p14="http://schemas.microsoft.com/office/powerpoint/2010/main" val="282388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fyra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110448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1" y="1485900"/>
            <a:ext cx="2412000" cy="4689604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FDE81474-A970-9317-69DA-ACCC4F44D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2470" y="1485899"/>
            <a:ext cx="2412000" cy="4689603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8">
            <a:extLst>
              <a:ext uri="{FF2B5EF4-FFF2-40B4-BE49-F238E27FC236}">
                <a16:creationId xmlns:a16="http://schemas.microsoft.com/office/drawing/2014/main" id="{042801A6-DDB9-6A22-6B07-DC1956C8B9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6789" y="1485900"/>
            <a:ext cx="2412000" cy="4689602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Platshållare för text 8">
            <a:extLst>
              <a:ext uri="{FF2B5EF4-FFF2-40B4-BE49-F238E27FC236}">
                <a16:creationId xmlns:a16="http://schemas.microsoft.com/office/drawing/2014/main" id="{0BED8F4C-3837-1641-7917-3EC7127C56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21107" y="1485899"/>
            <a:ext cx="2412000" cy="4689601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050A6216-6E93-FEC5-C26B-D69CEBC053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190596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327" y="1860202"/>
            <a:ext cx="5652673" cy="116424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3327" y="3201268"/>
            <a:ext cx="5652674" cy="2978262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Platshållare för bild 19">
            <a:extLst>
              <a:ext uri="{FF2B5EF4-FFF2-40B4-BE49-F238E27FC236}">
                <a16:creationId xmlns:a16="http://schemas.microsoft.com/office/drawing/2014/main" id="{80EF2238-3B43-68A6-947D-3985250041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11970" y="1187854"/>
            <a:ext cx="6180031" cy="5670146"/>
          </a:xfrm>
          <a:custGeom>
            <a:avLst/>
            <a:gdLst>
              <a:gd name="connsiteX0" fmla="*/ 4757817 w 6180031"/>
              <a:gd name="connsiteY0" fmla="*/ 0 h 5670146"/>
              <a:gd name="connsiteX1" fmla="*/ 6180031 w 6180031"/>
              <a:gd name="connsiteY1" fmla="*/ 1193379 h 5670146"/>
              <a:gd name="connsiteX2" fmla="*/ 6180031 w 6180031"/>
              <a:gd name="connsiteY2" fmla="*/ 5670146 h 5670146"/>
              <a:gd name="connsiteX3" fmla="*/ 0 w 6180031"/>
              <a:gd name="connsiteY3" fmla="*/ 5670146 h 567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0031" h="5670146">
                <a:moveTo>
                  <a:pt x="4757817" y="0"/>
                </a:moveTo>
                <a:lnTo>
                  <a:pt x="6180031" y="1193379"/>
                </a:lnTo>
                <a:lnTo>
                  <a:pt x="6180031" y="5670146"/>
                </a:lnTo>
                <a:lnTo>
                  <a:pt x="0" y="56701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53D748BB-6D12-652E-38BC-B8990DC490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2" name="Platshållare för text 9">
            <a:extLst>
              <a:ext uri="{FF2B5EF4-FFF2-40B4-BE49-F238E27FC236}">
                <a16:creationId xmlns:a16="http://schemas.microsoft.com/office/drawing/2014/main" id="{DC8D1B0A-0CDE-1B30-969E-E85C817040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47090" y="2794819"/>
            <a:ext cx="252647" cy="1450860"/>
          </a:xfrm>
          <a:blipFill>
            <a:blip r:embed="rId4"/>
            <a:stretch>
              <a:fillRect l="-21504" t="-4715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7F24F725-19E2-DD89-843F-CD9F0B289D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995683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örkblå uppe med helbild ba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F6662568-40C3-99A3-3FD1-49EA4838BA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20699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937625 h 6858000"/>
              <a:gd name="connsiteX5" fmla="*/ 1211108 w 12192000"/>
              <a:gd name="connsiteY5" fmla="*/ 5953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620699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937625"/>
                </a:lnTo>
                <a:lnTo>
                  <a:pt x="1211108" y="59538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sv-SE" sz="1800" b="1" kern="1200" dirty="0">
                <a:solidFill>
                  <a:srgbClr val="00005A"/>
                </a:solidFill>
                <a:effectLst/>
                <a:latin typeface="Circular Std Book" panose="020B0604020101020102" pitchFamily="34" charset="0"/>
                <a:ea typeface="+mn-ea"/>
                <a:cs typeface="+mn-cs"/>
              </a:rPr>
              <a:t>Klicka på ikonen för att infoga en bild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AB1AEE72-C900-5FF6-7117-66331D41DA99}"/>
              </a:ext>
            </a:extLst>
          </p:cNvPr>
          <p:cNvSpPr/>
          <p:nvPr userDrawn="1"/>
        </p:nvSpPr>
        <p:spPr>
          <a:xfrm>
            <a:off x="1" y="0"/>
            <a:ext cx="6206993" cy="5953864"/>
          </a:xfrm>
          <a:custGeom>
            <a:avLst/>
            <a:gdLst>
              <a:gd name="connsiteX0" fmla="*/ 0 w 6206993"/>
              <a:gd name="connsiteY0" fmla="*/ 0 h 5953864"/>
              <a:gd name="connsiteX1" fmla="*/ 6206993 w 6206993"/>
              <a:gd name="connsiteY1" fmla="*/ 0 h 5953864"/>
              <a:gd name="connsiteX2" fmla="*/ 1211108 w 6206993"/>
              <a:gd name="connsiteY2" fmla="*/ 5953864 h 5953864"/>
              <a:gd name="connsiteX3" fmla="*/ 0 w 6206993"/>
              <a:gd name="connsiteY3" fmla="*/ 4937624 h 59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993" h="5953864">
                <a:moveTo>
                  <a:pt x="0" y="0"/>
                </a:moveTo>
                <a:lnTo>
                  <a:pt x="6206993" y="0"/>
                </a:lnTo>
                <a:lnTo>
                  <a:pt x="1211108" y="5953864"/>
                </a:lnTo>
                <a:lnTo>
                  <a:pt x="0" y="49376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E89A43A7-77BD-4090-AA50-4925012E9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0BB39092-5831-20AD-3CEC-12AD6EA4D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47090" y="2794819"/>
            <a:ext cx="252647" cy="1450860"/>
          </a:xfrm>
          <a:blipFill>
            <a:blip r:embed="rId4"/>
            <a:stretch>
              <a:fillRect l="-21504" t="-4715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430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Ljus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ihandsfigur: Form 11">
            <a:extLst>
              <a:ext uri="{FF2B5EF4-FFF2-40B4-BE49-F238E27FC236}">
                <a16:creationId xmlns:a16="http://schemas.microsoft.com/office/drawing/2014/main" id="{CCA19712-12B9-FAB9-DAB7-A7770E40648C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7832143" y="1835591"/>
            <a:ext cx="4740179" cy="7413033"/>
          </a:xfrm>
          <a:custGeom>
            <a:avLst/>
            <a:gdLst>
              <a:gd name="connsiteX0" fmla="*/ 0 w 4740179"/>
              <a:gd name="connsiteY0" fmla="*/ 0 h 7413033"/>
              <a:gd name="connsiteX1" fmla="*/ 1857411 w 4740179"/>
              <a:gd name="connsiteY1" fmla="*/ 0 h 7413033"/>
              <a:gd name="connsiteX2" fmla="*/ 4740179 w 4740179"/>
              <a:gd name="connsiteY2" fmla="*/ 3435550 h 7413033"/>
              <a:gd name="connsiteX3" fmla="*/ 0 w 4740179"/>
              <a:gd name="connsiteY3" fmla="*/ 7413033 h 741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0179" h="7413033">
                <a:moveTo>
                  <a:pt x="0" y="0"/>
                </a:moveTo>
                <a:lnTo>
                  <a:pt x="1857411" y="0"/>
                </a:lnTo>
                <a:lnTo>
                  <a:pt x="4740179" y="3435550"/>
                </a:lnTo>
                <a:lnTo>
                  <a:pt x="0" y="74130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C7D3BEA0-3759-EFFA-E0BC-4B8F7754EE81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chemeClr val="accent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pic>
        <p:nvPicPr>
          <p:cNvPr id="14" name="Bild 13">
            <a:extLst>
              <a:ext uri="{FF2B5EF4-FFF2-40B4-BE49-F238E27FC236}">
                <a16:creationId xmlns:a16="http://schemas.microsoft.com/office/drawing/2014/main" id="{EF6A0AA5-C543-46DC-8CC1-6CF7D69816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7744" y="6350716"/>
            <a:ext cx="1081238" cy="347798"/>
          </a:xfrm>
          <a:prstGeom prst="rect">
            <a:avLst/>
          </a:prstGeom>
        </p:spPr>
      </p:pic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7DEA9492-A312-F091-D5A2-F6C08DABDA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838022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graf eller bild- fyra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110448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446541BA-6C09-1CD3-392F-8E67BCC7B8E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8625" y="1485900"/>
            <a:ext cx="2420938" cy="4689475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n-lt"/>
              </a:defRPr>
            </a:lvl2pPr>
            <a:lvl3pPr>
              <a:defRPr b="0">
                <a:latin typeface="+mn-lt"/>
              </a:defRPr>
            </a:lvl3pPr>
            <a:lvl4pPr>
              <a:defRPr b="0">
                <a:latin typeface="+mn-lt"/>
              </a:defRPr>
            </a:lvl4pPr>
            <a:lvl5pPr>
              <a:defRPr b="0">
                <a:latin typeface="+mn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4" name="Platshållare för innehåll 6">
            <a:extLst>
              <a:ext uri="{FF2B5EF4-FFF2-40B4-BE49-F238E27FC236}">
                <a16:creationId xmlns:a16="http://schemas.microsoft.com/office/drawing/2014/main" id="{575FE242-242C-8575-E134-A262CA6F96E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23532" y="1476375"/>
            <a:ext cx="2420938" cy="4689475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n-lt"/>
              </a:defRPr>
            </a:lvl2pPr>
            <a:lvl3pPr>
              <a:defRPr b="0">
                <a:latin typeface="+mn-lt"/>
              </a:defRPr>
            </a:lvl3pPr>
            <a:lvl4pPr>
              <a:defRPr b="0">
                <a:latin typeface="+mn-lt"/>
              </a:defRPr>
            </a:lvl4pPr>
            <a:lvl5pPr>
              <a:defRPr b="0">
                <a:latin typeface="+mn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6" name="Platshållare för innehåll 6">
            <a:extLst>
              <a:ext uri="{FF2B5EF4-FFF2-40B4-BE49-F238E27FC236}">
                <a16:creationId xmlns:a16="http://schemas.microsoft.com/office/drawing/2014/main" id="{E8E9A1B3-99EE-3F28-2FE5-9BF06B07EEC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18439" y="1466850"/>
            <a:ext cx="2420938" cy="4689475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n-lt"/>
              </a:defRPr>
            </a:lvl2pPr>
            <a:lvl3pPr>
              <a:defRPr b="0">
                <a:latin typeface="+mn-lt"/>
              </a:defRPr>
            </a:lvl3pPr>
            <a:lvl4pPr>
              <a:defRPr b="0">
                <a:latin typeface="+mn-lt"/>
              </a:defRPr>
            </a:lvl4pPr>
            <a:lvl5pPr>
              <a:defRPr b="0">
                <a:latin typeface="+mn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7" name="Platshållare för innehåll 6">
            <a:extLst>
              <a:ext uri="{FF2B5EF4-FFF2-40B4-BE49-F238E27FC236}">
                <a16:creationId xmlns:a16="http://schemas.microsoft.com/office/drawing/2014/main" id="{D85B8206-A6EB-83CF-FAD4-E03D634166F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113346" y="1457325"/>
            <a:ext cx="2420938" cy="4689475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n-lt"/>
              </a:defRPr>
            </a:lvl2pPr>
            <a:lvl3pPr>
              <a:defRPr b="0">
                <a:latin typeface="+mn-lt"/>
              </a:defRPr>
            </a:lvl3pPr>
            <a:lvl4pPr>
              <a:defRPr b="0">
                <a:latin typeface="+mn-lt"/>
              </a:defRPr>
            </a:lvl4pPr>
            <a:lvl5pPr>
              <a:defRPr b="0">
                <a:latin typeface="+mn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B844FC2B-4B2D-4759-1168-B709B8DECB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621684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hela sidan)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7C5D89C-3CD9-7A50-CBA1-38AAA750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8343A61-B075-0D1C-9C5C-868C03D4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5D559C3-6518-7ECA-BBE9-DA9BF49D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03D76488-835D-5A9C-148F-8518938A21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373208 h 6858000"/>
              <a:gd name="connsiteX3" fmla="*/ 10769141 w 12192000"/>
              <a:gd name="connsiteY3" fmla="*/ 1179288 h 6858000"/>
              <a:gd name="connsiteX4" fmla="*/ 600413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373208"/>
                </a:lnTo>
                <a:lnTo>
                  <a:pt x="10769141" y="1179288"/>
                </a:lnTo>
                <a:lnTo>
                  <a:pt x="60041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61074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DFC47C92-CBEC-8018-6ACB-17374479851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A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00" y="680222"/>
            <a:ext cx="5143500" cy="63162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Agenda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79850F8F-1294-0963-33FF-F1F0CCE845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  <p:sp>
        <p:nvSpPr>
          <p:cNvPr id="16" name="Platshållare för text 15">
            <a:extLst>
              <a:ext uri="{FF2B5EF4-FFF2-40B4-BE49-F238E27FC236}">
                <a16:creationId xmlns:a16="http://schemas.microsoft.com/office/drawing/2014/main" id="{FA35AF01-19D0-F555-D722-25877D1B2C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8700" y="1608343"/>
            <a:ext cx="1171575" cy="424732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08.00</a:t>
            </a:r>
          </a:p>
        </p:txBody>
      </p:sp>
      <p:sp>
        <p:nvSpPr>
          <p:cNvPr id="20" name="Platshållare för text 19">
            <a:extLst>
              <a:ext uri="{FF2B5EF4-FFF2-40B4-BE49-F238E27FC236}">
                <a16:creationId xmlns:a16="http://schemas.microsoft.com/office/drawing/2014/main" id="{198E044F-C078-8637-4B15-D6B9223089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41682" y="1590675"/>
            <a:ext cx="384051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 b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Agendapost</a:t>
            </a:r>
          </a:p>
        </p:txBody>
      </p:sp>
    </p:spTree>
    <p:extLst>
      <p:ext uri="{BB962C8B-B14F-4D97-AF65-F5344CB8AC3E}">
        <p14:creationId xmlns:p14="http://schemas.microsoft.com/office/powerpoint/2010/main" val="728883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i två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8CD703-6811-2201-2358-30BC910F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9" y="682495"/>
            <a:ext cx="10833979" cy="58783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3C7CD12-EBF0-76E5-7E13-800E13B8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09" y="1495620"/>
            <a:ext cx="5157787" cy="82391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06C62BE-6C05-2985-358E-2001846C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409" y="2490917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E49619E-FA5F-F755-329F-5C50D879D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8704" y="1495620"/>
            <a:ext cx="5183188" cy="82391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F80FF95-9C35-1261-67D6-86BEE88F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8704" y="2490917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7F6A35-DF64-B6F4-293E-AFDD4D45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90C0B4C-AF2C-4C1C-B23C-D3B9A92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17BAA35-2EB4-005B-C602-86BF9424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D11EA2BE-7C90-C1E3-D185-AB47B0F5A1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1613027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hela sidan) - vit ner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C1B81F93-6BC8-0723-81BA-D58E7E1E46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400502 w 12192000"/>
              <a:gd name="connsiteY0" fmla="*/ 793255 h 6858000"/>
              <a:gd name="connsiteX1" fmla="*/ 1 w 12192000"/>
              <a:gd name="connsiteY1" fmla="*/ 3654061 h 6858000"/>
              <a:gd name="connsiteX2" fmla="*/ 1 w 12192000"/>
              <a:gd name="connsiteY2" fmla="*/ 6858000 h 6858000"/>
              <a:gd name="connsiteX3" fmla="*/ 5986634 w 12192000"/>
              <a:gd name="connsiteY3" fmla="*/ 6857999 h 6858000"/>
              <a:gd name="connsiteX4" fmla="*/ 7491234 w 12192000"/>
              <a:gd name="connsiteY4" fmla="*/ 5064887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2400502" y="793255"/>
                </a:moveTo>
                <a:lnTo>
                  <a:pt x="1" y="3654061"/>
                </a:lnTo>
                <a:lnTo>
                  <a:pt x="1" y="6858000"/>
                </a:lnTo>
                <a:lnTo>
                  <a:pt x="5986634" y="6857999"/>
                </a:lnTo>
                <a:lnTo>
                  <a:pt x="7491234" y="506488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						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778878"/>
            <a:ext cx="5525921" cy="603380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Kort 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4539762"/>
            <a:ext cx="5525922" cy="1683617"/>
          </a:xfrm>
        </p:spPr>
        <p:txBody>
          <a:bodyPr/>
          <a:lstStyle>
            <a:lvl1pPr marL="0" indent="0">
              <a:buNone/>
              <a:defRPr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Platshållare för text 2">
            <a:extLst>
              <a:ext uri="{FF2B5EF4-FFF2-40B4-BE49-F238E27FC236}">
                <a16:creationId xmlns:a16="http://schemas.microsoft.com/office/drawing/2014/main" id="{C2F5ABF0-F98B-4844-9A16-BFB54C5CDB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5" name="Platshållare för text 9">
            <a:extLst>
              <a:ext uri="{FF2B5EF4-FFF2-40B4-BE49-F238E27FC236}">
                <a16:creationId xmlns:a16="http://schemas.microsoft.com/office/drawing/2014/main" id="{040B0BB0-1FB5-B22B-5EDD-7C2651BC51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47090" y="2794819"/>
            <a:ext cx="252647" cy="1450860"/>
          </a:xfrm>
          <a:blipFill>
            <a:blip r:embed="rId4"/>
            <a:stretch>
              <a:fillRect l="-21504" t="-4715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061643D0-C979-05C5-3C07-E593E46DDF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548124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0F48A642-91D2-489D-B91C-F57D3A682F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D8CD703-6811-2201-2358-30BC910FB4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0342" y="680221"/>
            <a:ext cx="6770913" cy="58783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E49619E-FA5F-F755-329F-5C50D879D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0341" y="1451742"/>
            <a:ext cx="6770913" cy="60468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F80FF95-9C35-1261-67D6-86BEE88F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0341" y="2127711"/>
            <a:ext cx="6770913" cy="404494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7F6A35-DF64-B6F4-293E-AFDD4D45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90C0B4C-AF2C-4C1C-B23C-D3B9A92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17BAA35-2EB4-005B-C602-86BF9424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11">
            <a:extLst>
              <a:ext uri="{FF2B5EF4-FFF2-40B4-BE49-F238E27FC236}">
                <a16:creationId xmlns:a16="http://schemas.microsoft.com/office/drawing/2014/main" id="{02C7B4A4-A117-CF13-58C9-6B52C07E64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4103999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32563F-3677-CFD7-C31A-9B98F7766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>
            <a:lvl1pPr algn="ctr">
              <a:defRPr sz="12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TACK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0081ECA-926F-B49A-B613-300FB3CD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5860315-100F-0CCD-6967-CDFCF1B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590692F-6E57-BF27-199B-BE3161BB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6" name="Platshållare för text 2">
            <a:extLst>
              <a:ext uri="{FF2B5EF4-FFF2-40B4-BE49-F238E27FC236}">
                <a16:creationId xmlns:a16="http://schemas.microsoft.com/office/drawing/2014/main" id="{67B7C57D-A213-F659-D599-2C7DE99E5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88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två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0752" y="1487488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5824253F-0064-F9F3-E4B0-6E6FF290D0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0477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mörk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ihandsfigur: Form 11">
            <a:extLst>
              <a:ext uri="{FF2B5EF4-FFF2-40B4-BE49-F238E27FC236}">
                <a16:creationId xmlns:a16="http://schemas.microsoft.com/office/drawing/2014/main" id="{CCA19712-12B9-FAB9-DAB7-A7770E40648C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7832143" y="1835591"/>
            <a:ext cx="4740179" cy="7413033"/>
          </a:xfrm>
          <a:custGeom>
            <a:avLst/>
            <a:gdLst>
              <a:gd name="connsiteX0" fmla="*/ 0 w 4740179"/>
              <a:gd name="connsiteY0" fmla="*/ 0 h 7413033"/>
              <a:gd name="connsiteX1" fmla="*/ 1857411 w 4740179"/>
              <a:gd name="connsiteY1" fmla="*/ 0 h 7413033"/>
              <a:gd name="connsiteX2" fmla="*/ 4740179 w 4740179"/>
              <a:gd name="connsiteY2" fmla="*/ 3435550 h 7413033"/>
              <a:gd name="connsiteX3" fmla="*/ 0 w 4740179"/>
              <a:gd name="connsiteY3" fmla="*/ 7413033 h 741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0179" h="7413033">
                <a:moveTo>
                  <a:pt x="0" y="0"/>
                </a:moveTo>
                <a:lnTo>
                  <a:pt x="1857411" y="0"/>
                </a:lnTo>
                <a:lnTo>
                  <a:pt x="4740179" y="3435550"/>
                </a:lnTo>
                <a:lnTo>
                  <a:pt x="0" y="7413033"/>
                </a:lnTo>
                <a:close/>
              </a:path>
            </a:pathLst>
          </a:custGeom>
          <a:solidFill>
            <a:srgbClr val="020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7E53CA9-5866-6177-D723-0292BB1C985B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5EBBD1C-08D9-4472-A696-23B16E7D4C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6400" y="6350400"/>
            <a:ext cx="1082791" cy="349200"/>
          </a:xfrm>
          <a:prstGeom prst="rect">
            <a:avLst/>
          </a:prstGeom>
        </p:spPr>
      </p:pic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64693410-F18D-3B37-E6A0-B39E206BB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91159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pp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DEC30F0F-A288-427A-5CBC-5BB679C8C2C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6197689" cy="5948294"/>
          </a:xfrm>
          <a:custGeom>
            <a:avLst/>
            <a:gdLst>
              <a:gd name="connsiteX0" fmla="*/ 0 w 6197689"/>
              <a:gd name="connsiteY0" fmla="*/ 0 h 5948294"/>
              <a:gd name="connsiteX1" fmla="*/ 6197689 w 6197689"/>
              <a:gd name="connsiteY1" fmla="*/ 0 h 5948294"/>
              <a:gd name="connsiteX2" fmla="*/ 1206478 w 6197689"/>
              <a:gd name="connsiteY2" fmla="*/ 5948294 h 5948294"/>
              <a:gd name="connsiteX3" fmla="*/ 0 w 6197689"/>
              <a:gd name="connsiteY3" fmla="*/ 4935939 h 594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7689" h="5948294">
                <a:moveTo>
                  <a:pt x="0" y="0"/>
                </a:moveTo>
                <a:lnTo>
                  <a:pt x="6197689" y="0"/>
                </a:lnTo>
                <a:lnTo>
                  <a:pt x="1206478" y="5948294"/>
                </a:lnTo>
                <a:lnTo>
                  <a:pt x="0" y="493593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4848" y="2534444"/>
            <a:ext cx="681037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3427" y="3325813"/>
            <a:ext cx="6810373" cy="2978262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B1A1088B-9B22-2BEA-86B3-3D21E8342F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83921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graf eller bild - två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957AF5D8-5DAA-6DE7-E410-FBE39C3F355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95988" y="1485900"/>
            <a:ext cx="4943475" cy="436245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E7C908D4-99AF-31AE-1FDC-831830B0FE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12163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Rö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ihandsfigur: Form 9">
            <a:extLst>
              <a:ext uri="{FF2B5EF4-FFF2-40B4-BE49-F238E27FC236}">
                <a16:creationId xmlns:a16="http://schemas.microsoft.com/office/drawing/2014/main" id="{2FB394DD-8FBE-5415-55B1-93D7C156FB54}"/>
              </a:ext>
            </a:extLst>
          </p:cNvPr>
          <p:cNvSpPr/>
          <p:nvPr userDrawn="1"/>
        </p:nvSpPr>
        <p:spPr>
          <a:xfrm>
            <a:off x="0" y="0"/>
            <a:ext cx="6206994" cy="5953864"/>
          </a:xfrm>
          <a:custGeom>
            <a:avLst/>
            <a:gdLst>
              <a:gd name="connsiteX0" fmla="*/ 0 w 6206994"/>
              <a:gd name="connsiteY0" fmla="*/ 0 h 5953864"/>
              <a:gd name="connsiteX1" fmla="*/ 6206994 w 6206994"/>
              <a:gd name="connsiteY1" fmla="*/ 0 h 5953864"/>
              <a:gd name="connsiteX2" fmla="*/ 1211109 w 6206994"/>
              <a:gd name="connsiteY2" fmla="*/ 5953864 h 5953864"/>
              <a:gd name="connsiteX3" fmla="*/ 0 w 6206994"/>
              <a:gd name="connsiteY3" fmla="*/ 4937624 h 59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994" h="5953864">
                <a:moveTo>
                  <a:pt x="0" y="0"/>
                </a:moveTo>
                <a:lnTo>
                  <a:pt x="6206994" y="0"/>
                </a:lnTo>
                <a:lnTo>
                  <a:pt x="1211109" y="5953864"/>
                </a:lnTo>
                <a:lnTo>
                  <a:pt x="0" y="4937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9885" y="3347569"/>
            <a:ext cx="6354947" cy="2915979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2D0DA7C8-8DD3-94A4-CE39-FB35CCCBB2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45684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jusblå ner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BAB870-2B01-6409-70DF-C3CF5955DB0A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365939" y="2205110"/>
            <a:ext cx="6645480" cy="6188877"/>
          </a:xfrm>
          <a:custGeom>
            <a:avLst/>
            <a:gdLst>
              <a:gd name="connsiteX0" fmla="*/ 0 w 6645480"/>
              <a:gd name="connsiteY0" fmla="*/ 0 h 6188877"/>
              <a:gd name="connsiteX1" fmla="*/ 6645480 w 6645480"/>
              <a:gd name="connsiteY1" fmla="*/ 0 h 6188877"/>
              <a:gd name="connsiteX2" fmla="*/ 6645480 w 6645480"/>
              <a:gd name="connsiteY2" fmla="*/ 2340743 h 6188877"/>
              <a:gd name="connsiteX3" fmla="*/ 2059452 w 6645480"/>
              <a:gd name="connsiteY3" fmla="*/ 6188877 h 6188877"/>
              <a:gd name="connsiteX4" fmla="*/ 0 w 6645480"/>
              <a:gd name="connsiteY4" fmla="*/ 3734517 h 618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5480" h="6188877">
                <a:moveTo>
                  <a:pt x="0" y="0"/>
                </a:moveTo>
                <a:lnTo>
                  <a:pt x="6645480" y="0"/>
                </a:lnTo>
                <a:lnTo>
                  <a:pt x="6645480" y="2340743"/>
                </a:lnTo>
                <a:lnTo>
                  <a:pt x="2059452" y="6188877"/>
                </a:lnTo>
                <a:lnTo>
                  <a:pt x="0" y="3734517"/>
                </a:lnTo>
                <a:close/>
              </a:path>
            </a:pathLst>
          </a:custGeom>
          <a:solidFill>
            <a:srgbClr val="A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778878"/>
            <a:ext cx="5525921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Kort 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4539762"/>
            <a:ext cx="5525922" cy="1683617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75E5FCE8-5AC3-951F-0B88-C7ACCD44CF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17211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5.png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42" Type="http://schemas.openxmlformats.org/officeDocument/2006/relationships/image" Target="../media/image8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3.png"/><Relationship Id="rId40" Type="http://schemas.openxmlformats.org/officeDocument/2006/relationships/image" Target="../media/image6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0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43" Type="http://schemas.openxmlformats.org/officeDocument/2006/relationships/image" Target="../media/image9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E13BB6B-86C1-8FFC-E269-6F6A94FC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1C93C7E-480D-2C74-079C-25182A1A8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BFDF1E-25E1-6597-765A-A2A5A13EF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5475-C4E9-4511-914C-42220EA7A8EB}" type="datetimeFigureOut">
              <a:rPr lang="sv-SE" smtClean="0"/>
              <a:t>2024-10-29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36D1BC3-ECE1-FB5F-F7D4-2CB408BD8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3C56913-DA24-20DF-C640-5DA59D1EE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14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269D52F-949B-6DEC-6D45-8CA7F19B1B07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rgbClr val="00005A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A1F35F68-7820-499B-9235-589F52FCFF06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887744" y="6350716"/>
            <a:ext cx="1081238" cy="3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</a:buBlip>
        <a:defRPr sz="18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</a:buBlip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05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D44867-AE5E-386F-5224-695EBA1A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Images – en ”grunddator” att starta från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B42C95-383B-00B8-90BE-437EB7052B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9451637" cy="4362450"/>
          </a:xfrm>
        </p:spPr>
        <p:txBody>
          <a:bodyPr/>
          <a:lstStyle/>
          <a:p>
            <a:r>
              <a:rPr lang="sv-SE" dirty="0"/>
              <a:t>Startpunkt för att bygga en mer specifik image som går att starta containers ifrån.</a:t>
            </a:r>
          </a:p>
          <a:p>
            <a:r>
              <a:rPr lang="sv-SE" dirty="0"/>
              <a:t>En bra startpunkt för </a:t>
            </a:r>
            <a:r>
              <a:rPr lang="sv-SE" dirty="0" err="1"/>
              <a:t>parent</a:t>
            </a:r>
            <a:r>
              <a:rPr lang="sv-SE" dirty="0"/>
              <a:t> images är </a:t>
            </a:r>
            <a:r>
              <a:rPr lang="sv-SE" dirty="0">
                <a:hlinkClick r:id="rId2"/>
              </a:rPr>
              <a:t>https://hub.docker.com</a:t>
            </a:r>
            <a:endParaRPr lang="sv-SE" dirty="0"/>
          </a:p>
          <a:p>
            <a:r>
              <a:rPr lang="sv-SE" dirty="0"/>
              <a:t>Images har taggar som gör dem sökbara </a:t>
            </a:r>
          </a:p>
          <a:p>
            <a:r>
              <a:rPr lang="sv-SE" dirty="0"/>
              <a:t>Syntax för att hämta hem en image: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docker</a:t>
            </a:r>
            <a:r>
              <a:rPr lang="sv-SE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pull</a:t>
            </a:r>
            <a:r>
              <a:rPr lang="sv-SE" dirty="0">
                <a:solidFill>
                  <a:schemeClr val="bg1"/>
                </a:solidFill>
                <a:highlight>
                  <a:srgbClr val="000000"/>
                </a:highlight>
              </a:rPr>
              <a:t> &lt;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imagename</a:t>
            </a:r>
            <a:r>
              <a:rPr lang="sv-SE" dirty="0">
                <a:solidFill>
                  <a:schemeClr val="bg1"/>
                </a:solidFill>
                <a:highlight>
                  <a:srgbClr val="000000"/>
                </a:highlight>
              </a:rPr>
              <a:t>&gt;[:&lt;version&gt;]</a:t>
            </a:r>
          </a:p>
          <a:p>
            <a:r>
              <a:rPr lang="sv-SE" dirty="0"/>
              <a:t>Man kan själv publicera upp egna images på Docker </a:t>
            </a:r>
            <a:r>
              <a:rPr lang="sv-SE" dirty="0" err="1"/>
              <a:t>Hub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003926-E7C2-4961-A5EF-2F1453F632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2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79A95-4EC7-85C2-2B4F-3EB74B80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Lager av images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1313DEB-322D-2CB5-1B34-D3A79AD73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1" y="1485900"/>
            <a:ext cx="7603382" cy="3335208"/>
          </a:xfrm>
        </p:spPr>
        <p:txBody>
          <a:bodyPr/>
          <a:lstStyle/>
          <a:p>
            <a:r>
              <a:rPr lang="sv-SE" dirty="0"/>
              <a:t>Av den grund-image man laddar hem från Docker </a:t>
            </a:r>
            <a:r>
              <a:rPr lang="sv-SE" dirty="0" err="1"/>
              <a:t>Hub</a:t>
            </a:r>
            <a:r>
              <a:rPr lang="sv-SE" dirty="0"/>
              <a:t> kan man göra egna tillägg och skapa en egen lokal image.</a:t>
            </a:r>
          </a:p>
          <a:p>
            <a:r>
              <a:rPr lang="sv-SE" dirty="0"/>
              <a:t>Images byggs vanligen från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Dockerfile</a:t>
            </a:r>
            <a:r>
              <a:rPr lang="sv-SE" dirty="0"/>
              <a:t>-filer som ligger i </a:t>
            </a:r>
            <a:r>
              <a:rPr lang="sv-SE" dirty="0" err="1"/>
              <a:t>rooten</a:t>
            </a:r>
            <a:r>
              <a:rPr lang="sv-SE" dirty="0"/>
              <a:t> på det man vill skapa en image av för att underlätta att det är samma för alla.</a:t>
            </a:r>
          </a:p>
          <a:p>
            <a:r>
              <a:rPr lang="sv-SE" dirty="0"/>
              <a:t>Det går att bygga images från kommandoprompten utan </a:t>
            </a:r>
            <a:r>
              <a:rPr lang="sv-SE" dirty="0" err="1"/>
              <a:t>Dockerfile</a:t>
            </a:r>
            <a:r>
              <a:rPr lang="sv-SE" dirty="0"/>
              <a:t>, men då blir portabiliteten lidande.</a:t>
            </a:r>
          </a:p>
          <a:p>
            <a:r>
              <a:rPr lang="sv-SE" dirty="0"/>
              <a:t>När snabbhet är viktigt är ordningen i </a:t>
            </a:r>
            <a:r>
              <a:rPr lang="sv-SE" dirty="0" err="1"/>
              <a:t>Dockerfile</a:t>
            </a:r>
            <a:r>
              <a:rPr lang="sv-SE" dirty="0"/>
              <a:t> viktig. Docker </a:t>
            </a:r>
            <a:r>
              <a:rPr lang="sv-SE" dirty="0" err="1"/>
              <a:t>cachar</a:t>
            </a:r>
            <a:r>
              <a:rPr lang="sv-SE" dirty="0"/>
              <a:t> allt den kan för snabbhetens skull.</a:t>
            </a:r>
          </a:p>
          <a:p>
            <a:r>
              <a:rPr lang="sv-SE" dirty="0"/>
              <a:t>När man själv skapar en image från en </a:t>
            </a:r>
            <a:r>
              <a:rPr lang="sv-SE" dirty="0" err="1"/>
              <a:t>Dockerfil</a:t>
            </a:r>
            <a:r>
              <a:rPr lang="sv-SE" dirty="0"/>
              <a:t> gör man det med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docker</a:t>
            </a:r>
            <a:r>
              <a:rPr lang="sv-SE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build</a:t>
            </a:r>
            <a:r>
              <a:rPr lang="sv-SE" dirty="0"/>
              <a:t> från valfri image.</a:t>
            </a:r>
            <a:endParaRPr lang="sv-S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5DB0EE0-DE61-D0E9-DCCA-BE2E18AF54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192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076D3E-2D32-5B5C-3939-A5220BD6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842" y="1718617"/>
            <a:ext cx="6354947" cy="603380"/>
          </a:xfrm>
        </p:spPr>
        <p:txBody>
          <a:bodyPr/>
          <a:lstStyle/>
          <a:p>
            <a:r>
              <a:rPr lang="sv-SE" dirty="0"/>
              <a:t>Containers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4EB8B34-28CA-58C0-1C5F-16A2CD723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3842" y="2504507"/>
            <a:ext cx="6354947" cy="3844412"/>
          </a:xfrm>
        </p:spPr>
        <p:txBody>
          <a:bodyPr>
            <a:normAutofit/>
          </a:bodyPr>
          <a:lstStyle/>
          <a:p>
            <a:r>
              <a:rPr lang="sv-SE" dirty="0"/>
              <a:t>En container är fristående och isolerad och innehåller allt den behöver för att kunna köra: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Operativsystemsaccess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Middleware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Kommandon </a:t>
            </a:r>
          </a:p>
          <a:p>
            <a:r>
              <a:rPr lang="sv-SE" dirty="0"/>
              <a:t>Containers är körbara instanser av images.</a:t>
            </a:r>
          </a:p>
          <a:p>
            <a:r>
              <a:rPr lang="sv-SE" dirty="0"/>
              <a:t>Från samma image kan man skapa många containers – som t.ex. flera frontservrar.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3AA1B43-4FE8-1C77-F272-27E7A20F7D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079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4A466C-2979-B594-4FC6-2DE39136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Volumes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ED046A-62F6-FEF1-D6CC-FF2A3D513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Länka externa foldrar som om de finns inne i en container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0042C59-206D-3214-63BA-F7131C0FA7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28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895B5C-8045-77D1-C18B-81A88B85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60" y="555894"/>
            <a:ext cx="6354947" cy="603380"/>
          </a:xfrm>
        </p:spPr>
        <p:txBody>
          <a:bodyPr/>
          <a:lstStyle/>
          <a:p>
            <a:r>
              <a:rPr lang="sv-SE" dirty="0"/>
              <a:t>Labbar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5A69FC3-4C8B-7174-AD7A-4033956C71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0006C5-0ABD-E507-A475-68394BF8F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4C1A5E6-A563-09BC-C61D-3DED11B0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303" y="0"/>
            <a:ext cx="5808842" cy="5808842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780F544-4E80-F39A-B975-08FFD0DDE0E0}"/>
              </a:ext>
            </a:extLst>
          </p:cNvPr>
          <p:cNvSpPr txBox="1"/>
          <p:nvPr/>
        </p:nvSpPr>
        <p:spPr>
          <a:xfrm>
            <a:off x="2586824" y="5839134"/>
            <a:ext cx="6690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2400" dirty="0">
                <a:solidFill>
                  <a:schemeClr val="accent1"/>
                </a:solidFill>
              </a:rPr>
              <a:t>https://damberg.one/blogg/2023/docker-hackaton/</a:t>
            </a:r>
          </a:p>
        </p:txBody>
      </p:sp>
    </p:spTree>
    <p:extLst>
      <p:ext uri="{BB962C8B-B14F-4D97-AF65-F5344CB8AC3E}">
        <p14:creationId xmlns:p14="http://schemas.microsoft.com/office/powerpoint/2010/main" val="928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FECF85-BF5F-2B77-545B-628E4196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3914" y="421595"/>
            <a:ext cx="6354947" cy="603380"/>
          </a:xfrm>
        </p:spPr>
        <p:txBody>
          <a:bodyPr/>
          <a:lstStyle/>
          <a:p>
            <a:r>
              <a:rPr lang="sv-SE" dirty="0"/>
              <a:t>Lager i image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4AA72BE-F27B-E485-1472-78B11232D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AA258D-520F-FA3F-ED92-2C65E17512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C076310-763D-42D0-73D0-EDBB0886288A}"/>
              </a:ext>
            </a:extLst>
          </p:cNvPr>
          <p:cNvSpPr/>
          <p:nvPr/>
        </p:nvSpPr>
        <p:spPr>
          <a:xfrm>
            <a:off x="5116749" y="1867711"/>
            <a:ext cx="5194571" cy="4487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Lager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30EA7E2-C57D-F505-424A-69BD477415A8}"/>
              </a:ext>
            </a:extLst>
          </p:cNvPr>
          <p:cNvSpPr/>
          <p:nvPr/>
        </p:nvSpPr>
        <p:spPr>
          <a:xfrm>
            <a:off x="5570706" y="5454037"/>
            <a:ext cx="4286656" cy="6419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Parent</a:t>
            </a:r>
            <a:r>
              <a:rPr lang="sv-SE" dirty="0"/>
              <a:t> image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4AAC875-E3A6-ECE8-CAB9-9C6881442E22}"/>
              </a:ext>
            </a:extLst>
          </p:cNvPr>
          <p:cNvSpPr/>
          <p:nvPr/>
        </p:nvSpPr>
        <p:spPr>
          <a:xfrm>
            <a:off x="5570706" y="4489917"/>
            <a:ext cx="4286656" cy="6419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Källkod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ED3A919-8B2A-D781-B95E-234FC3B21C20}"/>
              </a:ext>
            </a:extLst>
          </p:cNvPr>
          <p:cNvSpPr/>
          <p:nvPr/>
        </p:nvSpPr>
        <p:spPr>
          <a:xfrm>
            <a:off x="5570706" y="3525798"/>
            <a:ext cx="4286656" cy="6419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Beroenden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D9E5BE2-9A87-9ABE-A1E7-9A5511DFDFDD}"/>
              </a:ext>
            </a:extLst>
          </p:cNvPr>
          <p:cNvSpPr/>
          <p:nvPr/>
        </p:nvSpPr>
        <p:spPr>
          <a:xfrm>
            <a:off x="5570706" y="2561679"/>
            <a:ext cx="4286656" cy="6419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Körkommandon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011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729065-CB1F-2A16-AED6-149E053B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Cachning</a:t>
            </a:r>
            <a:r>
              <a:rPr lang="sv-SE" dirty="0"/>
              <a:t> i Docker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B93B77C-D727-9853-96F8-FFE50E8158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9F8098A-204A-1CF2-B49B-D95424165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ache | Docker Docs">
            <a:extLst>
              <a:ext uri="{FF2B5EF4-FFF2-40B4-BE49-F238E27FC236}">
                <a16:creationId xmlns:a16="http://schemas.microsoft.com/office/drawing/2014/main" id="{D593FDFC-3DD9-47E7-B072-8621B8BCD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1192323"/>
            <a:ext cx="15986761" cy="49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ödesschema: Process 5">
            <a:extLst>
              <a:ext uri="{FF2B5EF4-FFF2-40B4-BE49-F238E27FC236}">
                <a16:creationId xmlns:a16="http://schemas.microsoft.com/office/drawing/2014/main" id="{C01D3D39-4100-7D47-409B-E83D9E0CBF63}"/>
              </a:ext>
            </a:extLst>
          </p:cNvPr>
          <p:cNvSpPr/>
          <p:nvPr/>
        </p:nvSpPr>
        <p:spPr>
          <a:xfrm>
            <a:off x="4480560" y="1192323"/>
            <a:ext cx="7711440" cy="3032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lödesschema: Process 6">
            <a:extLst>
              <a:ext uri="{FF2B5EF4-FFF2-40B4-BE49-F238E27FC236}">
                <a16:creationId xmlns:a16="http://schemas.microsoft.com/office/drawing/2014/main" id="{AB899A18-41D9-519E-F8D0-7B316185254A}"/>
              </a:ext>
            </a:extLst>
          </p:cNvPr>
          <p:cNvSpPr/>
          <p:nvPr/>
        </p:nvSpPr>
        <p:spPr>
          <a:xfrm>
            <a:off x="4480560" y="5855763"/>
            <a:ext cx="7711440" cy="3032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9017F5F-9B57-A8BC-FF1E-8AD0CA61948D}"/>
              </a:ext>
            </a:extLst>
          </p:cNvPr>
          <p:cNvSpPr/>
          <p:nvPr/>
        </p:nvSpPr>
        <p:spPr>
          <a:xfrm flipH="1" flipV="1">
            <a:off x="0" y="0"/>
            <a:ext cx="45567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738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>
            <a:extLst>
              <a:ext uri="{FF2B5EF4-FFF2-40B4-BE49-F238E27FC236}">
                <a16:creationId xmlns:a16="http://schemas.microsoft.com/office/drawing/2014/main" id="{4F6F9ECF-B166-9663-DBF2-15659C1B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39" y="1394063"/>
            <a:ext cx="3268301" cy="4158933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A448B92B-1857-1736-AF26-726EC389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Dockerfile</a:t>
            </a:r>
            <a:r>
              <a:rPr lang="sv-SE" dirty="0"/>
              <a:t> vs </a:t>
            </a:r>
            <a:r>
              <a:rPr lang="sv-SE" dirty="0" err="1"/>
              <a:t>docker-compose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FF6A37C-41A1-F61C-5413-3162AB9F7F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CFA69F99-111A-ED32-3E10-977B2081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976" y="1615440"/>
            <a:ext cx="3649104" cy="3977640"/>
          </a:xfrm>
          <a:prstGeom prst="rect">
            <a:avLst/>
          </a:prstGeom>
        </p:spPr>
      </p:pic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984708F4-F3C6-27B6-EE15-3B032E9B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5563"/>
              </p:ext>
            </p:extLst>
          </p:nvPr>
        </p:nvGraphicFramePr>
        <p:xfrm>
          <a:off x="119062" y="1402080"/>
          <a:ext cx="11951019" cy="503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673">
                  <a:extLst>
                    <a:ext uri="{9D8B030D-6E8A-4147-A177-3AD203B41FA5}">
                      <a16:colId xmlns:a16="http://schemas.microsoft.com/office/drawing/2014/main" val="3207893941"/>
                    </a:ext>
                  </a:extLst>
                </a:gridCol>
                <a:gridCol w="3983673">
                  <a:extLst>
                    <a:ext uri="{9D8B030D-6E8A-4147-A177-3AD203B41FA5}">
                      <a16:colId xmlns:a16="http://schemas.microsoft.com/office/drawing/2014/main" val="3163658027"/>
                    </a:ext>
                  </a:extLst>
                </a:gridCol>
                <a:gridCol w="3983673">
                  <a:extLst>
                    <a:ext uri="{9D8B030D-6E8A-4147-A177-3AD203B41FA5}">
                      <a16:colId xmlns:a16="http://schemas.microsoft.com/office/drawing/2014/main" val="3461400454"/>
                    </a:ext>
                  </a:extLst>
                </a:gridCol>
              </a:tblGrid>
              <a:tr h="620226">
                <a:tc>
                  <a:txBody>
                    <a:bodyPr/>
                    <a:lstStyle/>
                    <a:p>
                      <a:endParaRPr lang="sv-S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200" dirty="0" err="1"/>
                        <a:t>Dockerfile</a:t>
                      </a:r>
                      <a:endParaRPr lang="sv-S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200" dirty="0"/>
                        <a:t>Docker-</a:t>
                      </a:r>
                      <a:r>
                        <a:rPr lang="sv-SE" sz="3200" dirty="0" err="1"/>
                        <a:t>compose</a:t>
                      </a:r>
                      <a:endParaRPr lang="sv-S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66806"/>
                  </a:ext>
                </a:extLst>
              </a:tr>
              <a:tr h="620226">
                <a:tc>
                  <a:txBody>
                    <a:bodyPr/>
                    <a:lstStyle/>
                    <a:p>
                      <a:r>
                        <a:rPr lang="sv-SE" sz="32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200" dirty="0"/>
                        <a:t>Eget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200" dirty="0"/>
                        <a:t>YAML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93761"/>
                  </a:ext>
                </a:extLst>
              </a:tr>
              <a:tr h="2152550">
                <a:tc>
                  <a:txBody>
                    <a:bodyPr/>
                    <a:lstStyle/>
                    <a:p>
                      <a:r>
                        <a:rPr lang="sv-SE" sz="3200" dirty="0"/>
                        <a:t>Syfte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200" dirty="0"/>
                        <a:t>Bygger </a:t>
                      </a:r>
                      <a:r>
                        <a:rPr lang="sv-SE" sz="3200" dirty="0" err="1"/>
                        <a:t>docker</a:t>
                      </a:r>
                      <a:r>
                        <a:rPr lang="sv-SE" sz="3200" dirty="0"/>
                        <a:t> images, automatiserar byggen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200" dirty="0"/>
                        <a:t>Bygger, sätter upp och </a:t>
                      </a:r>
                      <a:r>
                        <a:rPr lang="sv-SE" sz="3200" dirty="0" err="1"/>
                        <a:t>orchestrerar</a:t>
                      </a:r>
                      <a:r>
                        <a:rPr lang="sv-SE" sz="3200" dirty="0"/>
                        <a:t> många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74035"/>
                  </a:ext>
                </a:extLst>
              </a:tr>
              <a:tr h="1641775">
                <a:tc>
                  <a:txBody>
                    <a:bodyPr/>
                    <a:lstStyle/>
                    <a:p>
                      <a:r>
                        <a:rPr lang="sv-SE" sz="3200" dirty="0"/>
                        <a:t>Användningsfall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200" dirty="0"/>
                        <a:t>Hjälper till i systemunderhåll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200" dirty="0"/>
                        <a:t>Hjälper till i IT-landskapsunderhåll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6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60595978-949D-19D1-D70D-6ADBE749725F}"/>
              </a:ext>
            </a:extLst>
          </p:cNvPr>
          <p:cNvSpPr/>
          <p:nvPr/>
        </p:nvSpPr>
        <p:spPr>
          <a:xfrm>
            <a:off x="4531570" y="3190026"/>
            <a:ext cx="4022482" cy="1447800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>
                <a:solidFill>
                  <a:schemeClr val="accent1"/>
                </a:solidFill>
              </a:rPr>
              <a:t>OS (WSL - </a:t>
            </a:r>
            <a:r>
              <a:rPr lang="sv-SE" i="1" dirty="0">
                <a:solidFill>
                  <a:schemeClr val="accent1"/>
                </a:solidFill>
              </a:rPr>
              <a:t>Windows</a:t>
            </a:r>
            <a:r>
              <a:rPr lang="sv-SE" dirty="0">
                <a:solidFill>
                  <a:schemeClr val="accent1"/>
                </a:solidFill>
              </a:rPr>
              <a:t> Subsystem for </a:t>
            </a:r>
            <a:r>
              <a:rPr lang="sv-SE" i="1" dirty="0">
                <a:solidFill>
                  <a:schemeClr val="accent1"/>
                </a:solidFill>
              </a:rPr>
              <a:t>Linux</a:t>
            </a:r>
            <a:r>
              <a:rPr lang="sv-S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F342DBC-59AB-022E-6986-56A99960E71D}"/>
              </a:ext>
            </a:extLst>
          </p:cNvPr>
          <p:cNvSpPr/>
          <p:nvPr/>
        </p:nvSpPr>
        <p:spPr>
          <a:xfrm>
            <a:off x="4782152" y="3494826"/>
            <a:ext cx="3033346" cy="1213339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>
                <a:solidFill>
                  <a:schemeClr val="accent1"/>
                </a:solidFill>
              </a:rPr>
              <a:t>OS (Linux)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3FCEBA6-F044-A5DD-11A9-5E0D5C79E71A}"/>
              </a:ext>
            </a:extLst>
          </p:cNvPr>
          <p:cNvSpPr/>
          <p:nvPr/>
        </p:nvSpPr>
        <p:spPr>
          <a:xfrm>
            <a:off x="6786798" y="4570419"/>
            <a:ext cx="2910253" cy="169398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sv-SE" dirty="0"/>
              <a:t>Hårdvara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245ED24-7690-2FCB-D2E9-C8911E7D0324}"/>
              </a:ext>
            </a:extLst>
          </p:cNvPr>
          <p:cNvSpPr/>
          <p:nvPr/>
        </p:nvSpPr>
        <p:spPr>
          <a:xfrm>
            <a:off x="6121512" y="4432672"/>
            <a:ext cx="1992924" cy="55098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53EFF92-935B-FA8B-74E6-B475E73816DB}"/>
              </a:ext>
            </a:extLst>
          </p:cNvPr>
          <p:cNvSpPr/>
          <p:nvPr/>
        </p:nvSpPr>
        <p:spPr>
          <a:xfrm>
            <a:off x="8721104" y="5508265"/>
            <a:ext cx="896815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030D92-A7F4-B7D8-0CE3-D6AC94FA2B99}"/>
              </a:ext>
            </a:extLst>
          </p:cNvPr>
          <p:cNvSpPr/>
          <p:nvPr/>
        </p:nvSpPr>
        <p:spPr>
          <a:xfrm>
            <a:off x="7872647" y="5508265"/>
            <a:ext cx="896815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RAM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8F6418B-5302-D0F8-24D1-5C70EFD381E6}"/>
              </a:ext>
            </a:extLst>
          </p:cNvPr>
          <p:cNvSpPr/>
          <p:nvPr/>
        </p:nvSpPr>
        <p:spPr>
          <a:xfrm>
            <a:off x="6990487" y="5508265"/>
            <a:ext cx="896815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NIC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4EFB30B-0D58-9125-96A5-0CD3A6C47858}"/>
              </a:ext>
            </a:extLst>
          </p:cNvPr>
          <p:cNvSpPr/>
          <p:nvPr/>
        </p:nvSpPr>
        <p:spPr>
          <a:xfrm>
            <a:off x="9249199" y="5966891"/>
            <a:ext cx="958361" cy="351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Chipset</a:t>
            </a:r>
          </a:p>
        </p:txBody>
      </p:sp>
      <p:sp>
        <p:nvSpPr>
          <p:cNvPr id="15" name="Flödesschema: Process 14">
            <a:extLst>
              <a:ext uri="{FF2B5EF4-FFF2-40B4-BE49-F238E27FC236}">
                <a16:creationId xmlns:a16="http://schemas.microsoft.com/office/drawing/2014/main" id="{36F335F6-ED7F-BB83-F867-6053E65596F8}"/>
              </a:ext>
            </a:extLst>
          </p:cNvPr>
          <p:cNvSpPr/>
          <p:nvPr/>
        </p:nvSpPr>
        <p:spPr>
          <a:xfrm>
            <a:off x="7279699" y="418209"/>
            <a:ext cx="3602486" cy="1653686"/>
          </a:xfrm>
          <a:prstGeom prst="flowChartProcess">
            <a:avLst/>
          </a:prstGeom>
          <a:solidFill>
            <a:srgbClr val="969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/>
              <a:t>Docker </a:t>
            </a:r>
            <a:r>
              <a:rPr lang="sv-SE" dirty="0" err="1"/>
              <a:t>base</a:t>
            </a:r>
            <a:endParaRPr lang="sv-SE" dirty="0"/>
          </a:p>
        </p:txBody>
      </p:sp>
      <p:sp>
        <p:nvSpPr>
          <p:cNvPr id="17" name="Frihandsfigur: Form 16">
            <a:extLst>
              <a:ext uri="{FF2B5EF4-FFF2-40B4-BE49-F238E27FC236}">
                <a16:creationId xmlns:a16="http://schemas.microsoft.com/office/drawing/2014/main" id="{B5BB1B7A-BD37-F5D3-BC68-8D29072DB8A7}"/>
              </a:ext>
            </a:extLst>
          </p:cNvPr>
          <p:cNvSpPr/>
          <p:nvPr/>
        </p:nvSpPr>
        <p:spPr>
          <a:xfrm rot="3566444">
            <a:off x="7613025" y="227498"/>
            <a:ext cx="3248000" cy="5723920"/>
          </a:xfrm>
          <a:custGeom>
            <a:avLst/>
            <a:gdLst>
              <a:gd name="connsiteX0" fmla="*/ 0 w 3248000"/>
              <a:gd name="connsiteY0" fmla="*/ 1761488 h 5723920"/>
              <a:gd name="connsiteX1" fmla="*/ 1040052 w 3248000"/>
              <a:gd name="connsiteY1" fmla="*/ 0 h 5723920"/>
              <a:gd name="connsiteX2" fmla="*/ 3248000 w 3248000"/>
              <a:gd name="connsiteY2" fmla="*/ 1303659 h 5723920"/>
              <a:gd name="connsiteX3" fmla="*/ 2207949 w 3248000"/>
              <a:gd name="connsiteY3" fmla="*/ 3065147 h 5723920"/>
              <a:gd name="connsiteX4" fmla="*/ 1607101 w 3248000"/>
              <a:gd name="connsiteY4" fmla="*/ 2710383 h 5723920"/>
              <a:gd name="connsiteX5" fmla="*/ 1487268 w 3248000"/>
              <a:gd name="connsiteY5" fmla="*/ 5723920 h 5723920"/>
              <a:gd name="connsiteX6" fmla="*/ 1053629 w 3248000"/>
              <a:gd name="connsiteY6" fmla="*/ 5723920 h 5723920"/>
              <a:gd name="connsiteX7" fmla="*/ 917607 w 3248000"/>
              <a:gd name="connsiteY7" fmla="*/ 2303278 h 572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8000" h="5723920">
                <a:moveTo>
                  <a:pt x="0" y="1761488"/>
                </a:moveTo>
                <a:lnTo>
                  <a:pt x="1040052" y="0"/>
                </a:lnTo>
                <a:lnTo>
                  <a:pt x="3248000" y="1303659"/>
                </a:lnTo>
                <a:lnTo>
                  <a:pt x="2207949" y="3065147"/>
                </a:lnTo>
                <a:lnTo>
                  <a:pt x="1607101" y="2710383"/>
                </a:lnTo>
                <a:lnTo>
                  <a:pt x="1487268" y="5723920"/>
                </a:lnTo>
                <a:lnTo>
                  <a:pt x="1053629" y="5723920"/>
                </a:lnTo>
                <a:lnTo>
                  <a:pt x="917607" y="2303278"/>
                </a:ln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9A61BA2C-C827-5FE4-8504-488F507F2624}"/>
              </a:ext>
            </a:extLst>
          </p:cNvPr>
          <p:cNvSpPr/>
          <p:nvPr/>
        </p:nvSpPr>
        <p:spPr>
          <a:xfrm>
            <a:off x="5643797" y="4045811"/>
            <a:ext cx="1143001" cy="45573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OS API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82F49004-C08E-F260-6D0F-4F917FCA353D}"/>
              </a:ext>
            </a:extLst>
          </p:cNvPr>
          <p:cNvSpPr txBox="1"/>
          <p:nvPr/>
        </p:nvSpPr>
        <p:spPr>
          <a:xfrm>
            <a:off x="9514689" y="147030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Operativsystems-</a:t>
            </a:r>
          </a:p>
          <a:p>
            <a:r>
              <a:rPr lang="sv-SE" dirty="0">
                <a:solidFill>
                  <a:schemeClr val="bg1"/>
                </a:solidFill>
              </a:rPr>
              <a:t>instruktioner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768BE6D7-FAED-7CC8-9CEF-F2A554494303}"/>
              </a:ext>
            </a:extLst>
          </p:cNvPr>
          <p:cNvSpPr txBox="1"/>
          <p:nvPr/>
        </p:nvSpPr>
        <p:spPr>
          <a:xfrm>
            <a:off x="354234" y="419376"/>
            <a:ext cx="528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1"/>
                </a:solidFill>
              </a:rPr>
              <a:t>Hur kan man välja mellan olika versioner av OS?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2BF782B6-EBEF-11D6-109A-3CBF72B3D252}"/>
              </a:ext>
            </a:extLst>
          </p:cNvPr>
          <p:cNvSpPr txBox="1"/>
          <p:nvPr/>
        </p:nvSpPr>
        <p:spPr>
          <a:xfrm>
            <a:off x="9510568" y="2322921"/>
            <a:ext cx="194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Varierar lite mellan olika OS-versioner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88313303-9D5C-F407-72C5-60D8055C9C8D}"/>
              </a:ext>
            </a:extLst>
          </p:cNvPr>
          <p:cNvSpPr txBox="1"/>
          <p:nvPr/>
        </p:nvSpPr>
        <p:spPr>
          <a:xfrm>
            <a:off x="9064470" y="479583"/>
            <a:ext cx="194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Välj instruktions-uppsättning</a:t>
            </a:r>
          </a:p>
        </p:txBody>
      </p:sp>
      <p:sp>
        <p:nvSpPr>
          <p:cNvPr id="2" name="Vänster klammerparentes 1">
            <a:extLst>
              <a:ext uri="{FF2B5EF4-FFF2-40B4-BE49-F238E27FC236}">
                <a16:creationId xmlns:a16="http://schemas.microsoft.com/office/drawing/2014/main" id="{3BB5D0A9-5502-6E05-B439-964A5EF16BDD}"/>
              </a:ext>
            </a:extLst>
          </p:cNvPr>
          <p:cNvSpPr/>
          <p:nvPr/>
        </p:nvSpPr>
        <p:spPr>
          <a:xfrm>
            <a:off x="3771899" y="3086100"/>
            <a:ext cx="746229" cy="1758463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605002DC-FE37-32A9-9FDE-0DE2394B97CD}"/>
              </a:ext>
            </a:extLst>
          </p:cNvPr>
          <p:cNvSpPr txBox="1"/>
          <p:nvPr/>
        </p:nvSpPr>
        <p:spPr>
          <a:xfrm>
            <a:off x="1701462" y="3757244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Senaste OS-version</a:t>
            </a:r>
          </a:p>
        </p:txBody>
      </p:sp>
    </p:spTree>
    <p:extLst>
      <p:ext uri="{BB962C8B-B14F-4D97-AF65-F5344CB8AC3E}">
        <p14:creationId xmlns:p14="http://schemas.microsoft.com/office/powerpoint/2010/main" val="2345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6" grpId="0" animBg="1"/>
      <p:bldP spid="5" grpId="0" animBg="1"/>
      <p:bldP spid="7" grpId="0" animBg="1"/>
      <p:bldP spid="8" grpId="0" animBg="1"/>
      <p:bldP spid="9" grpId="0" animBg="1"/>
      <p:bldP spid="11" grpId="0" animBg="1"/>
      <p:bldP spid="15" grpId="0" animBg="1"/>
      <p:bldP spid="17" grpId="0" animBg="1"/>
      <p:bldP spid="10" grpId="0" animBg="1"/>
      <p:bldP spid="18" grpId="0"/>
      <p:bldP spid="20" grpId="0"/>
      <p:bldP spid="21" grpId="0"/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54A2D9-E51C-FA71-BB39-C2BD72F7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Trix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4A6E11B-7B07-FB9F-064C-7DCBD5E13E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Man kan spara en container som en ny image med ”</a:t>
            </a:r>
            <a:r>
              <a:rPr lang="sv-SE" dirty="0" err="1"/>
              <a:t>docker</a:t>
            </a:r>
            <a:r>
              <a:rPr lang="sv-SE" dirty="0"/>
              <a:t> </a:t>
            </a:r>
            <a:r>
              <a:rPr lang="sv-SE" dirty="0" err="1"/>
              <a:t>commit</a:t>
            </a:r>
            <a:r>
              <a:rPr lang="sv-SE" dirty="0"/>
              <a:t>”. Kan vara bra för testdata-återstartspunkt eller för att frikoppla en instans för debugging.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6A60939-F7B1-662C-2316-AB26399101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3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7A8212-7BA1-17D5-5DE1-29AF79BE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6F1850C-7A65-59DB-04A3-C77C713E25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9DD1380-F399-92AD-DF5B-CBC67FA63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52962" y="1590675"/>
            <a:ext cx="3840518" cy="424732"/>
          </a:xfrm>
        </p:spPr>
        <p:txBody>
          <a:bodyPr/>
          <a:lstStyle/>
          <a:p>
            <a:r>
              <a:rPr lang="sv-SE" dirty="0"/>
              <a:t>Teori</a:t>
            </a:r>
          </a:p>
        </p:txBody>
      </p:sp>
      <p:sp>
        <p:nvSpPr>
          <p:cNvPr id="6" name="Platshållare för text 4">
            <a:extLst>
              <a:ext uri="{FF2B5EF4-FFF2-40B4-BE49-F238E27FC236}">
                <a16:creationId xmlns:a16="http://schemas.microsoft.com/office/drawing/2014/main" id="{9AE4AEBA-2797-8634-2A35-C225D1AD5BD1}"/>
              </a:ext>
            </a:extLst>
          </p:cNvPr>
          <p:cNvSpPr txBox="1">
            <a:spLocks/>
          </p:cNvSpPr>
          <p:nvPr/>
        </p:nvSpPr>
        <p:spPr>
          <a:xfrm>
            <a:off x="4952962" y="1922117"/>
            <a:ext cx="384051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Labb</a:t>
            </a:r>
          </a:p>
        </p:txBody>
      </p:sp>
      <p:sp>
        <p:nvSpPr>
          <p:cNvPr id="7" name="Platshållare för text 4">
            <a:extLst>
              <a:ext uri="{FF2B5EF4-FFF2-40B4-BE49-F238E27FC236}">
                <a16:creationId xmlns:a16="http://schemas.microsoft.com/office/drawing/2014/main" id="{16D21F15-37DF-423C-BB4D-E3CAD3D90479}"/>
              </a:ext>
            </a:extLst>
          </p:cNvPr>
          <p:cNvSpPr txBox="1">
            <a:spLocks/>
          </p:cNvSpPr>
          <p:nvPr/>
        </p:nvSpPr>
        <p:spPr>
          <a:xfrm>
            <a:off x="4952962" y="2253559"/>
            <a:ext cx="384051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Lek</a:t>
            </a:r>
          </a:p>
        </p:txBody>
      </p:sp>
      <p:sp>
        <p:nvSpPr>
          <p:cNvPr id="8" name="Platshållare för text 4">
            <a:extLst>
              <a:ext uri="{FF2B5EF4-FFF2-40B4-BE49-F238E27FC236}">
                <a16:creationId xmlns:a16="http://schemas.microsoft.com/office/drawing/2014/main" id="{11A0D937-97D1-E611-4910-F2E9C8950EB9}"/>
              </a:ext>
            </a:extLst>
          </p:cNvPr>
          <p:cNvSpPr txBox="1">
            <a:spLocks/>
          </p:cNvSpPr>
          <p:nvPr/>
        </p:nvSpPr>
        <p:spPr>
          <a:xfrm>
            <a:off x="4952962" y="2567255"/>
            <a:ext cx="384051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Summering</a:t>
            </a:r>
          </a:p>
        </p:txBody>
      </p:sp>
      <p:sp>
        <p:nvSpPr>
          <p:cNvPr id="9" name="Platshållare för text 4">
            <a:extLst>
              <a:ext uri="{FF2B5EF4-FFF2-40B4-BE49-F238E27FC236}">
                <a16:creationId xmlns:a16="http://schemas.microsoft.com/office/drawing/2014/main" id="{B9D8938D-BE10-B028-392B-65644C2EC3A2}"/>
              </a:ext>
            </a:extLst>
          </p:cNvPr>
          <p:cNvSpPr txBox="1">
            <a:spLocks/>
          </p:cNvSpPr>
          <p:nvPr/>
        </p:nvSpPr>
        <p:spPr>
          <a:xfrm>
            <a:off x="7635202" y="1093512"/>
            <a:ext cx="91443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Mat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4ED789AF-8D71-10A8-A116-1AABA700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3" y="808196"/>
            <a:ext cx="3923799" cy="33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-0.00039 0.0446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2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00013 0.048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40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21966 0.168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 descr="En bild som visar text, diagram, skärmbild, karta&#10;&#10;Automatiskt genererad beskrivning">
            <a:extLst>
              <a:ext uri="{FF2B5EF4-FFF2-40B4-BE49-F238E27FC236}">
                <a16:creationId xmlns:a16="http://schemas.microsoft.com/office/drawing/2014/main" id="{AA403BDD-70BA-89C6-D428-8DEADA3D974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69" y="320257"/>
            <a:ext cx="7684986" cy="6190682"/>
          </a:xfrm>
        </p:spPr>
      </p:pic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024CFA8-C05C-1E84-BD06-07B087A12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BCD8967-68D0-B132-0468-08B0C607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</p:spTree>
    <p:extLst>
      <p:ext uri="{BB962C8B-B14F-4D97-AF65-F5344CB8AC3E}">
        <p14:creationId xmlns:p14="http://schemas.microsoft.com/office/powerpoint/2010/main" val="26190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7297FD-8CF2-1D28-3B95-58E01FA1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DevOps</a:t>
            </a:r>
            <a:r>
              <a:rPr lang="sv-SE" dirty="0"/>
              <a:t> hackaton</a:t>
            </a:r>
            <a:br>
              <a:rPr lang="sv-SE" dirty="0"/>
            </a:br>
            <a:r>
              <a:rPr lang="sv-SE" dirty="0"/>
              <a:t> 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CDD5753-F0BE-9026-1716-DA9DB7E68E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7BC52BD8-5943-37C9-1F62-D2BB5F638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893" y="3357048"/>
            <a:ext cx="6592568" cy="17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83D83B-D714-067A-4216-BFFCCBFB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Docker?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B095E4E-B66C-87BA-1FA3-6BCDA0D95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En virtuell datorinstans, men inte en full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machine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FC66295-9FD8-C365-678E-F05A0AA0A1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45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E95CF-74BB-5961-9D05-B6D5CBA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machines</a:t>
            </a:r>
            <a:r>
              <a:rPr lang="sv-SE" dirty="0"/>
              <a:t> vs </a:t>
            </a:r>
            <a:r>
              <a:rPr lang="sv-SE" dirty="0" err="1"/>
              <a:t>docker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D8838B3-4188-A812-6C25-3EE610425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899"/>
            <a:ext cx="4943475" cy="5077837"/>
          </a:xfrm>
        </p:spPr>
        <p:txBody>
          <a:bodyPr>
            <a:normAutofit/>
          </a:bodyPr>
          <a:lstStyle/>
          <a:p>
            <a:r>
              <a:rPr lang="sv-SE" dirty="0" err="1"/>
              <a:t>Virtualisering</a:t>
            </a:r>
            <a:r>
              <a:rPr lang="sv-SE" dirty="0"/>
              <a:t> startar upp ett helt OS när du startar den. </a:t>
            </a:r>
          </a:p>
          <a:p>
            <a:r>
              <a:rPr lang="sv-SE" dirty="0"/>
              <a:t>Då kör du ett OS ovanpå ett annat OS via en hypervisor.</a:t>
            </a:r>
          </a:p>
          <a:p>
            <a:endParaRPr lang="sv-SE" dirty="0"/>
          </a:p>
          <a:p>
            <a:r>
              <a:rPr lang="sv-SE" b="1" dirty="0" err="1"/>
              <a:t>Pro’s</a:t>
            </a:r>
            <a:endParaRPr lang="sv-SE" b="1" dirty="0"/>
          </a:p>
          <a:p>
            <a:r>
              <a:rPr lang="sv-SE" dirty="0"/>
              <a:t>Man kan installera senare versioner av OS i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Con’s</a:t>
            </a:r>
            <a:endParaRPr lang="sv-SE" b="1" dirty="0"/>
          </a:p>
          <a:p>
            <a:r>
              <a:rPr lang="sv-SE" dirty="0"/>
              <a:t>Tar mycket plats, ofta många GB.</a:t>
            </a:r>
          </a:p>
          <a:p>
            <a:r>
              <a:rPr lang="sv-SE" dirty="0"/>
              <a:t>Tar tid att starta/stoppa.</a:t>
            </a:r>
          </a:p>
          <a:p>
            <a:r>
              <a:rPr lang="sv-SE" dirty="0"/>
              <a:t>Svåra att automatisera i.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BC70A40-7133-1A4E-F4E7-3A7AD7977C0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>
                <a:latin typeface="+mn-lt"/>
              </a:rPr>
              <a:t>Med Docker skapas en isolerad </a:t>
            </a:r>
            <a:r>
              <a:rPr lang="sv-SE" dirty="0" err="1">
                <a:latin typeface="+mn-lt"/>
              </a:rPr>
              <a:t>sandbox</a:t>
            </a:r>
            <a:r>
              <a:rPr lang="sv-SE" dirty="0">
                <a:latin typeface="+mn-lt"/>
              </a:rPr>
              <a:t> på din host-OS. </a:t>
            </a:r>
          </a:p>
          <a:p>
            <a:pPr marL="0" indent="0">
              <a:buNone/>
            </a:pPr>
            <a:r>
              <a:rPr lang="sv-SE" dirty="0">
                <a:latin typeface="+mn-lt"/>
              </a:rPr>
              <a:t>Operativsystem-kommandon kan användas, men de översätts till host-OS:ets </a:t>
            </a:r>
          </a:p>
          <a:p>
            <a:pPr marL="0" indent="0">
              <a:buNone/>
            </a:pPr>
            <a:endParaRPr lang="sv-SE" dirty="0">
              <a:latin typeface="+mn-lt"/>
            </a:endParaRPr>
          </a:p>
          <a:p>
            <a:pPr marL="0" indent="0">
              <a:buNone/>
            </a:pPr>
            <a:r>
              <a:rPr lang="sv-SE" b="1" dirty="0" err="1">
                <a:latin typeface="+mn-lt"/>
              </a:rPr>
              <a:t>Pro’s</a:t>
            </a:r>
            <a:endParaRPr lang="sv-SE" b="1" dirty="0">
              <a:latin typeface="+mn-lt"/>
            </a:endParaRPr>
          </a:p>
          <a:p>
            <a:pPr marL="0" indent="0">
              <a:buNone/>
            </a:pPr>
            <a:r>
              <a:rPr lang="sv-SE" dirty="0">
                <a:latin typeface="+mn-lt"/>
              </a:rPr>
              <a:t>Snabbt.</a:t>
            </a:r>
          </a:p>
          <a:p>
            <a:pPr marL="0" indent="0">
              <a:buNone/>
            </a:pPr>
            <a:r>
              <a:rPr lang="sv-SE" dirty="0">
                <a:latin typeface="+mn-lt"/>
              </a:rPr>
              <a:t>Litet och smidigt, ofta några MB.</a:t>
            </a:r>
          </a:p>
          <a:p>
            <a:pPr marL="0" indent="0">
              <a:buNone/>
            </a:pPr>
            <a:r>
              <a:rPr lang="sv-SE" dirty="0">
                <a:latin typeface="+mn-lt"/>
              </a:rPr>
              <a:t>Infrastruktur som kod.</a:t>
            </a:r>
          </a:p>
          <a:p>
            <a:pPr marL="0" indent="0">
              <a:buNone/>
            </a:pPr>
            <a:endParaRPr lang="sv-SE" dirty="0">
              <a:latin typeface="+mn-lt"/>
            </a:endParaRPr>
          </a:p>
          <a:p>
            <a:pPr marL="0" indent="0">
              <a:buNone/>
            </a:pPr>
            <a:r>
              <a:rPr lang="sv-SE" b="1" dirty="0" err="1">
                <a:latin typeface="+mn-lt"/>
              </a:rPr>
              <a:t>Con’s</a:t>
            </a:r>
            <a:endParaRPr lang="sv-SE" b="1" dirty="0">
              <a:latin typeface="+mn-lt"/>
            </a:endParaRPr>
          </a:p>
          <a:p>
            <a:pPr marL="0" indent="0">
              <a:buNone/>
            </a:pPr>
            <a:r>
              <a:rPr lang="sv-SE" dirty="0">
                <a:latin typeface="+mn-lt"/>
              </a:rPr>
              <a:t>Kan inte använda senare OS än sin </a:t>
            </a:r>
            <a:r>
              <a:rPr lang="sv-SE" dirty="0" err="1">
                <a:latin typeface="+mn-lt"/>
              </a:rPr>
              <a:t>host</a:t>
            </a:r>
            <a:r>
              <a:rPr lang="sv-SE" dirty="0">
                <a:latin typeface="+mn-lt"/>
              </a:rPr>
              <a:t>.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9C407F8-C140-0881-0B6B-14206E4BE5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7E0DEB7F-2EBF-3651-55F9-8E6852A1525C}"/>
              </a:ext>
            </a:extLst>
          </p:cNvPr>
          <p:cNvCxnSpPr/>
          <p:nvPr/>
        </p:nvCxnSpPr>
        <p:spPr>
          <a:xfrm flipV="1">
            <a:off x="5499374" y="1374840"/>
            <a:ext cx="0" cy="50778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64ADE7-2DA9-F243-AE5D-B83A814A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DF1D491-6984-2836-205E-DC5DFB8D9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Platshållare för innehåll 6" descr="En bild som visar text, skärmbild, kvadrat, Teckensnitt&#10;&#10;Automatiskt genererad beskrivning">
            <a:extLst>
              <a:ext uri="{FF2B5EF4-FFF2-40B4-BE49-F238E27FC236}">
                <a16:creationId xmlns:a16="http://schemas.microsoft.com/office/drawing/2014/main" id="{76A1C8E6-66F6-A58F-DC33-A8CE8F5FFB4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3" y="1093706"/>
            <a:ext cx="11420102" cy="4670588"/>
          </a:xfrm>
        </p:spPr>
      </p:pic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0C65CC7-B638-BE67-778C-E20E52CB61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58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E6BDA3-DE11-BA00-8375-DB64CC25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Docker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60200AE-02D6-C056-3447-BB8978265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sv-SE" dirty="0"/>
              <a:t>Infrastruktur som kod – buggrättningsbar, versionsspecifik</a:t>
            </a:r>
          </a:p>
          <a:p>
            <a:r>
              <a:rPr lang="sv-SE" dirty="0"/>
              <a:t>Robust och säkert</a:t>
            </a:r>
          </a:p>
          <a:p>
            <a:r>
              <a:rPr lang="sv-SE" dirty="0"/>
              <a:t>Inget </a:t>
            </a:r>
            <a:r>
              <a:rPr lang="sv-SE" dirty="0" err="1"/>
              <a:t>works</a:t>
            </a:r>
            <a:r>
              <a:rPr lang="sv-SE" dirty="0"/>
              <a:t>-on-my-</a:t>
            </a:r>
            <a:r>
              <a:rPr lang="sv-SE" dirty="0" err="1"/>
              <a:t>machine</a:t>
            </a:r>
            <a:endParaRPr lang="sv-SE" dirty="0"/>
          </a:p>
          <a:p>
            <a:r>
              <a:rPr lang="sv-SE" dirty="0"/>
              <a:t>Färdiga fungerande paket (images/containers) inklusive alla beroenden minskar komplexitet i IT-landskapet</a:t>
            </a:r>
          </a:p>
          <a:p>
            <a:r>
              <a:rPr lang="sv-SE" dirty="0" err="1"/>
              <a:t>Arkitekturellt</a:t>
            </a:r>
            <a:r>
              <a:rPr lang="sv-SE" dirty="0"/>
              <a:t> SOLID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CECB1E9-6B3A-89DA-3592-2315D91F7F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923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7030B2-3EA4-47D4-1B57-AB95C977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845" y="4939119"/>
            <a:ext cx="2805795" cy="603380"/>
          </a:xfrm>
        </p:spPr>
        <p:txBody>
          <a:bodyPr/>
          <a:lstStyle/>
          <a:p>
            <a:r>
              <a:rPr lang="sv-SE" dirty="0"/>
              <a:t>Containrar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2B69533-4F28-19DB-50D4-5A70718FA7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Docker | InfluxData">
            <a:extLst>
              <a:ext uri="{FF2B5EF4-FFF2-40B4-BE49-F238E27FC236}">
                <a16:creationId xmlns:a16="http://schemas.microsoft.com/office/drawing/2014/main" id="{35A7A9CF-ADA5-3FFE-EA7D-FCD049FA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438" y="-239770"/>
            <a:ext cx="4639962" cy="40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ker Containers Basics | Basic Operations on Docker | Austral Tech">
            <a:extLst>
              <a:ext uri="{FF2B5EF4-FFF2-40B4-BE49-F238E27FC236}">
                <a16:creationId xmlns:a16="http://schemas.microsoft.com/office/drawing/2014/main" id="{FEAA87F4-5804-B075-DA10-B6C3D36DD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16" y="1647816"/>
            <a:ext cx="3552568" cy="303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Docker? Uses &amp; Limitations | by Jesús Cantú | Medium">
            <a:extLst>
              <a:ext uri="{FF2B5EF4-FFF2-40B4-BE49-F238E27FC236}">
                <a16:creationId xmlns:a16="http://schemas.microsoft.com/office/drawing/2014/main" id="{F2F17B01-0B89-4BFB-4865-A17937E89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65" y="3670292"/>
            <a:ext cx="4388794" cy="24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D58D68-9634-5213-79AE-988D5CFE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Images och containers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EC5810-D9E2-0D8D-1DA9-C13608F9D3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20343" y="5378737"/>
            <a:ext cx="6770913" cy="12521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Dockerfile</a:t>
            </a:r>
            <a:r>
              <a:rPr lang="sv-SE" dirty="0"/>
              <a:t> är ett recept/instruktion/definitionsfil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Image är en 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Container är en (påklädd) körbar instans av en image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0843DC0-B439-4B20-1332-EEAF3FF63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Introduction to Docker. What is Docker? | by Senali | Medium">
            <a:extLst>
              <a:ext uri="{FF2B5EF4-FFF2-40B4-BE49-F238E27FC236}">
                <a16:creationId xmlns:a16="http://schemas.microsoft.com/office/drawing/2014/main" id="{C29031F2-6771-F4B9-6526-EBAE4DED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564616"/>
            <a:ext cx="10277475" cy="3657600"/>
          </a:xfrm>
          <a:prstGeom prst="rect">
            <a:avLst/>
          </a:prstGeom>
          <a:noFill/>
          <a:ln w="76200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theme1.xml><?xml version="1.0" encoding="utf-8"?>
<a:theme xmlns:a="http://schemas.openxmlformats.org/drawingml/2006/main" name="1_Office-tema">
  <a:themeElements>
    <a:clrScheme name="Zingt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5A"/>
      </a:accent1>
      <a:accent2>
        <a:srgbClr val="F63F63"/>
      </a:accent2>
      <a:accent3>
        <a:srgbClr val="AADCFF"/>
      </a:accent3>
      <a:accent4>
        <a:srgbClr val="4C4C8B"/>
      </a:accent4>
      <a:accent5>
        <a:srgbClr val="8080AC"/>
      </a:accent5>
      <a:accent6>
        <a:srgbClr val="B2B2CD"/>
      </a:accent6>
      <a:hlink>
        <a:srgbClr val="0563C1"/>
      </a:hlink>
      <a:folHlink>
        <a:srgbClr val="954F72"/>
      </a:folHlink>
    </a:clrScheme>
    <a:fontScheme name="Zington">
      <a:majorFont>
        <a:latin typeface="Circular Std Bold"/>
        <a:ea typeface=""/>
        <a:cs typeface=""/>
      </a:majorFont>
      <a:minorFont>
        <a:latin typeface="Circular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ngton_ppt_mall.potx" id="{1A7EC476-8601-4630-AA88-E8C850A42359}" vid="{378161BC-7BA8-4B63-AD23-1A19A713B6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553</Words>
  <Application>Microsoft Office PowerPoint</Application>
  <PresentationFormat>Bredbild</PresentationFormat>
  <Paragraphs>104</Paragraphs>
  <Slides>20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4" baseType="lpstr">
      <vt:lpstr>Arial</vt:lpstr>
      <vt:lpstr>Circular Std Bold</vt:lpstr>
      <vt:lpstr>Circular Std Book</vt:lpstr>
      <vt:lpstr>1_Office-tema</vt:lpstr>
      <vt:lpstr>PowerPoint-presentation</vt:lpstr>
      <vt:lpstr>Agenda</vt:lpstr>
      <vt:lpstr>DevOps hackaton  </vt:lpstr>
      <vt:lpstr>Vad är Docker?</vt:lpstr>
      <vt:lpstr>Virtual machines vs docker</vt:lpstr>
      <vt:lpstr>PowerPoint-presentation</vt:lpstr>
      <vt:lpstr>Docker</vt:lpstr>
      <vt:lpstr>Containrar</vt:lpstr>
      <vt:lpstr>Images och containers</vt:lpstr>
      <vt:lpstr>Images – en ”grunddator” att starta från</vt:lpstr>
      <vt:lpstr>Lager av images</vt:lpstr>
      <vt:lpstr>Containers</vt:lpstr>
      <vt:lpstr>Volumes</vt:lpstr>
      <vt:lpstr>Labbar</vt:lpstr>
      <vt:lpstr>Lager i image</vt:lpstr>
      <vt:lpstr>Cachning i Docker</vt:lpstr>
      <vt:lpstr>Dockerfile vs docker-compose</vt:lpstr>
      <vt:lpstr>PowerPoint-presentation</vt:lpstr>
      <vt:lpstr>Trix</vt:lpstr>
      <vt:lpstr>Sammanfattning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Teknikspåret i kompetens-utvecklingen</dc:title>
  <dc:creator>Jörgen Damberg</dc:creator>
  <cp:lastModifiedBy>Jörgen Damberg</cp:lastModifiedBy>
  <cp:revision>3</cp:revision>
  <dcterms:created xsi:type="dcterms:W3CDTF">2023-11-03T05:54:22Z</dcterms:created>
  <dcterms:modified xsi:type="dcterms:W3CDTF">2024-10-29T15:51:52Z</dcterms:modified>
</cp:coreProperties>
</file>