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6" r:id="rId6"/>
    <p:sldId id="284" r:id="rId7"/>
    <p:sldId id="272" r:id="rId8"/>
    <p:sldId id="261" r:id="rId9"/>
    <p:sldId id="266" r:id="rId10"/>
    <p:sldId id="294" r:id="rId11"/>
    <p:sldId id="307" r:id="rId12"/>
    <p:sldId id="308" r:id="rId13"/>
    <p:sldId id="311" r:id="rId14"/>
    <p:sldId id="263" r:id="rId15"/>
    <p:sldId id="313" r:id="rId16"/>
  </p:sldIdLst>
  <p:sldSz cx="9144000" cy="6858000" type="screen4x3"/>
  <p:notesSz cx="6858000" cy="9144000"/>
  <p:custDataLst>
    <p:tags r:id="rId22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618" y="72"/>
      </p:cViewPr>
      <p:guideLst>
        <p:guide orient="horz" pos="2160"/>
        <p:guide pos="292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670" y="-84"/>
      </p:cViewPr>
      <p:guideLst>
        <p:guide orient="horz" pos="2880"/>
        <p:guide pos="219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gs" Target="tags/tag42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F555A89-C271-4797-9903-CB0C1258BEA5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C0FE924-57A2-420F-B930-8F2DB1DBFEA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6" Type="http://schemas.openxmlformats.org/officeDocument/2006/relationships/tags" Target="../tags/tag58.xml"/><Relationship Id="rId55" Type="http://schemas.openxmlformats.org/officeDocument/2006/relationships/tags" Target="../tags/tag57.xml"/><Relationship Id="rId54" Type="http://schemas.openxmlformats.org/officeDocument/2006/relationships/tags" Target="../tags/tag56.xml"/><Relationship Id="rId53" Type="http://schemas.openxmlformats.org/officeDocument/2006/relationships/tags" Target="../tags/tag55.xml"/><Relationship Id="rId52" Type="http://schemas.openxmlformats.org/officeDocument/2006/relationships/tags" Target="../tags/tag54.xml"/><Relationship Id="rId51" Type="http://schemas.openxmlformats.org/officeDocument/2006/relationships/tags" Target="../tags/tag53.xml"/><Relationship Id="rId50" Type="http://schemas.openxmlformats.org/officeDocument/2006/relationships/tags" Target="../tags/tag52.xml"/><Relationship Id="rId5" Type="http://schemas.openxmlformats.org/officeDocument/2006/relationships/tags" Target="../tags/tag7.xml"/><Relationship Id="rId49" Type="http://schemas.openxmlformats.org/officeDocument/2006/relationships/tags" Target="../tags/tag51.xml"/><Relationship Id="rId48" Type="http://schemas.openxmlformats.org/officeDocument/2006/relationships/tags" Target="../tags/tag50.xml"/><Relationship Id="rId47" Type="http://schemas.openxmlformats.org/officeDocument/2006/relationships/tags" Target="../tags/tag49.xml"/><Relationship Id="rId46" Type="http://schemas.openxmlformats.org/officeDocument/2006/relationships/tags" Target="../tags/tag48.xml"/><Relationship Id="rId45" Type="http://schemas.openxmlformats.org/officeDocument/2006/relationships/tags" Target="../tags/tag47.xml"/><Relationship Id="rId44" Type="http://schemas.openxmlformats.org/officeDocument/2006/relationships/tags" Target="../tags/tag46.xml"/><Relationship Id="rId43" Type="http://schemas.openxmlformats.org/officeDocument/2006/relationships/tags" Target="../tags/tag45.xml"/><Relationship Id="rId42" Type="http://schemas.openxmlformats.org/officeDocument/2006/relationships/tags" Target="../tags/tag44.xml"/><Relationship Id="rId41" Type="http://schemas.openxmlformats.org/officeDocument/2006/relationships/tags" Target="../tags/tag43.xml"/><Relationship Id="rId40" Type="http://schemas.openxmlformats.org/officeDocument/2006/relationships/tags" Target="../tags/tag42.xml"/><Relationship Id="rId4" Type="http://schemas.openxmlformats.org/officeDocument/2006/relationships/tags" Target="../tags/tag6.xml"/><Relationship Id="rId39" Type="http://schemas.openxmlformats.org/officeDocument/2006/relationships/tags" Target="../tags/tag41.xml"/><Relationship Id="rId38" Type="http://schemas.openxmlformats.org/officeDocument/2006/relationships/tags" Target="../tags/tag40.xml"/><Relationship Id="rId37" Type="http://schemas.openxmlformats.org/officeDocument/2006/relationships/tags" Target="../tags/tag39.xml"/><Relationship Id="rId36" Type="http://schemas.openxmlformats.org/officeDocument/2006/relationships/tags" Target="../tags/tag38.xml"/><Relationship Id="rId35" Type="http://schemas.openxmlformats.org/officeDocument/2006/relationships/tags" Target="../tags/tag37.xml"/><Relationship Id="rId34" Type="http://schemas.openxmlformats.org/officeDocument/2006/relationships/tags" Target="../tags/tag36.xml"/><Relationship Id="rId33" Type="http://schemas.openxmlformats.org/officeDocument/2006/relationships/tags" Target="../tags/tag35.xml"/><Relationship Id="rId32" Type="http://schemas.openxmlformats.org/officeDocument/2006/relationships/tags" Target="../tags/tag34.xml"/><Relationship Id="rId31" Type="http://schemas.openxmlformats.org/officeDocument/2006/relationships/tags" Target="../tags/tag33.xml"/><Relationship Id="rId30" Type="http://schemas.openxmlformats.org/officeDocument/2006/relationships/tags" Target="../tags/tag32.xml"/><Relationship Id="rId3" Type="http://schemas.openxmlformats.org/officeDocument/2006/relationships/tags" Target="../tags/tag5.xml"/><Relationship Id="rId29" Type="http://schemas.openxmlformats.org/officeDocument/2006/relationships/tags" Target="../tags/tag31.xml"/><Relationship Id="rId28" Type="http://schemas.openxmlformats.org/officeDocument/2006/relationships/tags" Target="../tags/tag30.xml"/><Relationship Id="rId27" Type="http://schemas.openxmlformats.org/officeDocument/2006/relationships/tags" Target="../tags/tag29.xml"/><Relationship Id="rId26" Type="http://schemas.openxmlformats.org/officeDocument/2006/relationships/tags" Target="../tags/tag28.xml"/><Relationship Id="rId25" Type="http://schemas.openxmlformats.org/officeDocument/2006/relationships/tags" Target="../tags/tag27.xml"/><Relationship Id="rId24" Type="http://schemas.openxmlformats.org/officeDocument/2006/relationships/tags" Target="../tags/tag26.xml"/><Relationship Id="rId23" Type="http://schemas.openxmlformats.org/officeDocument/2006/relationships/tags" Target="../tags/tag25.xml"/><Relationship Id="rId22" Type="http://schemas.openxmlformats.org/officeDocument/2006/relationships/tags" Target="../tags/tag24.xml"/><Relationship Id="rId21" Type="http://schemas.openxmlformats.org/officeDocument/2006/relationships/tags" Target="../tags/tag23.xml"/><Relationship Id="rId20" Type="http://schemas.openxmlformats.org/officeDocument/2006/relationships/tags" Target="../tags/tag22.xml"/><Relationship Id="rId2" Type="http://schemas.openxmlformats.org/officeDocument/2006/relationships/tags" Target="../tags/tag4.xml"/><Relationship Id="rId19" Type="http://schemas.openxmlformats.org/officeDocument/2006/relationships/tags" Target="../tags/tag21.xml"/><Relationship Id="rId18" Type="http://schemas.openxmlformats.org/officeDocument/2006/relationships/tags" Target="../tags/tag20.xml"/><Relationship Id="rId17" Type="http://schemas.openxmlformats.org/officeDocument/2006/relationships/tags" Target="../tags/tag19.xml"/><Relationship Id="rId16" Type="http://schemas.openxmlformats.org/officeDocument/2006/relationships/tags" Target="../tags/tag18.xml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9" Type="http://schemas.openxmlformats.org/officeDocument/2006/relationships/tags" Target="../tags/tag86.xml"/><Relationship Id="rId28" Type="http://schemas.openxmlformats.org/officeDocument/2006/relationships/tags" Target="../tags/tag85.xml"/><Relationship Id="rId27" Type="http://schemas.openxmlformats.org/officeDocument/2006/relationships/tags" Target="../tags/tag84.xml"/><Relationship Id="rId26" Type="http://schemas.openxmlformats.org/officeDocument/2006/relationships/tags" Target="../tags/tag83.xml"/><Relationship Id="rId25" Type="http://schemas.openxmlformats.org/officeDocument/2006/relationships/tags" Target="../tags/tag82.xml"/><Relationship Id="rId24" Type="http://schemas.openxmlformats.org/officeDocument/2006/relationships/tags" Target="../tags/tag81.xml"/><Relationship Id="rId23" Type="http://schemas.openxmlformats.org/officeDocument/2006/relationships/tags" Target="../tags/tag80.xml"/><Relationship Id="rId22" Type="http://schemas.openxmlformats.org/officeDocument/2006/relationships/tags" Target="../tags/tag79.xml"/><Relationship Id="rId21" Type="http://schemas.openxmlformats.org/officeDocument/2006/relationships/tags" Target="../tags/tag78.xml"/><Relationship Id="rId20" Type="http://schemas.openxmlformats.org/officeDocument/2006/relationships/tags" Target="../tags/tag77.xml"/><Relationship Id="rId2" Type="http://schemas.openxmlformats.org/officeDocument/2006/relationships/tags" Target="../tags/tag59.xml"/><Relationship Id="rId19" Type="http://schemas.openxmlformats.org/officeDocument/2006/relationships/tags" Target="../tags/tag76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3" Type="http://schemas.openxmlformats.org/officeDocument/2006/relationships/tags" Target="../tags/tag118.xml"/><Relationship Id="rId32" Type="http://schemas.openxmlformats.org/officeDocument/2006/relationships/tags" Target="../tags/tag117.xml"/><Relationship Id="rId31" Type="http://schemas.openxmlformats.org/officeDocument/2006/relationships/tags" Target="../tags/tag116.xml"/><Relationship Id="rId30" Type="http://schemas.openxmlformats.org/officeDocument/2006/relationships/tags" Target="../tags/tag115.xml"/><Relationship Id="rId3" Type="http://schemas.openxmlformats.org/officeDocument/2006/relationships/tags" Target="../tags/tag88.xml"/><Relationship Id="rId29" Type="http://schemas.openxmlformats.org/officeDocument/2006/relationships/tags" Target="../tags/tag114.xml"/><Relationship Id="rId28" Type="http://schemas.openxmlformats.org/officeDocument/2006/relationships/tags" Target="../tags/tag113.xml"/><Relationship Id="rId27" Type="http://schemas.openxmlformats.org/officeDocument/2006/relationships/tags" Target="../tags/tag112.xml"/><Relationship Id="rId26" Type="http://schemas.openxmlformats.org/officeDocument/2006/relationships/tags" Target="../tags/tag111.xml"/><Relationship Id="rId25" Type="http://schemas.openxmlformats.org/officeDocument/2006/relationships/tags" Target="../tags/tag110.xml"/><Relationship Id="rId24" Type="http://schemas.openxmlformats.org/officeDocument/2006/relationships/tags" Target="../tags/tag109.xml"/><Relationship Id="rId23" Type="http://schemas.openxmlformats.org/officeDocument/2006/relationships/tags" Target="../tags/tag108.xml"/><Relationship Id="rId22" Type="http://schemas.openxmlformats.org/officeDocument/2006/relationships/tags" Target="../tags/tag107.xml"/><Relationship Id="rId21" Type="http://schemas.openxmlformats.org/officeDocument/2006/relationships/tags" Target="../tags/tag106.xml"/><Relationship Id="rId20" Type="http://schemas.openxmlformats.org/officeDocument/2006/relationships/tags" Target="../tags/tag105.xml"/><Relationship Id="rId2" Type="http://schemas.openxmlformats.org/officeDocument/2006/relationships/tags" Target="../tags/tag87.xml"/><Relationship Id="rId19" Type="http://schemas.openxmlformats.org/officeDocument/2006/relationships/tags" Target="../tags/tag104.xml"/><Relationship Id="rId18" Type="http://schemas.openxmlformats.org/officeDocument/2006/relationships/tags" Target="../tags/tag103.xml"/><Relationship Id="rId17" Type="http://schemas.openxmlformats.org/officeDocument/2006/relationships/tags" Target="../tags/tag102.xml"/><Relationship Id="rId16" Type="http://schemas.openxmlformats.org/officeDocument/2006/relationships/tags" Target="../tags/tag101.xml"/><Relationship Id="rId15" Type="http://schemas.openxmlformats.org/officeDocument/2006/relationships/tags" Target="../tags/tag100.xml"/><Relationship Id="rId14" Type="http://schemas.openxmlformats.org/officeDocument/2006/relationships/tags" Target="../tags/tag99.xml"/><Relationship Id="rId13" Type="http://schemas.openxmlformats.org/officeDocument/2006/relationships/tags" Target="../tags/tag98.xml"/><Relationship Id="rId12" Type="http://schemas.openxmlformats.org/officeDocument/2006/relationships/tags" Target="../tags/tag97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0" Type="http://schemas.openxmlformats.org/officeDocument/2006/relationships/tags" Target="../tags/tag147.xml"/><Relationship Id="rId3" Type="http://schemas.openxmlformats.org/officeDocument/2006/relationships/tags" Target="../tags/tag120.xml"/><Relationship Id="rId29" Type="http://schemas.openxmlformats.org/officeDocument/2006/relationships/tags" Target="../tags/tag146.xml"/><Relationship Id="rId28" Type="http://schemas.openxmlformats.org/officeDocument/2006/relationships/tags" Target="../tags/tag145.xml"/><Relationship Id="rId27" Type="http://schemas.openxmlformats.org/officeDocument/2006/relationships/tags" Target="../tags/tag144.xml"/><Relationship Id="rId26" Type="http://schemas.openxmlformats.org/officeDocument/2006/relationships/tags" Target="../tags/tag143.xml"/><Relationship Id="rId25" Type="http://schemas.openxmlformats.org/officeDocument/2006/relationships/tags" Target="../tags/tag142.xml"/><Relationship Id="rId24" Type="http://schemas.openxmlformats.org/officeDocument/2006/relationships/tags" Target="../tags/tag141.xml"/><Relationship Id="rId23" Type="http://schemas.openxmlformats.org/officeDocument/2006/relationships/tags" Target="../tags/tag140.xml"/><Relationship Id="rId22" Type="http://schemas.openxmlformats.org/officeDocument/2006/relationships/tags" Target="../tags/tag139.xml"/><Relationship Id="rId21" Type="http://schemas.openxmlformats.org/officeDocument/2006/relationships/tags" Target="../tags/tag138.xml"/><Relationship Id="rId20" Type="http://schemas.openxmlformats.org/officeDocument/2006/relationships/tags" Target="../tags/tag137.xml"/><Relationship Id="rId2" Type="http://schemas.openxmlformats.org/officeDocument/2006/relationships/tags" Target="../tags/tag119.xml"/><Relationship Id="rId19" Type="http://schemas.openxmlformats.org/officeDocument/2006/relationships/tags" Target="../tags/tag136.xml"/><Relationship Id="rId18" Type="http://schemas.openxmlformats.org/officeDocument/2006/relationships/tags" Target="../tags/tag135.xml"/><Relationship Id="rId17" Type="http://schemas.openxmlformats.org/officeDocument/2006/relationships/tags" Target="../tags/tag134.xml"/><Relationship Id="rId16" Type="http://schemas.openxmlformats.org/officeDocument/2006/relationships/tags" Target="../tags/tag133.xml"/><Relationship Id="rId15" Type="http://schemas.openxmlformats.org/officeDocument/2006/relationships/tags" Target="../tags/tag132.xml"/><Relationship Id="rId14" Type="http://schemas.openxmlformats.org/officeDocument/2006/relationships/tags" Target="../tags/tag131.xml"/><Relationship Id="rId13" Type="http://schemas.openxmlformats.org/officeDocument/2006/relationships/tags" Target="../tags/tag130.xml"/><Relationship Id="rId12" Type="http://schemas.openxmlformats.org/officeDocument/2006/relationships/tags" Target="../tags/tag129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2" Type="http://schemas.openxmlformats.org/officeDocument/2006/relationships/tags" Target="../tags/tag178.xml"/><Relationship Id="rId31" Type="http://schemas.openxmlformats.org/officeDocument/2006/relationships/tags" Target="../tags/tag177.xml"/><Relationship Id="rId30" Type="http://schemas.openxmlformats.org/officeDocument/2006/relationships/tags" Target="../tags/tag176.xml"/><Relationship Id="rId3" Type="http://schemas.openxmlformats.org/officeDocument/2006/relationships/tags" Target="../tags/tag149.xml"/><Relationship Id="rId29" Type="http://schemas.openxmlformats.org/officeDocument/2006/relationships/tags" Target="../tags/tag175.xml"/><Relationship Id="rId28" Type="http://schemas.openxmlformats.org/officeDocument/2006/relationships/tags" Target="../tags/tag174.xml"/><Relationship Id="rId27" Type="http://schemas.openxmlformats.org/officeDocument/2006/relationships/tags" Target="../tags/tag173.xml"/><Relationship Id="rId26" Type="http://schemas.openxmlformats.org/officeDocument/2006/relationships/tags" Target="../tags/tag172.xml"/><Relationship Id="rId25" Type="http://schemas.openxmlformats.org/officeDocument/2006/relationships/tags" Target="../tags/tag171.xml"/><Relationship Id="rId24" Type="http://schemas.openxmlformats.org/officeDocument/2006/relationships/tags" Target="../tags/tag170.xml"/><Relationship Id="rId23" Type="http://schemas.openxmlformats.org/officeDocument/2006/relationships/tags" Target="../tags/tag169.xml"/><Relationship Id="rId22" Type="http://schemas.openxmlformats.org/officeDocument/2006/relationships/tags" Target="../tags/tag168.xml"/><Relationship Id="rId21" Type="http://schemas.openxmlformats.org/officeDocument/2006/relationships/tags" Target="../tags/tag167.xml"/><Relationship Id="rId20" Type="http://schemas.openxmlformats.org/officeDocument/2006/relationships/tags" Target="../tags/tag166.xml"/><Relationship Id="rId2" Type="http://schemas.openxmlformats.org/officeDocument/2006/relationships/tags" Target="../tags/tag148.xml"/><Relationship Id="rId19" Type="http://schemas.openxmlformats.org/officeDocument/2006/relationships/tags" Target="../tags/tag165.xml"/><Relationship Id="rId18" Type="http://schemas.openxmlformats.org/officeDocument/2006/relationships/tags" Target="../tags/tag164.xml"/><Relationship Id="rId17" Type="http://schemas.openxmlformats.org/officeDocument/2006/relationships/tags" Target="../tags/tag163.xml"/><Relationship Id="rId16" Type="http://schemas.openxmlformats.org/officeDocument/2006/relationships/tags" Target="../tags/tag162.xml"/><Relationship Id="rId15" Type="http://schemas.openxmlformats.org/officeDocument/2006/relationships/tags" Target="../tags/tag161.xml"/><Relationship Id="rId14" Type="http://schemas.openxmlformats.org/officeDocument/2006/relationships/tags" Target="../tags/tag160.xml"/><Relationship Id="rId13" Type="http://schemas.openxmlformats.org/officeDocument/2006/relationships/tags" Target="../tags/tag159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90.xml"/><Relationship Id="rId8" Type="http://schemas.openxmlformats.org/officeDocument/2006/relationships/tags" Target="../tags/tag189.xml"/><Relationship Id="rId7" Type="http://schemas.openxmlformats.org/officeDocument/2006/relationships/tags" Target="../tags/tag188.xml"/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7" Type="http://schemas.openxmlformats.org/officeDocument/2006/relationships/tags" Target="../tags/tag208.xml"/><Relationship Id="rId26" Type="http://schemas.openxmlformats.org/officeDocument/2006/relationships/tags" Target="../tags/tag207.xml"/><Relationship Id="rId25" Type="http://schemas.openxmlformats.org/officeDocument/2006/relationships/tags" Target="../tags/tag206.xml"/><Relationship Id="rId24" Type="http://schemas.openxmlformats.org/officeDocument/2006/relationships/tags" Target="../tags/tag205.xml"/><Relationship Id="rId23" Type="http://schemas.openxmlformats.org/officeDocument/2006/relationships/tags" Target="../tags/tag204.xml"/><Relationship Id="rId22" Type="http://schemas.openxmlformats.org/officeDocument/2006/relationships/tags" Target="../tags/tag203.xml"/><Relationship Id="rId21" Type="http://schemas.openxmlformats.org/officeDocument/2006/relationships/tags" Target="../tags/tag202.xml"/><Relationship Id="rId20" Type="http://schemas.openxmlformats.org/officeDocument/2006/relationships/tags" Target="../tags/tag201.xml"/><Relationship Id="rId2" Type="http://schemas.openxmlformats.org/officeDocument/2006/relationships/tags" Target="../tags/tag183.xml"/><Relationship Id="rId19" Type="http://schemas.openxmlformats.org/officeDocument/2006/relationships/tags" Target="../tags/tag200.xml"/><Relationship Id="rId18" Type="http://schemas.openxmlformats.org/officeDocument/2006/relationships/tags" Target="../tags/tag199.xml"/><Relationship Id="rId17" Type="http://schemas.openxmlformats.org/officeDocument/2006/relationships/tags" Target="../tags/tag198.xml"/><Relationship Id="rId16" Type="http://schemas.openxmlformats.org/officeDocument/2006/relationships/tags" Target="../tags/tag197.xml"/><Relationship Id="rId15" Type="http://schemas.openxmlformats.org/officeDocument/2006/relationships/tags" Target="../tags/tag196.xml"/><Relationship Id="rId14" Type="http://schemas.openxmlformats.org/officeDocument/2006/relationships/tags" Target="../tags/tag195.xml"/><Relationship Id="rId13" Type="http://schemas.openxmlformats.org/officeDocument/2006/relationships/tags" Target="../tags/tag194.xml"/><Relationship Id="rId12" Type="http://schemas.openxmlformats.org/officeDocument/2006/relationships/tags" Target="../tags/tag193.xml"/><Relationship Id="rId11" Type="http://schemas.openxmlformats.org/officeDocument/2006/relationships/tags" Target="../tags/tag192.xml"/><Relationship Id="rId10" Type="http://schemas.openxmlformats.org/officeDocument/2006/relationships/tags" Target="../tags/tag191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0" Type="http://schemas.openxmlformats.org/officeDocument/2006/relationships/tags" Target="../tags/tag237.xml"/><Relationship Id="rId3" Type="http://schemas.openxmlformats.org/officeDocument/2006/relationships/tags" Target="../tags/tag210.xml"/><Relationship Id="rId29" Type="http://schemas.openxmlformats.org/officeDocument/2006/relationships/tags" Target="../tags/tag236.xml"/><Relationship Id="rId28" Type="http://schemas.openxmlformats.org/officeDocument/2006/relationships/tags" Target="../tags/tag235.xml"/><Relationship Id="rId27" Type="http://schemas.openxmlformats.org/officeDocument/2006/relationships/tags" Target="../tags/tag234.xml"/><Relationship Id="rId26" Type="http://schemas.openxmlformats.org/officeDocument/2006/relationships/tags" Target="../tags/tag233.xml"/><Relationship Id="rId25" Type="http://schemas.openxmlformats.org/officeDocument/2006/relationships/tags" Target="../tags/tag232.xml"/><Relationship Id="rId24" Type="http://schemas.openxmlformats.org/officeDocument/2006/relationships/tags" Target="../tags/tag231.xml"/><Relationship Id="rId23" Type="http://schemas.openxmlformats.org/officeDocument/2006/relationships/tags" Target="../tags/tag230.xml"/><Relationship Id="rId22" Type="http://schemas.openxmlformats.org/officeDocument/2006/relationships/tags" Target="../tags/tag229.xml"/><Relationship Id="rId21" Type="http://schemas.openxmlformats.org/officeDocument/2006/relationships/tags" Target="../tags/tag228.xml"/><Relationship Id="rId20" Type="http://schemas.openxmlformats.org/officeDocument/2006/relationships/tags" Target="../tags/tag227.xml"/><Relationship Id="rId2" Type="http://schemas.openxmlformats.org/officeDocument/2006/relationships/tags" Target="../tags/tag209.xml"/><Relationship Id="rId19" Type="http://schemas.openxmlformats.org/officeDocument/2006/relationships/tags" Target="../tags/tag226.xml"/><Relationship Id="rId18" Type="http://schemas.openxmlformats.org/officeDocument/2006/relationships/tags" Target="../tags/tag225.xml"/><Relationship Id="rId17" Type="http://schemas.openxmlformats.org/officeDocument/2006/relationships/tags" Target="../tags/tag224.xml"/><Relationship Id="rId16" Type="http://schemas.openxmlformats.org/officeDocument/2006/relationships/tags" Target="../tags/tag223.xml"/><Relationship Id="rId15" Type="http://schemas.openxmlformats.org/officeDocument/2006/relationships/tags" Target="../tags/tag222.xml"/><Relationship Id="rId14" Type="http://schemas.openxmlformats.org/officeDocument/2006/relationships/tags" Target="../tags/tag221.xml"/><Relationship Id="rId13" Type="http://schemas.openxmlformats.org/officeDocument/2006/relationships/tags" Target="../tags/tag220.xml"/><Relationship Id="rId12" Type="http://schemas.openxmlformats.org/officeDocument/2006/relationships/tags" Target="../tags/tag219.xml"/><Relationship Id="rId11" Type="http://schemas.openxmlformats.org/officeDocument/2006/relationships/tags" Target="../tags/tag218.xml"/><Relationship Id="rId10" Type="http://schemas.openxmlformats.org/officeDocument/2006/relationships/tags" Target="../tags/tag21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50.xml"/><Relationship Id="rId8" Type="http://schemas.openxmlformats.org/officeDocument/2006/relationships/tags" Target="../tags/tag249.xml"/><Relationship Id="rId7" Type="http://schemas.openxmlformats.org/officeDocument/2006/relationships/tags" Target="../tags/tag248.xml"/><Relationship Id="rId6" Type="http://schemas.openxmlformats.org/officeDocument/2006/relationships/tags" Target="../tags/tag247.xml"/><Relationship Id="rId5" Type="http://schemas.openxmlformats.org/officeDocument/2006/relationships/tags" Target="../tags/tag246.xml"/><Relationship Id="rId4" Type="http://schemas.openxmlformats.org/officeDocument/2006/relationships/tags" Target="../tags/tag245.xml"/><Relationship Id="rId3" Type="http://schemas.openxmlformats.org/officeDocument/2006/relationships/tags" Target="../tags/tag244.xml"/><Relationship Id="rId28" Type="http://schemas.openxmlformats.org/officeDocument/2006/relationships/tags" Target="../tags/tag269.xml"/><Relationship Id="rId27" Type="http://schemas.openxmlformats.org/officeDocument/2006/relationships/tags" Target="../tags/tag268.xml"/><Relationship Id="rId26" Type="http://schemas.openxmlformats.org/officeDocument/2006/relationships/tags" Target="../tags/tag267.xml"/><Relationship Id="rId25" Type="http://schemas.openxmlformats.org/officeDocument/2006/relationships/tags" Target="../tags/tag266.xml"/><Relationship Id="rId24" Type="http://schemas.openxmlformats.org/officeDocument/2006/relationships/tags" Target="../tags/tag265.xml"/><Relationship Id="rId23" Type="http://schemas.openxmlformats.org/officeDocument/2006/relationships/tags" Target="../tags/tag264.xml"/><Relationship Id="rId22" Type="http://schemas.openxmlformats.org/officeDocument/2006/relationships/tags" Target="../tags/tag263.xml"/><Relationship Id="rId21" Type="http://schemas.openxmlformats.org/officeDocument/2006/relationships/tags" Target="../tags/tag262.xml"/><Relationship Id="rId20" Type="http://schemas.openxmlformats.org/officeDocument/2006/relationships/tags" Target="../tags/tag261.xml"/><Relationship Id="rId2" Type="http://schemas.openxmlformats.org/officeDocument/2006/relationships/tags" Target="../tags/tag243.xml"/><Relationship Id="rId19" Type="http://schemas.openxmlformats.org/officeDocument/2006/relationships/tags" Target="../tags/tag260.xml"/><Relationship Id="rId18" Type="http://schemas.openxmlformats.org/officeDocument/2006/relationships/tags" Target="../tags/tag259.xml"/><Relationship Id="rId17" Type="http://schemas.openxmlformats.org/officeDocument/2006/relationships/tags" Target="../tags/tag258.xml"/><Relationship Id="rId16" Type="http://schemas.openxmlformats.org/officeDocument/2006/relationships/tags" Target="../tags/tag257.xml"/><Relationship Id="rId15" Type="http://schemas.openxmlformats.org/officeDocument/2006/relationships/tags" Target="../tags/tag256.xml"/><Relationship Id="rId14" Type="http://schemas.openxmlformats.org/officeDocument/2006/relationships/tags" Target="../tags/tag255.xml"/><Relationship Id="rId13" Type="http://schemas.openxmlformats.org/officeDocument/2006/relationships/tags" Target="../tags/tag254.xml"/><Relationship Id="rId12" Type="http://schemas.openxmlformats.org/officeDocument/2006/relationships/tags" Target="../tags/tag253.xml"/><Relationship Id="rId11" Type="http://schemas.openxmlformats.org/officeDocument/2006/relationships/tags" Target="../tags/tag252.xml"/><Relationship Id="rId10" Type="http://schemas.openxmlformats.org/officeDocument/2006/relationships/tags" Target="../tags/tag251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77.xml"/><Relationship Id="rId8" Type="http://schemas.openxmlformats.org/officeDocument/2006/relationships/tags" Target="../tags/tag276.xml"/><Relationship Id="rId7" Type="http://schemas.openxmlformats.org/officeDocument/2006/relationships/tags" Target="../tags/tag275.xml"/><Relationship Id="rId6" Type="http://schemas.openxmlformats.org/officeDocument/2006/relationships/tags" Target="../tags/tag274.xml"/><Relationship Id="rId56" Type="http://schemas.openxmlformats.org/officeDocument/2006/relationships/tags" Target="../tags/tag324.xml"/><Relationship Id="rId55" Type="http://schemas.openxmlformats.org/officeDocument/2006/relationships/tags" Target="../tags/tag323.xml"/><Relationship Id="rId54" Type="http://schemas.openxmlformats.org/officeDocument/2006/relationships/tags" Target="../tags/tag322.xml"/><Relationship Id="rId53" Type="http://schemas.openxmlformats.org/officeDocument/2006/relationships/tags" Target="../tags/tag321.xml"/><Relationship Id="rId52" Type="http://schemas.openxmlformats.org/officeDocument/2006/relationships/tags" Target="../tags/tag320.xml"/><Relationship Id="rId51" Type="http://schemas.openxmlformats.org/officeDocument/2006/relationships/tags" Target="../tags/tag319.xml"/><Relationship Id="rId50" Type="http://schemas.openxmlformats.org/officeDocument/2006/relationships/tags" Target="../tags/tag318.xml"/><Relationship Id="rId5" Type="http://schemas.openxmlformats.org/officeDocument/2006/relationships/tags" Target="../tags/tag273.xml"/><Relationship Id="rId49" Type="http://schemas.openxmlformats.org/officeDocument/2006/relationships/tags" Target="../tags/tag317.xml"/><Relationship Id="rId48" Type="http://schemas.openxmlformats.org/officeDocument/2006/relationships/tags" Target="../tags/tag316.xml"/><Relationship Id="rId47" Type="http://schemas.openxmlformats.org/officeDocument/2006/relationships/tags" Target="../tags/tag315.xml"/><Relationship Id="rId46" Type="http://schemas.openxmlformats.org/officeDocument/2006/relationships/tags" Target="../tags/tag314.xml"/><Relationship Id="rId45" Type="http://schemas.openxmlformats.org/officeDocument/2006/relationships/tags" Target="../tags/tag313.xml"/><Relationship Id="rId44" Type="http://schemas.openxmlformats.org/officeDocument/2006/relationships/tags" Target="../tags/tag312.xml"/><Relationship Id="rId43" Type="http://schemas.openxmlformats.org/officeDocument/2006/relationships/tags" Target="../tags/tag311.xml"/><Relationship Id="rId42" Type="http://schemas.openxmlformats.org/officeDocument/2006/relationships/tags" Target="../tags/tag310.xml"/><Relationship Id="rId41" Type="http://schemas.openxmlformats.org/officeDocument/2006/relationships/tags" Target="../tags/tag309.xml"/><Relationship Id="rId40" Type="http://schemas.openxmlformats.org/officeDocument/2006/relationships/tags" Target="../tags/tag308.xml"/><Relationship Id="rId4" Type="http://schemas.openxmlformats.org/officeDocument/2006/relationships/tags" Target="../tags/tag272.xml"/><Relationship Id="rId39" Type="http://schemas.openxmlformats.org/officeDocument/2006/relationships/tags" Target="../tags/tag307.xml"/><Relationship Id="rId38" Type="http://schemas.openxmlformats.org/officeDocument/2006/relationships/tags" Target="../tags/tag306.xml"/><Relationship Id="rId37" Type="http://schemas.openxmlformats.org/officeDocument/2006/relationships/tags" Target="../tags/tag305.xml"/><Relationship Id="rId36" Type="http://schemas.openxmlformats.org/officeDocument/2006/relationships/tags" Target="../tags/tag304.xml"/><Relationship Id="rId35" Type="http://schemas.openxmlformats.org/officeDocument/2006/relationships/tags" Target="../tags/tag303.xml"/><Relationship Id="rId34" Type="http://schemas.openxmlformats.org/officeDocument/2006/relationships/tags" Target="../tags/tag302.xml"/><Relationship Id="rId33" Type="http://schemas.openxmlformats.org/officeDocument/2006/relationships/tags" Target="../tags/tag301.xml"/><Relationship Id="rId32" Type="http://schemas.openxmlformats.org/officeDocument/2006/relationships/tags" Target="../tags/tag300.xml"/><Relationship Id="rId31" Type="http://schemas.openxmlformats.org/officeDocument/2006/relationships/tags" Target="../tags/tag299.xml"/><Relationship Id="rId30" Type="http://schemas.openxmlformats.org/officeDocument/2006/relationships/tags" Target="../tags/tag298.xml"/><Relationship Id="rId3" Type="http://schemas.openxmlformats.org/officeDocument/2006/relationships/tags" Target="../tags/tag271.xml"/><Relationship Id="rId29" Type="http://schemas.openxmlformats.org/officeDocument/2006/relationships/tags" Target="../tags/tag297.xml"/><Relationship Id="rId28" Type="http://schemas.openxmlformats.org/officeDocument/2006/relationships/tags" Target="../tags/tag296.xml"/><Relationship Id="rId27" Type="http://schemas.openxmlformats.org/officeDocument/2006/relationships/tags" Target="../tags/tag295.xml"/><Relationship Id="rId26" Type="http://schemas.openxmlformats.org/officeDocument/2006/relationships/tags" Target="../tags/tag294.xml"/><Relationship Id="rId25" Type="http://schemas.openxmlformats.org/officeDocument/2006/relationships/tags" Target="../tags/tag293.xml"/><Relationship Id="rId24" Type="http://schemas.openxmlformats.org/officeDocument/2006/relationships/tags" Target="../tags/tag292.xml"/><Relationship Id="rId23" Type="http://schemas.openxmlformats.org/officeDocument/2006/relationships/tags" Target="../tags/tag291.xml"/><Relationship Id="rId22" Type="http://schemas.openxmlformats.org/officeDocument/2006/relationships/tags" Target="../tags/tag290.xml"/><Relationship Id="rId21" Type="http://schemas.openxmlformats.org/officeDocument/2006/relationships/tags" Target="../tags/tag289.xml"/><Relationship Id="rId20" Type="http://schemas.openxmlformats.org/officeDocument/2006/relationships/tags" Target="../tags/tag288.xml"/><Relationship Id="rId2" Type="http://schemas.openxmlformats.org/officeDocument/2006/relationships/tags" Target="../tags/tag270.xml"/><Relationship Id="rId19" Type="http://schemas.openxmlformats.org/officeDocument/2006/relationships/tags" Target="../tags/tag287.xml"/><Relationship Id="rId18" Type="http://schemas.openxmlformats.org/officeDocument/2006/relationships/tags" Target="../tags/tag286.xml"/><Relationship Id="rId17" Type="http://schemas.openxmlformats.org/officeDocument/2006/relationships/tags" Target="../tags/tag285.xml"/><Relationship Id="rId16" Type="http://schemas.openxmlformats.org/officeDocument/2006/relationships/tags" Target="../tags/tag284.xml"/><Relationship Id="rId15" Type="http://schemas.openxmlformats.org/officeDocument/2006/relationships/tags" Target="../tags/tag283.xml"/><Relationship Id="rId14" Type="http://schemas.openxmlformats.org/officeDocument/2006/relationships/tags" Target="../tags/tag282.xml"/><Relationship Id="rId13" Type="http://schemas.openxmlformats.org/officeDocument/2006/relationships/tags" Target="../tags/tag281.xml"/><Relationship Id="rId12" Type="http://schemas.openxmlformats.org/officeDocument/2006/relationships/tags" Target="../tags/tag280.xml"/><Relationship Id="rId11" Type="http://schemas.openxmlformats.org/officeDocument/2006/relationships/tags" Target="../tags/tag279.xml"/><Relationship Id="rId10" Type="http://schemas.openxmlformats.org/officeDocument/2006/relationships/tags" Target="../tags/tag278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E25C4-30D0-42C7-82E7-11A43BAC3A0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57EE8-958D-493D-9E4D-AAF192AE91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2C485-0939-4DAA-9C65-2CC0C4E05E0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DBB58-B3C6-4371-B2F9-F79EB205293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6414B-61F3-4CAF-88F9-7EBC40FCFC5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A1C6E-BDAA-49E3-BA4E-AEB9942C085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61E8A-F5BA-4B0D-9CA1-4A22E16F795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04795-8677-48C1-AE9C-C77A3E591A7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0" y="457200"/>
            <a:ext cx="31239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457200"/>
            <a:ext cx="46278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0" y="2057400"/>
            <a:ext cx="31239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7"/>
          <p:cNvGrpSpPr/>
          <p:nvPr>
            <p:custDataLst>
              <p:tags r:id="rId2"/>
            </p:custDataLst>
          </p:nvPr>
        </p:nvGrpSpPr>
        <p:grpSpPr>
          <a:xfrm>
            <a:off x="1589" y="1351918"/>
            <a:ext cx="1247775" cy="2879725"/>
            <a:chOff x="4952858" y="1717675"/>
            <a:chExt cx="1016000" cy="2339975"/>
          </a:xfrm>
        </p:grpSpPr>
        <p:grpSp>
          <p:nvGrpSpPr>
            <p:cNvPr id="8" name="Group 28"/>
            <p:cNvGrpSpPr/>
            <p:nvPr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37" name="Freeform 3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Freeform 38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Freeform 39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Freeform 41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29"/>
            <p:cNvGrpSpPr/>
            <p:nvPr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35" name="Freeform 42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Freeform 43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 30"/>
            <p:cNvGrpSpPr/>
            <p:nvPr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33" name="Freeform 47"/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Freeform 48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31"/>
            <p:cNvGrpSpPr/>
            <p:nvPr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31" name="Freeform 49"/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Freeform 50"/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32"/>
            <p:cNvGrpSpPr/>
            <p:nvPr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29" name="Freeform 51"/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Freeform 52"/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Group 33"/>
            <p:cNvGrpSpPr/>
            <p:nvPr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27" name="Freeform 55"/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Freeform 56"/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Group 34"/>
            <p:cNvGrpSpPr/>
            <p:nvPr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23" name="Freeform 58"/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Freeform 59"/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Freeform 60"/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Freeform 62"/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Group 35"/>
            <p:cNvGrpSpPr/>
            <p:nvPr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19" name="Freeform 65"/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Freeform 66"/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Freeform 67"/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Freeform 71"/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Group 36"/>
            <p:cNvGrpSpPr/>
            <p:nvPr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17" name="Freeform 74"/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Freeform 75"/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1" name="Group 61"/>
          <p:cNvGrpSpPr/>
          <p:nvPr>
            <p:custDataLst>
              <p:tags r:id="rId27"/>
            </p:custDataLst>
          </p:nvPr>
        </p:nvGrpSpPr>
        <p:grpSpPr>
          <a:xfrm flipH="1">
            <a:off x="7896227" y="1351918"/>
            <a:ext cx="1247775" cy="2879725"/>
            <a:chOff x="4952858" y="1717675"/>
            <a:chExt cx="1016000" cy="2339975"/>
          </a:xfrm>
        </p:grpSpPr>
        <p:grpSp>
          <p:nvGrpSpPr>
            <p:cNvPr id="42" name="Group 62"/>
            <p:cNvGrpSpPr/>
            <p:nvPr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71" name="Freeform 35"/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Freeform 38"/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Freeform 39"/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Freeform 41"/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63"/>
            <p:cNvGrpSpPr/>
            <p:nvPr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69" name="Freeform 42"/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Freeform 43"/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64"/>
            <p:cNvGrpSpPr/>
            <p:nvPr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67" name="Freeform 47"/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Freeform 48"/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5" name="Group 65"/>
            <p:cNvGrpSpPr/>
            <p:nvPr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65" name="Freeform 49"/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Freeform 50"/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6" name="Group 66"/>
            <p:cNvGrpSpPr/>
            <p:nvPr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63" name="Freeform 51"/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Freeform 52"/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7" name="Group 67"/>
            <p:cNvGrpSpPr/>
            <p:nvPr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61" name="Freeform 55"/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Freeform 56"/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8" name="Group 68"/>
            <p:cNvGrpSpPr/>
            <p:nvPr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57" name="Freeform 58"/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Freeform 59"/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Freeform 60"/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Freeform 62"/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9" name="Group 69"/>
            <p:cNvGrpSpPr/>
            <p:nvPr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53" name="Freeform 65"/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Freeform 66"/>
              <p:cNvSpPr/>
              <p:nvPr>
                <p:custDataLst>
                  <p:tags r:id="rId47"/>
                </p:custDataLst>
              </p:nvPr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Freeform 67"/>
              <p:cNvSpPr/>
              <p:nvPr>
                <p:custDataLst>
                  <p:tags r:id="rId48"/>
                </p:custDataLst>
              </p:nvPr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Freeform 71"/>
              <p:cNvSpPr/>
              <p:nvPr>
                <p:custDataLst>
                  <p:tags r:id="rId49"/>
                </p:custDataLst>
              </p:nvPr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0" name="Group 70"/>
            <p:cNvGrpSpPr/>
            <p:nvPr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51" name="Freeform 74"/>
              <p:cNvSpPr/>
              <p:nvPr>
                <p:custDataLst>
                  <p:tags r:id="rId50"/>
                </p:custDataLst>
              </p:nvPr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Freeform 75"/>
              <p:cNvSpPr/>
              <p:nvPr>
                <p:custDataLst>
                  <p:tags r:id="rId51"/>
                </p:custDataLst>
              </p:nvPr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2"/>
            </p:custDataLst>
          </p:nvPr>
        </p:nvSpPr>
        <p:spPr>
          <a:xfrm>
            <a:off x="1249364" y="2182801"/>
            <a:ext cx="6646863" cy="923330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53"/>
            </p:custDataLst>
          </p:nvPr>
        </p:nvSpPr>
        <p:spPr>
          <a:xfrm>
            <a:off x="1249364" y="3160693"/>
            <a:ext cx="6646863" cy="53553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4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5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6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1191" y="0"/>
            <a:ext cx="9142809" cy="437566"/>
            <a:chOff x="1588" y="0"/>
            <a:chExt cx="12190412" cy="437566"/>
          </a:xfrm>
        </p:grpSpPr>
        <p:sp>
          <p:nvSpPr>
            <p:cNvPr id="9" name="Rectangle 6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588" y="0"/>
              <a:ext cx="9140825" cy="4359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0" name="Freeform 62"/>
            <p:cNvSpPr/>
            <p:nvPr>
              <p:custDataLst>
                <p:tags r:id="rId4"/>
              </p:custDataLst>
            </p:nvPr>
          </p:nvSpPr>
          <p:spPr bwMode="auto">
            <a:xfrm>
              <a:off x="1588" y="1002"/>
              <a:ext cx="12190412" cy="434975"/>
            </a:xfrm>
            <a:custGeom>
              <a:avLst/>
              <a:gdLst>
                <a:gd name="T0" fmla="*/ 5758 w 5758"/>
                <a:gd name="T1" fmla="*/ 0 h 794"/>
                <a:gd name="T2" fmla="*/ 5758 w 5758"/>
                <a:gd name="T3" fmla="*/ 794 h 794"/>
                <a:gd name="T4" fmla="*/ 230 w 5758"/>
                <a:gd name="T5" fmla="*/ 794 h 794"/>
                <a:gd name="T6" fmla="*/ 0 w 5758"/>
                <a:gd name="T7" fmla="*/ 396 h 794"/>
                <a:gd name="T8" fmla="*/ 0 w 5758"/>
                <a:gd name="T9" fmla="*/ 0 h 794"/>
                <a:gd name="T10" fmla="*/ 5758 w 5758"/>
                <a:gd name="T11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794">
                  <a:moveTo>
                    <a:pt x="5758" y="0"/>
                  </a:moveTo>
                  <a:lnTo>
                    <a:pt x="5758" y="794"/>
                  </a:lnTo>
                  <a:lnTo>
                    <a:pt x="230" y="794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57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sz="1350"/>
            </a:p>
          </p:txBody>
        </p:sp>
        <p:grpSp>
          <p:nvGrpSpPr>
            <p:cNvPr id="11" name="Group 25"/>
            <p:cNvGrpSpPr/>
            <p:nvPr/>
          </p:nvGrpSpPr>
          <p:grpSpPr>
            <a:xfrm rot="5400000">
              <a:off x="10869109" y="-885324"/>
              <a:ext cx="435977" cy="2209803"/>
              <a:chOff x="4952858" y="2305049"/>
              <a:chExt cx="1016004" cy="1752601"/>
            </a:xfrm>
          </p:grpSpPr>
          <p:grpSp>
            <p:nvGrpSpPr>
              <p:cNvPr id="12" name="Group 26"/>
              <p:cNvGrpSpPr/>
              <p:nvPr/>
            </p:nvGrpSpPr>
            <p:grpSpPr>
              <a:xfrm>
                <a:off x="4952858" y="3181347"/>
                <a:ext cx="1016000" cy="584200"/>
                <a:chOff x="3413126" y="3181350"/>
                <a:chExt cx="1016000" cy="584200"/>
              </a:xfrm>
            </p:grpSpPr>
            <p:sp>
              <p:nvSpPr>
                <p:cNvPr id="36" name="Freeform 35"/>
                <p:cNvSpPr/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3921126" y="34734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37" name="Freeform 38"/>
                <p:cNvSpPr/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3921126" y="31813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184 h 184"/>
                    <a:gd name="T8" fmla="*/ 0 w 320"/>
                    <a:gd name="T9" fmla="*/ 0 h 184"/>
                    <a:gd name="T10" fmla="*/ 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38" name="Freeform 39"/>
                <p:cNvSpPr/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3413126" y="31813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0 h 184"/>
                    <a:gd name="T8" fmla="*/ 222 w 320"/>
                    <a:gd name="T9" fmla="*/ 58 h 184"/>
                    <a:gd name="T10" fmla="*/ 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222" y="58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39" name="Freeform 41"/>
                <p:cNvSpPr/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3413126" y="3473450"/>
                  <a:ext cx="508000" cy="292100"/>
                </a:xfrm>
                <a:custGeom>
                  <a:avLst/>
                  <a:gdLst>
                    <a:gd name="T0" fmla="*/ 260 w 320"/>
                    <a:gd name="T1" fmla="*/ 150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260 w 320"/>
                    <a:gd name="T9" fmla="*/ 15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260" y="150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260" y="150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13" name="Group 27"/>
              <p:cNvGrpSpPr/>
              <p:nvPr/>
            </p:nvGrpSpPr>
            <p:grpSpPr>
              <a:xfrm>
                <a:off x="4952859" y="2889248"/>
                <a:ext cx="508001" cy="584199"/>
                <a:chOff x="3413126" y="2889250"/>
                <a:chExt cx="508000" cy="584200"/>
              </a:xfrm>
            </p:grpSpPr>
            <p:sp>
              <p:nvSpPr>
                <p:cNvPr id="34" name="Freeform 42"/>
                <p:cNvSpPr/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3413126" y="28892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78 w 320"/>
                    <a:gd name="T3" fmla="*/ 44 h 184"/>
                    <a:gd name="T4" fmla="*/ 0 w 320"/>
                    <a:gd name="T5" fmla="*/ 0 h 184"/>
                    <a:gd name="T6" fmla="*/ 0 w 320"/>
                    <a:gd name="T7" fmla="*/ 184 h 184"/>
                    <a:gd name="T8" fmla="*/ 320 w 320"/>
                    <a:gd name="T9" fmla="*/ 184 h 184"/>
                    <a:gd name="T10" fmla="*/ 32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78" y="44"/>
                      </a:ln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35" name="Freeform 43"/>
                <p:cNvSpPr/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3413126" y="3181350"/>
                  <a:ext cx="508000" cy="292100"/>
                </a:xfrm>
                <a:custGeom>
                  <a:avLst/>
                  <a:gdLst>
                    <a:gd name="T0" fmla="*/ 320 w 320"/>
                    <a:gd name="T1" fmla="*/ 0 h 184"/>
                    <a:gd name="T2" fmla="*/ 0 w 320"/>
                    <a:gd name="T3" fmla="*/ 0 h 184"/>
                    <a:gd name="T4" fmla="*/ 0 w 320"/>
                    <a:gd name="T5" fmla="*/ 184 h 184"/>
                    <a:gd name="T6" fmla="*/ 0 w 320"/>
                    <a:gd name="T7" fmla="*/ 184 h 184"/>
                    <a:gd name="T8" fmla="*/ 222 w 320"/>
                    <a:gd name="T9" fmla="*/ 58 h 184"/>
                    <a:gd name="T10" fmla="*/ 32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0"/>
                      </a:move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lnTo>
                        <a:pt x="222" y="58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14" name="Group 28"/>
              <p:cNvGrpSpPr/>
              <p:nvPr/>
            </p:nvGrpSpPr>
            <p:grpSpPr>
              <a:xfrm>
                <a:off x="4952859" y="2305049"/>
                <a:ext cx="508001" cy="584199"/>
                <a:chOff x="3413126" y="2305050"/>
                <a:chExt cx="508000" cy="584200"/>
              </a:xfrm>
            </p:grpSpPr>
            <p:sp>
              <p:nvSpPr>
                <p:cNvPr id="32" name="Freeform 47"/>
                <p:cNvSpPr/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3413126" y="23050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256 w 320"/>
                    <a:gd name="T3" fmla="*/ 148 h 184"/>
                    <a:gd name="T4" fmla="*/ 0 w 320"/>
                    <a:gd name="T5" fmla="*/ 0 h 184"/>
                    <a:gd name="T6" fmla="*/ 0 w 320"/>
                    <a:gd name="T7" fmla="*/ 184 h 184"/>
                    <a:gd name="T8" fmla="*/ 320 w 320"/>
                    <a:gd name="T9" fmla="*/ 184 h 184"/>
                    <a:gd name="T10" fmla="*/ 32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256" y="148"/>
                      </a:ln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7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33" name="Freeform 48"/>
                <p:cNvSpPr/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3413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7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15" name="Group 29"/>
              <p:cNvGrpSpPr/>
              <p:nvPr/>
            </p:nvGrpSpPr>
            <p:grpSpPr>
              <a:xfrm>
                <a:off x="5460858" y="2889248"/>
                <a:ext cx="508001" cy="584199"/>
                <a:chOff x="3921126" y="2889250"/>
                <a:chExt cx="508000" cy="584200"/>
              </a:xfrm>
            </p:grpSpPr>
            <p:sp>
              <p:nvSpPr>
                <p:cNvPr id="30" name="Freeform 49"/>
                <p:cNvSpPr/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3921126" y="31813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320 w 320"/>
                    <a:gd name="T3" fmla="*/ 0 h 184"/>
                    <a:gd name="T4" fmla="*/ 0 w 320"/>
                    <a:gd name="T5" fmla="*/ 0 h 184"/>
                    <a:gd name="T6" fmla="*/ 320 w 320"/>
                    <a:gd name="T7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31" name="Freeform 50"/>
                <p:cNvSpPr/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3921126" y="28892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184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16" name="Group 30"/>
              <p:cNvGrpSpPr/>
              <p:nvPr/>
            </p:nvGrpSpPr>
            <p:grpSpPr>
              <a:xfrm>
                <a:off x="4952858" y="3473448"/>
                <a:ext cx="508002" cy="584202"/>
                <a:chOff x="3413126" y="3473448"/>
                <a:chExt cx="508002" cy="584202"/>
              </a:xfrm>
            </p:grpSpPr>
            <p:sp>
              <p:nvSpPr>
                <p:cNvPr id="28" name="Freeform 51"/>
                <p:cNvSpPr/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3413127" y="3473448"/>
                  <a:ext cx="508001" cy="292100"/>
                </a:xfrm>
                <a:custGeom>
                  <a:avLst/>
                  <a:gdLst>
                    <a:gd name="T0" fmla="*/ 260 w 320"/>
                    <a:gd name="T1" fmla="*/ 150 h 184"/>
                    <a:gd name="T2" fmla="*/ 0 w 320"/>
                    <a:gd name="T3" fmla="*/ 0 h 184"/>
                    <a:gd name="T4" fmla="*/ 0 w 320"/>
                    <a:gd name="T5" fmla="*/ 184 h 184"/>
                    <a:gd name="T6" fmla="*/ 320 w 320"/>
                    <a:gd name="T7" fmla="*/ 184 h 184"/>
                    <a:gd name="T8" fmla="*/ 260 w 320"/>
                    <a:gd name="T9" fmla="*/ 15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260" y="150"/>
                      </a:move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260" y="15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29" name="Freeform 52"/>
                <p:cNvSpPr/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3413126" y="37655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320 w 320"/>
                    <a:gd name="T7" fmla="*/ 0 h 184"/>
                    <a:gd name="T8" fmla="*/ 0 w 320"/>
                    <a:gd name="T9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17" name="Group 31"/>
              <p:cNvGrpSpPr/>
              <p:nvPr/>
            </p:nvGrpSpPr>
            <p:grpSpPr>
              <a:xfrm>
                <a:off x="5460858" y="2305049"/>
                <a:ext cx="508001" cy="584199"/>
                <a:chOff x="3921126" y="2305050"/>
                <a:chExt cx="508000" cy="584200"/>
              </a:xfrm>
            </p:grpSpPr>
            <p:sp>
              <p:nvSpPr>
                <p:cNvPr id="26" name="Freeform 55"/>
                <p:cNvSpPr/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3921126" y="23050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184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27" name="Freeform 56"/>
                <p:cNvSpPr/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3921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18" name="Group 32"/>
              <p:cNvGrpSpPr/>
              <p:nvPr/>
            </p:nvGrpSpPr>
            <p:grpSpPr>
              <a:xfrm>
                <a:off x="4952858" y="2597150"/>
                <a:ext cx="1016000" cy="584200"/>
                <a:chOff x="3413126" y="2597150"/>
                <a:chExt cx="1016000" cy="584200"/>
              </a:xfrm>
            </p:grpSpPr>
            <p:sp>
              <p:nvSpPr>
                <p:cNvPr id="22" name="Freeform 58"/>
                <p:cNvSpPr/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3413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0 h 184"/>
                    <a:gd name="T8" fmla="*/ 320 w 320"/>
                    <a:gd name="T9" fmla="*/ 0 h 184"/>
                    <a:gd name="T10" fmla="*/ 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23" name="Freeform 59"/>
                <p:cNvSpPr/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3921126" y="28892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24" name="Freeform 60"/>
                <p:cNvSpPr/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3413126" y="2889250"/>
                  <a:ext cx="508000" cy="292100"/>
                </a:xfrm>
                <a:custGeom>
                  <a:avLst/>
                  <a:gdLst>
                    <a:gd name="T0" fmla="*/ 78 w 320"/>
                    <a:gd name="T1" fmla="*/ 4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78 w 320"/>
                    <a:gd name="T9" fmla="*/ 4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78" y="4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78" y="4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25" name="Freeform 62"/>
                <p:cNvSpPr/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3921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184 h 184"/>
                    <a:gd name="T8" fmla="*/ 0 w 320"/>
                    <a:gd name="T9" fmla="*/ 0 h 184"/>
                    <a:gd name="T10" fmla="*/ 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19" name="Group 33"/>
              <p:cNvGrpSpPr/>
              <p:nvPr/>
            </p:nvGrpSpPr>
            <p:grpSpPr>
              <a:xfrm>
                <a:off x="4952861" y="2305051"/>
                <a:ext cx="1016001" cy="292100"/>
                <a:chOff x="3413126" y="2305050"/>
                <a:chExt cx="1016000" cy="292100"/>
              </a:xfrm>
            </p:grpSpPr>
            <p:sp>
              <p:nvSpPr>
                <p:cNvPr id="20" name="Freeform 65"/>
                <p:cNvSpPr/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3413126" y="2305050"/>
                  <a:ext cx="508000" cy="292100"/>
                </a:xfrm>
                <a:custGeom>
                  <a:avLst/>
                  <a:gdLst>
                    <a:gd name="T0" fmla="*/ 320 w 320"/>
                    <a:gd name="T1" fmla="*/ 0 h 184"/>
                    <a:gd name="T2" fmla="*/ 0 w 320"/>
                    <a:gd name="T3" fmla="*/ 0 h 184"/>
                    <a:gd name="T4" fmla="*/ 0 w 320"/>
                    <a:gd name="T5" fmla="*/ 0 h 184"/>
                    <a:gd name="T6" fmla="*/ 256 w 320"/>
                    <a:gd name="T7" fmla="*/ 148 h 184"/>
                    <a:gd name="T8" fmla="*/ 320 w 320"/>
                    <a:gd name="T9" fmla="*/ 184 h 184"/>
                    <a:gd name="T10" fmla="*/ 32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256" y="148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solidFill>
                  <a:schemeClr val="accent1">
                    <a:alpha val="9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21" name="Freeform 66"/>
                <p:cNvSpPr/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3921126" y="23050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0 w 320"/>
                    <a:gd name="T5" fmla="*/ 184 h 184"/>
                    <a:gd name="T6" fmla="*/ 320 w 320"/>
                    <a:gd name="T7" fmla="*/ 0 h 184"/>
                    <a:gd name="T8" fmla="*/ 320 w 320"/>
                    <a:gd name="T9" fmla="*/ 0 h 184"/>
                    <a:gd name="T10" fmla="*/ 0 w 320"/>
                    <a:gd name="T11" fmla="*/ 0 h 184"/>
                    <a:gd name="T12" fmla="*/ 0 w 320"/>
                    <a:gd name="T13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9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5"/>
            </p:custDataLst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600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6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1"/>
          <p:cNvGrpSpPr/>
          <p:nvPr>
            <p:custDataLst>
              <p:tags r:id="rId2"/>
            </p:custDataLst>
          </p:nvPr>
        </p:nvGrpSpPr>
        <p:grpSpPr>
          <a:xfrm>
            <a:off x="1588" y="0"/>
            <a:ext cx="2159000" cy="2495550"/>
            <a:chOff x="1588" y="4134014"/>
            <a:chExt cx="1016000" cy="1168400"/>
          </a:xfrm>
        </p:grpSpPr>
        <p:grpSp>
          <p:nvGrpSpPr>
            <p:cNvPr id="8" name="Group 41"/>
            <p:cNvGrpSpPr/>
            <p:nvPr/>
          </p:nvGrpSpPr>
          <p:grpSpPr>
            <a:xfrm>
              <a:off x="1588" y="4426114"/>
              <a:ext cx="1016000" cy="584200"/>
              <a:chOff x="3413126" y="3181350"/>
              <a:chExt cx="1016000" cy="584200"/>
            </a:xfrm>
          </p:grpSpPr>
          <p:sp>
            <p:nvSpPr>
              <p:cNvPr id="20" name="Freeform 3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/>
              </a:p>
            </p:txBody>
          </p:sp>
          <p:sp>
            <p:nvSpPr>
              <p:cNvPr id="21" name="Freeform 38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/>
              </a:p>
            </p:txBody>
          </p:sp>
          <p:sp>
            <p:nvSpPr>
              <p:cNvPr id="22" name="Freeform 39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/>
              </a:p>
            </p:txBody>
          </p:sp>
          <p:sp>
            <p:nvSpPr>
              <p:cNvPr id="23" name="Freeform 41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/>
              </a:p>
            </p:txBody>
          </p:sp>
        </p:grpSp>
        <p:grpSp>
          <p:nvGrpSpPr>
            <p:cNvPr id="9" name="Group 42"/>
            <p:cNvGrpSpPr/>
            <p:nvPr/>
          </p:nvGrpSpPr>
          <p:grpSpPr>
            <a:xfrm>
              <a:off x="1588" y="4134014"/>
              <a:ext cx="508000" cy="584200"/>
              <a:chOff x="3413126" y="2889250"/>
              <a:chExt cx="508000" cy="584200"/>
            </a:xfrm>
          </p:grpSpPr>
          <p:sp>
            <p:nvSpPr>
              <p:cNvPr id="18" name="Freeform 42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/>
              </a:p>
            </p:txBody>
          </p:sp>
          <p:sp>
            <p:nvSpPr>
              <p:cNvPr id="19" name="Freeform 43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/>
              </a:p>
            </p:txBody>
          </p:sp>
        </p:grpSp>
        <p:grpSp>
          <p:nvGrpSpPr>
            <p:cNvPr id="10" name="Group 43"/>
            <p:cNvGrpSpPr/>
            <p:nvPr/>
          </p:nvGrpSpPr>
          <p:grpSpPr>
            <a:xfrm>
              <a:off x="509588" y="4134014"/>
              <a:ext cx="508000" cy="584200"/>
              <a:chOff x="3921126" y="2889250"/>
              <a:chExt cx="508000" cy="584200"/>
            </a:xfrm>
          </p:grpSpPr>
          <p:sp>
            <p:nvSpPr>
              <p:cNvPr id="16" name="Freeform 49"/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/>
              </a:p>
            </p:txBody>
          </p:sp>
          <p:sp>
            <p:nvSpPr>
              <p:cNvPr id="17" name="Freeform 50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/>
              </a:p>
            </p:txBody>
          </p:sp>
        </p:grpSp>
        <p:grpSp>
          <p:nvGrpSpPr>
            <p:cNvPr id="11" name="Group 44"/>
            <p:cNvGrpSpPr/>
            <p:nvPr/>
          </p:nvGrpSpPr>
          <p:grpSpPr>
            <a:xfrm>
              <a:off x="1588" y="4718214"/>
              <a:ext cx="508000" cy="584200"/>
              <a:chOff x="3413126" y="3473450"/>
              <a:chExt cx="508000" cy="584200"/>
            </a:xfrm>
          </p:grpSpPr>
          <p:sp>
            <p:nvSpPr>
              <p:cNvPr id="14" name="Freeform 51"/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/>
              </a:p>
            </p:txBody>
          </p:sp>
          <p:sp>
            <p:nvSpPr>
              <p:cNvPr id="15" name="Freeform 52"/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/>
              </a:p>
            </p:txBody>
          </p:sp>
        </p:grpSp>
        <p:sp>
          <p:nvSpPr>
            <p:cNvPr id="12" name="Freeform 59"/>
            <p:cNvSpPr/>
            <p:nvPr>
              <p:custDataLst>
                <p:tags r:id="rId13"/>
              </p:custDataLst>
            </p:nvPr>
          </p:nvSpPr>
          <p:spPr bwMode="auto">
            <a:xfrm>
              <a:off x="509588" y="4134014"/>
              <a:ext cx="508000" cy="292100"/>
            </a:xfrm>
            <a:custGeom>
              <a:avLst/>
              <a:gdLst>
                <a:gd name="T0" fmla="*/ 0 w 320"/>
                <a:gd name="T1" fmla="*/ 184 h 184"/>
                <a:gd name="T2" fmla="*/ 0 w 320"/>
                <a:gd name="T3" fmla="*/ 184 h 184"/>
                <a:gd name="T4" fmla="*/ 320 w 320"/>
                <a:gd name="T5" fmla="*/ 0 h 184"/>
                <a:gd name="T6" fmla="*/ 0 w 320"/>
                <a:gd name="T7" fmla="*/ 0 h 184"/>
                <a:gd name="T8" fmla="*/ 0 w 320"/>
                <a:gd name="T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184">
                  <a:moveTo>
                    <a:pt x="0" y="184"/>
                  </a:moveTo>
                  <a:lnTo>
                    <a:pt x="0" y="184"/>
                  </a:lnTo>
                  <a:lnTo>
                    <a:pt x="320" y="0"/>
                  </a:lnTo>
                  <a:lnTo>
                    <a:pt x="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pPr lvl="0"/>
              <a:endParaRPr lang="en-US" sz="1350"/>
            </a:p>
          </p:txBody>
        </p:sp>
        <p:sp>
          <p:nvSpPr>
            <p:cNvPr id="13" name="Freeform 60"/>
            <p:cNvSpPr/>
            <p:nvPr>
              <p:custDataLst>
                <p:tags r:id="rId14"/>
              </p:custDataLst>
            </p:nvPr>
          </p:nvSpPr>
          <p:spPr bwMode="auto">
            <a:xfrm>
              <a:off x="1588" y="4134014"/>
              <a:ext cx="508000" cy="292100"/>
            </a:xfrm>
            <a:custGeom>
              <a:avLst/>
              <a:gdLst>
                <a:gd name="T0" fmla="*/ 78 w 320"/>
                <a:gd name="T1" fmla="*/ 44 h 184"/>
                <a:gd name="T2" fmla="*/ 320 w 320"/>
                <a:gd name="T3" fmla="*/ 184 h 184"/>
                <a:gd name="T4" fmla="*/ 320 w 320"/>
                <a:gd name="T5" fmla="*/ 0 h 184"/>
                <a:gd name="T6" fmla="*/ 0 w 320"/>
                <a:gd name="T7" fmla="*/ 0 h 184"/>
                <a:gd name="T8" fmla="*/ 78 w 320"/>
                <a:gd name="T9" fmla="*/ 4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184">
                  <a:moveTo>
                    <a:pt x="78" y="44"/>
                  </a:moveTo>
                  <a:lnTo>
                    <a:pt x="320" y="184"/>
                  </a:lnTo>
                  <a:lnTo>
                    <a:pt x="320" y="0"/>
                  </a:lnTo>
                  <a:lnTo>
                    <a:pt x="0" y="0"/>
                  </a:lnTo>
                  <a:lnTo>
                    <a:pt x="78" y="4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pPr lvl="0"/>
              <a:endParaRPr lang="en-US" sz="1350"/>
            </a:p>
          </p:txBody>
        </p:sp>
      </p:grpSp>
      <p:grpSp>
        <p:nvGrpSpPr>
          <p:cNvPr id="24" name="Group 22"/>
          <p:cNvGrpSpPr/>
          <p:nvPr>
            <p:custDataLst>
              <p:tags r:id="rId15"/>
            </p:custDataLst>
          </p:nvPr>
        </p:nvGrpSpPr>
        <p:grpSpPr>
          <a:xfrm flipH="1">
            <a:off x="6985002" y="4362450"/>
            <a:ext cx="2159000" cy="2495550"/>
            <a:chOff x="1588" y="2962439"/>
            <a:chExt cx="1016000" cy="1171575"/>
          </a:xfrm>
        </p:grpSpPr>
        <p:grpSp>
          <p:nvGrpSpPr>
            <p:cNvPr id="25" name="Group 23"/>
            <p:cNvGrpSpPr/>
            <p:nvPr/>
          </p:nvGrpSpPr>
          <p:grpSpPr>
            <a:xfrm>
              <a:off x="1588" y="3549814"/>
              <a:ext cx="508000" cy="584200"/>
              <a:chOff x="3413126" y="2305050"/>
              <a:chExt cx="508000" cy="584200"/>
            </a:xfrm>
          </p:grpSpPr>
          <p:sp>
            <p:nvSpPr>
              <p:cNvPr id="39" name="Freeform 47"/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/>
              </a:p>
            </p:txBody>
          </p:sp>
          <p:sp>
            <p:nvSpPr>
              <p:cNvPr id="40" name="Freeform 48"/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/>
              </a:p>
            </p:txBody>
          </p:sp>
        </p:grpSp>
        <p:grpSp>
          <p:nvGrpSpPr>
            <p:cNvPr id="26" name="Group 24"/>
            <p:cNvGrpSpPr/>
            <p:nvPr/>
          </p:nvGrpSpPr>
          <p:grpSpPr>
            <a:xfrm>
              <a:off x="509588" y="3549814"/>
              <a:ext cx="508000" cy="584200"/>
              <a:chOff x="3921126" y="2305050"/>
              <a:chExt cx="508000" cy="584200"/>
            </a:xfrm>
          </p:grpSpPr>
          <p:sp>
            <p:nvSpPr>
              <p:cNvPr id="37" name="Freeform 55"/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/>
              </a:p>
            </p:txBody>
          </p:sp>
          <p:sp>
            <p:nvSpPr>
              <p:cNvPr id="38" name="Freeform 56"/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/>
              </a:p>
            </p:txBody>
          </p:sp>
        </p:grpSp>
        <p:sp>
          <p:nvSpPr>
            <p:cNvPr id="27" name="Freeform 58"/>
            <p:cNvSpPr/>
            <p:nvPr>
              <p:custDataLst>
                <p:tags r:id="rId20"/>
              </p:custDataLst>
            </p:nvPr>
          </p:nvSpPr>
          <p:spPr bwMode="auto">
            <a:xfrm>
              <a:off x="1588" y="3841914"/>
              <a:ext cx="508000" cy="292100"/>
            </a:xfrm>
            <a:custGeom>
              <a:avLst/>
              <a:gdLst>
                <a:gd name="T0" fmla="*/ 0 w 320"/>
                <a:gd name="T1" fmla="*/ 184 h 184"/>
                <a:gd name="T2" fmla="*/ 0 w 320"/>
                <a:gd name="T3" fmla="*/ 184 h 184"/>
                <a:gd name="T4" fmla="*/ 320 w 320"/>
                <a:gd name="T5" fmla="*/ 184 h 184"/>
                <a:gd name="T6" fmla="*/ 320 w 320"/>
                <a:gd name="T7" fmla="*/ 0 h 184"/>
                <a:gd name="T8" fmla="*/ 320 w 320"/>
                <a:gd name="T9" fmla="*/ 0 h 184"/>
                <a:gd name="T10" fmla="*/ 0 w 320"/>
                <a:gd name="T11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4">
                  <a:moveTo>
                    <a:pt x="0" y="184"/>
                  </a:moveTo>
                  <a:lnTo>
                    <a:pt x="0" y="184"/>
                  </a:lnTo>
                  <a:lnTo>
                    <a:pt x="320" y="184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pPr lvl="0"/>
              <a:endParaRPr lang="en-US" sz="1350"/>
            </a:p>
          </p:txBody>
        </p:sp>
        <p:sp>
          <p:nvSpPr>
            <p:cNvPr id="28" name="Freeform 62"/>
            <p:cNvSpPr/>
            <p:nvPr>
              <p:custDataLst>
                <p:tags r:id="rId21"/>
              </p:custDataLst>
            </p:nvPr>
          </p:nvSpPr>
          <p:spPr bwMode="auto">
            <a:xfrm>
              <a:off x="509588" y="3841914"/>
              <a:ext cx="508000" cy="292100"/>
            </a:xfrm>
            <a:custGeom>
              <a:avLst/>
              <a:gdLst>
                <a:gd name="T0" fmla="*/ 0 w 320"/>
                <a:gd name="T1" fmla="*/ 0 h 184"/>
                <a:gd name="T2" fmla="*/ 0 w 320"/>
                <a:gd name="T3" fmla="*/ 184 h 184"/>
                <a:gd name="T4" fmla="*/ 320 w 320"/>
                <a:gd name="T5" fmla="*/ 184 h 184"/>
                <a:gd name="T6" fmla="*/ 320 w 320"/>
                <a:gd name="T7" fmla="*/ 184 h 184"/>
                <a:gd name="T8" fmla="*/ 0 w 320"/>
                <a:gd name="T9" fmla="*/ 0 h 184"/>
                <a:gd name="T10" fmla="*/ 0 w 320"/>
                <a:gd name="T1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4">
                  <a:moveTo>
                    <a:pt x="0" y="0"/>
                  </a:moveTo>
                  <a:lnTo>
                    <a:pt x="0" y="184"/>
                  </a:lnTo>
                  <a:lnTo>
                    <a:pt x="320" y="184"/>
                  </a:lnTo>
                  <a:lnTo>
                    <a:pt x="320" y="1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pPr lvl="0"/>
              <a:endParaRPr lang="en-US" sz="1350"/>
            </a:p>
          </p:txBody>
        </p:sp>
        <p:grpSp>
          <p:nvGrpSpPr>
            <p:cNvPr id="29" name="Group 27"/>
            <p:cNvGrpSpPr/>
            <p:nvPr/>
          </p:nvGrpSpPr>
          <p:grpSpPr>
            <a:xfrm>
              <a:off x="1588" y="3257714"/>
              <a:ext cx="1016000" cy="584200"/>
              <a:chOff x="3413126" y="2012950"/>
              <a:chExt cx="1016000" cy="584200"/>
            </a:xfrm>
          </p:grpSpPr>
          <p:sp>
            <p:nvSpPr>
              <p:cNvPr id="33" name="Freeform 65"/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/>
              </a:p>
            </p:txBody>
          </p:sp>
          <p:sp>
            <p:nvSpPr>
              <p:cNvPr id="34" name="Freeform 66"/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/>
              </a:p>
            </p:txBody>
          </p:sp>
          <p:sp>
            <p:nvSpPr>
              <p:cNvPr id="35" name="Freeform 67"/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/>
              </a:p>
            </p:txBody>
          </p:sp>
          <p:sp>
            <p:nvSpPr>
              <p:cNvPr id="36" name="Freeform 71"/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/>
              </a:p>
            </p:txBody>
          </p:sp>
        </p:grpSp>
        <p:grpSp>
          <p:nvGrpSpPr>
            <p:cNvPr id="30" name="Group 28"/>
            <p:cNvGrpSpPr/>
            <p:nvPr/>
          </p:nvGrpSpPr>
          <p:grpSpPr>
            <a:xfrm>
              <a:off x="1588" y="2962439"/>
              <a:ext cx="508000" cy="587375"/>
              <a:chOff x="3413126" y="1717675"/>
              <a:chExt cx="508000" cy="587375"/>
            </a:xfrm>
          </p:grpSpPr>
          <p:sp>
            <p:nvSpPr>
              <p:cNvPr id="31" name="Freeform 74"/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/>
              </a:p>
            </p:txBody>
          </p:sp>
          <p:sp>
            <p:nvSpPr>
              <p:cNvPr id="32" name="Freeform 75"/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/>
              </a:p>
            </p:txBody>
          </p:sp>
        </p:grpSp>
      </p:grpSp>
      <p:cxnSp>
        <p:nvCxnSpPr>
          <p:cNvPr id="41" name="Straight Connector 36"/>
          <p:cNvCxnSpPr/>
          <p:nvPr>
            <p:custDataLst>
              <p:tags r:id="rId28"/>
            </p:custDataLst>
          </p:nvPr>
        </p:nvCxnSpPr>
        <p:spPr>
          <a:xfrm>
            <a:off x="4403493" y="3659131"/>
            <a:ext cx="33701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9"/>
            </p:custDataLst>
          </p:nvPr>
        </p:nvSpPr>
        <p:spPr>
          <a:xfrm>
            <a:off x="1109663" y="2405329"/>
            <a:ext cx="6924675" cy="117088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0"/>
            </p:custDataLst>
          </p:nvPr>
        </p:nvSpPr>
        <p:spPr>
          <a:xfrm>
            <a:off x="1081088" y="3742048"/>
            <a:ext cx="6983415" cy="90975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1191" y="0"/>
            <a:ext cx="9142809" cy="437566"/>
            <a:chOff x="1588" y="0"/>
            <a:chExt cx="12190412" cy="437566"/>
          </a:xfrm>
        </p:grpSpPr>
        <p:sp>
          <p:nvSpPr>
            <p:cNvPr id="9" name="Rectangle 6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588" y="0"/>
              <a:ext cx="9140825" cy="4359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0" name="Freeform 62"/>
            <p:cNvSpPr/>
            <p:nvPr>
              <p:custDataLst>
                <p:tags r:id="rId4"/>
              </p:custDataLst>
            </p:nvPr>
          </p:nvSpPr>
          <p:spPr bwMode="auto">
            <a:xfrm>
              <a:off x="1588" y="1002"/>
              <a:ext cx="12190412" cy="434975"/>
            </a:xfrm>
            <a:custGeom>
              <a:avLst/>
              <a:gdLst>
                <a:gd name="T0" fmla="*/ 5758 w 5758"/>
                <a:gd name="T1" fmla="*/ 0 h 794"/>
                <a:gd name="T2" fmla="*/ 5758 w 5758"/>
                <a:gd name="T3" fmla="*/ 794 h 794"/>
                <a:gd name="T4" fmla="*/ 230 w 5758"/>
                <a:gd name="T5" fmla="*/ 794 h 794"/>
                <a:gd name="T6" fmla="*/ 0 w 5758"/>
                <a:gd name="T7" fmla="*/ 396 h 794"/>
                <a:gd name="T8" fmla="*/ 0 w 5758"/>
                <a:gd name="T9" fmla="*/ 0 h 794"/>
                <a:gd name="T10" fmla="*/ 5758 w 5758"/>
                <a:gd name="T11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794">
                  <a:moveTo>
                    <a:pt x="5758" y="0"/>
                  </a:moveTo>
                  <a:lnTo>
                    <a:pt x="5758" y="794"/>
                  </a:lnTo>
                  <a:lnTo>
                    <a:pt x="230" y="794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57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sz="1350"/>
            </a:p>
          </p:txBody>
        </p:sp>
        <p:grpSp>
          <p:nvGrpSpPr>
            <p:cNvPr id="11" name="Group 25"/>
            <p:cNvGrpSpPr/>
            <p:nvPr/>
          </p:nvGrpSpPr>
          <p:grpSpPr>
            <a:xfrm rot="5400000">
              <a:off x="10869109" y="-885324"/>
              <a:ext cx="435977" cy="2209803"/>
              <a:chOff x="4952858" y="2305049"/>
              <a:chExt cx="1016004" cy="1752601"/>
            </a:xfrm>
          </p:grpSpPr>
          <p:grpSp>
            <p:nvGrpSpPr>
              <p:cNvPr id="12" name="Group 26"/>
              <p:cNvGrpSpPr/>
              <p:nvPr/>
            </p:nvGrpSpPr>
            <p:grpSpPr>
              <a:xfrm>
                <a:off x="4952858" y="3181347"/>
                <a:ext cx="1016000" cy="584200"/>
                <a:chOff x="3413126" y="3181350"/>
                <a:chExt cx="1016000" cy="584200"/>
              </a:xfrm>
            </p:grpSpPr>
            <p:sp>
              <p:nvSpPr>
                <p:cNvPr id="36" name="Freeform 35"/>
                <p:cNvSpPr/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3921126" y="34734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37" name="Freeform 38"/>
                <p:cNvSpPr/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3921126" y="31813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184 h 184"/>
                    <a:gd name="T8" fmla="*/ 0 w 320"/>
                    <a:gd name="T9" fmla="*/ 0 h 184"/>
                    <a:gd name="T10" fmla="*/ 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38" name="Freeform 39"/>
                <p:cNvSpPr/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3413126" y="31813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0 h 184"/>
                    <a:gd name="T8" fmla="*/ 222 w 320"/>
                    <a:gd name="T9" fmla="*/ 58 h 184"/>
                    <a:gd name="T10" fmla="*/ 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222" y="58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39" name="Freeform 41"/>
                <p:cNvSpPr/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3413126" y="3473450"/>
                  <a:ext cx="508000" cy="292100"/>
                </a:xfrm>
                <a:custGeom>
                  <a:avLst/>
                  <a:gdLst>
                    <a:gd name="T0" fmla="*/ 260 w 320"/>
                    <a:gd name="T1" fmla="*/ 150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260 w 320"/>
                    <a:gd name="T9" fmla="*/ 15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260" y="150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260" y="150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13" name="Group 27"/>
              <p:cNvGrpSpPr/>
              <p:nvPr/>
            </p:nvGrpSpPr>
            <p:grpSpPr>
              <a:xfrm>
                <a:off x="4952859" y="2889248"/>
                <a:ext cx="508001" cy="584199"/>
                <a:chOff x="3413126" y="2889250"/>
                <a:chExt cx="508000" cy="584200"/>
              </a:xfrm>
            </p:grpSpPr>
            <p:sp>
              <p:nvSpPr>
                <p:cNvPr id="34" name="Freeform 42"/>
                <p:cNvSpPr/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3413126" y="28892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78 w 320"/>
                    <a:gd name="T3" fmla="*/ 44 h 184"/>
                    <a:gd name="T4" fmla="*/ 0 w 320"/>
                    <a:gd name="T5" fmla="*/ 0 h 184"/>
                    <a:gd name="T6" fmla="*/ 0 w 320"/>
                    <a:gd name="T7" fmla="*/ 184 h 184"/>
                    <a:gd name="T8" fmla="*/ 320 w 320"/>
                    <a:gd name="T9" fmla="*/ 184 h 184"/>
                    <a:gd name="T10" fmla="*/ 32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78" y="44"/>
                      </a:ln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35" name="Freeform 43"/>
                <p:cNvSpPr/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3413126" y="3181350"/>
                  <a:ext cx="508000" cy="292100"/>
                </a:xfrm>
                <a:custGeom>
                  <a:avLst/>
                  <a:gdLst>
                    <a:gd name="T0" fmla="*/ 320 w 320"/>
                    <a:gd name="T1" fmla="*/ 0 h 184"/>
                    <a:gd name="T2" fmla="*/ 0 w 320"/>
                    <a:gd name="T3" fmla="*/ 0 h 184"/>
                    <a:gd name="T4" fmla="*/ 0 w 320"/>
                    <a:gd name="T5" fmla="*/ 184 h 184"/>
                    <a:gd name="T6" fmla="*/ 0 w 320"/>
                    <a:gd name="T7" fmla="*/ 184 h 184"/>
                    <a:gd name="T8" fmla="*/ 222 w 320"/>
                    <a:gd name="T9" fmla="*/ 58 h 184"/>
                    <a:gd name="T10" fmla="*/ 32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0"/>
                      </a:move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lnTo>
                        <a:pt x="222" y="58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14" name="Group 28"/>
              <p:cNvGrpSpPr/>
              <p:nvPr/>
            </p:nvGrpSpPr>
            <p:grpSpPr>
              <a:xfrm>
                <a:off x="4952859" y="2305049"/>
                <a:ext cx="508001" cy="584199"/>
                <a:chOff x="3413126" y="2305050"/>
                <a:chExt cx="508000" cy="584200"/>
              </a:xfrm>
            </p:grpSpPr>
            <p:sp>
              <p:nvSpPr>
                <p:cNvPr id="32" name="Freeform 47"/>
                <p:cNvSpPr/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3413126" y="23050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256 w 320"/>
                    <a:gd name="T3" fmla="*/ 148 h 184"/>
                    <a:gd name="T4" fmla="*/ 0 w 320"/>
                    <a:gd name="T5" fmla="*/ 0 h 184"/>
                    <a:gd name="T6" fmla="*/ 0 w 320"/>
                    <a:gd name="T7" fmla="*/ 184 h 184"/>
                    <a:gd name="T8" fmla="*/ 320 w 320"/>
                    <a:gd name="T9" fmla="*/ 184 h 184"/>
                    <a:gd name="T10" fmla="*/ 32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256" y="148"/>
                      </a:ln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7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33" name="Freeform 48"/>
                <p:cNvSpPr/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3413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7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15" name="Group 29"/>
              <p:cNvGrpSpPr/>
              <p:nvPr/>
            </p:nvGrpSpPr>
            <p:grpSpPr>
              <a:xfrm>
                <a:off x="5460858" y="2889248"/>
                <a:ext cx="508001" cy="584199"/>
                <a:chOff x="3921126" y="2889250"/>
                <a:chExt cx="508000" cy="584200"/>
              </a:xfrm>
            </p:grpSpPr>
            <p:sp>
              <p:nvSpPr>
                <p:cNvPr id="30" name="Freeform 49"/>
                <p:cNvSpPr/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3921126" y="31813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320 w 320"/>
                    <a:gd name="T3" fmla="*/ 0 h 184"/>
                    <a:gd name="T4" fmla="*/ 0 w 320"/>
                    <a:gd name="T5" fmla="*/ 0 h 184"/>
                    <a:gd name="T6" fmla="*/ 320 w 320"/>
                    <a:gd name="T7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31" name="Freeform 50"/>
                <p:cNvSpPr/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3921126" y="28892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184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16" name="Group 30"/>
              <p:cNvGrpSpPr/>
              <p:nvPr/>
            </p:nvGrpSpPr>
            <p:grpSpPr>
              <a:xfrm>
                <a:off x="4952858" y="3473448"/>
                <a:ext cx="508002" cy="584202"/>
                <a:chOff x="3413126" y="3473448"/>
                <a:chExt cx="508002" cy="584202"/>
              </a:xfrm>
            </p:grpSpPr>
            <p:sp>
              <p:nvSpPr>
                <p:cNvPr id="28" name="Freeform 51"/>
                <p:cNvSpPr/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3413127" y="3473448"/>
                  <a:ext cx="508001" cy="292100"/>
                </a:xfrm>
                <a:custGeom>
                  <a:avLst/>
                  <a:gdLst>
                    <a:gd name="T0" fmla="*/ 260 w 320"/>
                    <a:gd name="T1" fmla="*/ 150 h 184"/>
                    <a:gd name="T2" fmla="*/ 0 w 320"/>
                    <a:gd name="T3" fmla="*/ 0 h 184"/>
                    <a:gd name="T4" fmla="*/ 0 w 320"/>
                    <a:gd name="T5" fmla="*/ 184 h 184"/>
                    <a:gd name="T6" fmla="*/ 320 w 320"/>
                    <a:gd name="T7" fmla="*/ 184 h 184"/>
                    <a:gd name="T8" fmla="*/ 260 w 320"/>
                    <a:gd name="T9" fmla="*/ 15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260" y="150"/>
                      </a:move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260" y="15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29" name="Freeform 52"/>
                <p:cNvSpPr/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3413126" y="37655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320 w 320"/>
                    <a:gd name="T7" fmla="*/ 0 h 184"/>
                    <a:gd name="T8" fmla="*/ 0 w 320"/>
                    <a:gd name="T9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17" name="Group 31"/>
              <p:cNvGrpSpPr/>
              <p:nvPr/>
            </p:nvGrpSpPr>
            <p:grpSpPr>
              <a:xfrm>
                <a:off x="5460858" y="2305049"/>
                <a:ext cx="508001" cy="584199"/>
                <a:chOff x="3921126" y="2305050"/>
                <a:chExt cx="508000" cy="584200"/>
              </a:xfrm>
            </p:grpSpPr>
            <p:sp>
              <p:nvSpPr>
                <p:cNvPr id="26" name="Freeform 55"/>
                <p:cNvSpPr/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3921126" y="23050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184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27" name="Freeform 56"/>
                <p:cNvSpPr/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3921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18" name="Group 32"/>
              <p:cNvGrpSpPr/>
              <p:nvPr/>
            </p:nvGrpSpPr>
            <p:grpSpPr>
              <a:xfrm>
                <a:off x="4952858" y="2597150"/>
                <a:ext cx="1016000" cy="584200"/>
                <a:chOff x="3413126" y="2597150"/>
                <a:chExt cx="1016000" cy="584200"/>
              </a:xfrm>
            </p:grpSpPr>
            <p:sp>
              <p:nvSpPr>
                <p:cNvPr id="22" name="Freeform 58"/>
                <p:cNvSpPr/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3413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0 h 184"/>
                    <a:gd name="T8" fmla="*/ 320 w 320"/>
                    <a:gd name="T9" fmla="*/ 0 h 184"/>
                    <a:gd name="T10" fmla="*/ 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23" name="Freeform 59"/>
                <p:cNvSpPr/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3921126" y="28892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24" name="Freeform 60"/>
                <p:cNvSpPr/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3413126" y="2889250"/>
                  <a:ext cx="508000" cy="292100"/>
                </a:xfrm>
                <a:custGeom>
                  <a:avLst/>
                  <a:gdLst>
                    <a:gd name="T0" fmla="*/ 78 w 320"/>
                    <a:gd name="T1" fmla="*/ 4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78 w 320"/>
                    <a:gd name="T9" fmla="*/ 4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78" y="4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78" y="4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25" name="Freeform 62"/>
                <p:cNvSpPr/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3921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184 h 184"/>
                    <a:gd name="T8" fmla="*/ 0 w 320"/>
                    <a:gd name="T9" fmla="*/ 0 h 184"/>
                    <a:gd name="T10" fmla="*/ 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19" name="Group 33"/>
              <p:cNvGrpSpPr/>
              <p:nvPr/>
            </p:nvGrpSpPr>
            <p:grpSpPr>
              <a:xfrm>
                <a:off x="4952861" y="2305051"/>
                <a:ext cx="1016001" cy="292100"/>
                <a:chOff x="3413126" y="2305050"/>
                <a:chExt cx="1016000" cy="292100"/>
              </a:xfrm>
            </p:grpSpPr>
            <p:sp>
              <p:nvSpPr>
                <p:cNvPr id="20" name="Freeform 65"/>
                <p:cNvSpPr/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3413126" y="2305050"/>
                  <a:ext cx="508000" cy="292100"/>
                </a:xfrm>
                <a:custGeom>
                  <a:avLst/>
                  <a:gdLst>
                    <a:gd name="T0" fmla="*/ 320 w 320"/>
                    <a:gd name="T1" fmla="*/ 0 h 184"/>
                    <a:gd name="T2" fmla="*/ 0 w 320"/>
                    <a:gd name="T3" fmla="*/ 0 h 184"/>
                    <a:gd name="T4" fmla="*/ 0 w 320"/>
                    <a:gd name="T5" fmla="*/ 0 h 184"/>
                    <a:gd name="T6" fmla="*/ 256 w 320"/>
                    <a:gd name="T7" fmla="*/ 148 h 184"/>
                    <a:gd name="T8" fmla="*/ 320 w 320"/>
                    <a:gd name="T9" fmla="*/ 184 h 184"/>
                    <a:gd name="T10" fmla="*/ 32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256" y="148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solidFill>
                  <a:schemeClr val="accent1">
                    <a:alpha val="9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21" name="Freeform 66"/>
                <p:cNvSpPr/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3921126" y="23050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0 w 320"/>
                    <a:gd name="T5" fmla="*/ 184 h 184"/>
                    <a:gd name="T6" fmla="*/ 320 w 320"/>
                    <a:gd name="T7" fmla="*/ 0 h 184"/>
                    <a:gd name="T8" fmla="*/ 320 w 320"/>
                    <a:gd name="T9" fmla="*/ 0 h 184"/>
                    <a:gd name="T10" fmla="*/ 0 w 320"/>
                    <a:gd name="T11" fmla="*/ 0 h 184"/>
                    <a:gd name="T12" fmla="*/ 0 w 320"/>
                    <a:gd name="T13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9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5"/>
            </p:custDataLst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6"/>
            </p:custDataLst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27"/>
            </p:custDataLst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1191" y="0"/>
            <a:ext cx="9142809" cy="437566"/>
            <a:chOff x="1588" y="0"/>
            <a:chExt cx="12190412" cy="437566"/>
          </a:xfrm>
        </p:grpSpPr>
        <p:sp>
          <p:nvSpPr>
            <p:cNvPr id="11" name="Rectangle 6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588" y="0"/>
              <a:ext cx="9140825" cy="4359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2" name="Freeform 62"/>
            <p:cNvSpPr/>
            <p:nvPr>
              <p:custDataLst>
                <p:tags r:id="rId4"/>
              </p:custDataLst>
            </p:nvPr>
          </p:nvSpPr>
          <p:spPr bwMode="auto">
            <a:xfrm>
              <a:off x="1588" y="1002"/>
              <a:ext cx="12190412" cy="434975"/>
            </a:xfrm>
            <a:custGeom>
              <a:avLst/>
              <a:gdLst>
                <a:gd name="T0" fmla="*/ 5758 w 5758"/>
                <a:gd name="T1" fmla="*/ 0 h 794"/>
                <a:gd name="T2" fmla="*/ 5758 w 5758"/>
                <a:gd name="T3" fmla="*/ 794 h 794"/>
                <a:gd name="T4" fmla="*/ 230 w 5758"/>
                <a:gd name="T5" fmla="*/ 794 h 794"/>
                <a:gd name="T6" fmla="*/ 0 w 5758"/>
                <a:gd name="T7" fmla="*/ 396 h 794"/>
                <a:gd name="T8" fmla="*/ 0 w 5758"/>
                <a:gd name="T9" fmla="*/ 0 h 794"/>
                <a:gd name="T10" fmla="*/ 5758 w 5758"/>
                <a:gd name="T11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794">
                  <a:moveTo>
                    <a:pt x="5758" y="0"/>
                  </a:moveTo>
                  <a:lnTo>
                    <a:pt x="5758" y="794"/>
                  </a:lnTo>
                  <a:lnTo>
                    <a:pt x="230" y="794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57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sz="1350"/>
            </a:p>
          </p:txBody>
        </p:sp>
        <p:grpSp>
          <p:nvGrpSpPr>
            <p:cNvPr id="13" name="Group 25"/>
            <p:cNvGrpSpPr/>
            <p:nvPr/>
          </p:nvGrpSpPr>
          <p:grpSpPr>
            <a:xfrm rot="5400000">
              <a:off x="10869109" y="-885324"/>
              <a:ext cx="435977" cy="2209803"/>
              <a:chOff x="4952858" y="2305049"/>
              <a:chExt cx="1016004" cy="1752601"/>
            </a:xfrm>
          </p:grpSpPr>
          <p:grpSp>
            <p:nvGrpSpPr>
              <p:cNvPr id="14" name="Group 26"/>
              <p:cNvGrpSpPr/>
              <p:nvPr/>
            </p:nvGrpSpPr>
            <p:grpSpPr>
              <a:xfrm>
                <a:off x="4952858" y="3181347"/>
                <a:ext cx="1016000" cy="584200"/>
                <a:chOff x="3413126" y="3181350"/>
                <a:chExt cx="1016000" cy="584200"/>
              </a:xfrm>
            </p:grpSpPr>
            <p:sp>
              <p:nvSpPr>
                <p:cNvPr id="38" name="Freeform 35"/>
                <p:cNvSpPr/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3921126" y="34734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39" name="Freeform 38"/>
                <p:cNvSpPr/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3921126" y="31813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184 h 184"/>
                    <a:gd name="T8" fmla="*/ 0 w 320"/>
                    <a:gd name="T9" fmla="*/ 0 h 184"/>
                    <a:gd name="T10" fmla="*/ 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40" name="Freeform 39"/>
                <p:cNvSpPr/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3413126" y="31813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0 h 184"/>
                    <a:gd name="T8" fmla="*/ 222 w 320"/>
                    <a:gd name="T9" fmla="*/ 58 h 184"/>
                    <a:gd name="T10" fmla="*/ 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222" y="58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41" name="Freeform 41"/>
                <p:cNvSpPr/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3413126" y="3473450"/>
                  <a:ext cx="508000" cy="292100"/>
                </a:xfrm>
                <a:custGeom>
                  <a:avLst/>
                  <a:gdLst>
                    <a:gd name="T0" fmla="*/ 260 w 320"/>
                    <a:gd name="T1" fmla="*/ 150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260 w 320"/>
                    <a:gd name="T9" fmla="*/ 15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260" y="150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260" y="150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15" name="Group 27"/>
              <p:cNvGrpSpPr/>
              <p:nvPr/>
            </p:nvGrpSpPr>
            <p:grpSpPr>
              <a:xfrm>
                <a:off x="4952859" y="2889248"/>
                <a:ext cx="508001" cy="584199"/>
                <a:chOff x="3413126" y="2889250"/>
                <a:chExt cx="508000" cy="584200"/>
              </a:xfrm>
            </p:grpSpPr>
            <p:sp>
              <p:nvSpPr>
                <p:cNvPr id="36" name="Freeform 42"/>
                <p:cNvSpPr/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3413126" y="28892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78 w 320"/>
                    <a:gd name="T3" fmla="*/ 44 h 184"/>
                    <a:gd name="T4" fmla="*/ 0 w 320"/>
                    <a:gd name="T5" fmla="*/ 0 h 184"/>
                    <a:gd name="T6" fmla="*/ 0 w 320"/>
                    <a:gd name="T7" fmla="*/ 184 h 184"/>
                    <a:gd name="T8" fmla="*/ 320 w 320"/>
                    <a:gd name="T9" fmla="*/ 184 h 184"/>
                    <a:gd name="T10" fmla="*/ 32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78" y="44"/>
                      </a:ln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37" name="Freeform 43"/>
                <p:cNvSpPr/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3413126" y="3181350"/>
                  <a:ext cx="508000" cy="292100"/>
                </a:xfrm>
                <a:custGeom>
                  <a:avLst/>
                  <a:gdLst>
                    <a:gd name="T0" fmla="*/ 320 w 320"/>
                    <a:gd name="T1" fmla="*/ 0 h 184"/>
                    <a:gd name="T2" fmla="*/ 0 w 320"/>
                    <a:gd name="T3" fmla="*/ 0 h 184"/>
                    <a:gd name="T4" fmla="*/ 0 w 320"/>
                    <a:gd name="T5" fmla="*/ 184 h 184"/>
                    <a:gd name="T6" fmla="*/ 0 w 320"/>
                    <a:gd name="T7" fmla="*/ 184 h 184"/>
                    <a:gd name="T8" fmla="*/ 222 w 320"/>
                    <a:gd name="T9" fmla="*/ 58 h 184"/>
                    <a:gd name="T10" fmla="*/ 32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0"/>
                      </a:move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lnTo>
                        <a:pt x="222" y="58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16" name="Group 28"/>
              <p:cNvGrpSpPr/>
              <p:nvPr/>
            </p:nvGrpSpPr>
            <p:grpSpPr>
              <a:xfrm>
                <a:off x="4952859" y="2305049"/>
                <a:ext cx="508001" cy="584199"/>
                <a:chOff x="3413126" y="2305050"/>
                <a:chExt cx="508000" cy="584200"/>
              </a:xfrm>
            </p:grpSpPr>
            <p:sp>
              <p:nvSpPr>
                <p:cNvPr id="34" name="Freeform 47"/>
                <p:cNvSpPr/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3413126" y="23050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256 w 320"/>
                    <a:gd name="T3" fmla="*/ 148 h 184"/>
                    <a:gd name="T4" fmla="*/ 0 w 320"/>
                    <a:gd name="T5" fmla="*/ 0 h 184"/>
                    <a:gd name="T6" fmla="*/ 0 w 320"/>
                    <a:gd name="T7" fmla="*/ 184 h 184"/>
                    <a:gd name="T8" fmla="*/ 320 w 320"/>
                    <a:gd name="T9" fmla="*/ 184 h 184"/>
                    <a:gd name="T10" fmla="*/ 32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256" y="148"/>
                      </a:ln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7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35" name="Freeform 48"/>
                <p:cNvSpPr/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3413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7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17" name="Group 29"/>
              <p:cNvGrpSpPr/>
              <p:nvPr/>
            </p:nvGrpSpPr>
            <p:grpSpPr>
              <a:xfrm>
                <a:off x="5460858" y="2889248"/>
                <a:ext cx="508001" cy="584199"/>
                <a:chOff x="3921126" y="2889250"/>
                <a:chExt cx="508000" cy="584200"/>
              </a:xfrm>
            </p:grpSpPr>
            <p:sp>
              <p:nvSpPr>
                <p:cNvPr id="32" name="Freeform 49"/>
                <p:cNvSpPr/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3921126" y="31813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320 w 320"/>
                    <a:gd name="T3" fmla="*/ 0 h 184"/>
                    <a:gd name="T4" fmla="*/ 0 w 320"/>
                    <a:gd name="T5" fmla="*/ 0 h 184"/>
                    <a:gd name="T6" fmla="*/ 320 w 320"/>
                    <a:gd name="T7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33" name="Freeform 50"/>
                <p:cNvSpPr/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3921126" y="28892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184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18" name="Group 30"/>
              <p:cNvGrpSpPr/>
              <p:nvPr/>
            </p:nvGrpSpPr>
            <p:grpSpPr>
              <a:xfrm>
                <a:off x="4952858" y="3473448"/>
                <a:ext cx="508002" cy="584202"/>
                <a:chOff x="3413126" y="3473448"/>
                <a:chExt cx="508002" cy="584202"/>
              </a:xfrm>
            </p:grpSpPr>
            <p:sp>
              <p:nvSpPr>
                <p:cNvPr id="30" name="Freeform 51"/>
                <p:cNvSpPr/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3413127" y="3473448"/>
                  <a:ext cx="508001" cy="292100"/>
                </a:xfrm>
                <a:custGeom>
                  <a:avLst/>
                  <a:gdLst>
                    <a:gd name="T0" fmla="*/ 260 w 320"/>
                    <a:gd name="T1" fmla="*/ 150 h 184"/>
                    <a:gd name="T2" fmla="*/ 0 w 320"/>
                    <a:gd name="T3" fmla="*/ 0 h 184"/>
                    <a:gd name="T4" fmla="*/ 0 w 320"/>
                    <a:gd name="T5" fmla="*/ 184 h 184"/>
                    <a:gd name="T6" fmla="*/ 320 w 320"/>
                    <a:gd name="T7" fmla="*/ 184 h 184"/>
                    <a:gd name="T8" fmla="*/ 260 w 320"/>
                    <a:gd name="T9" fmla="*/ 15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260" y="150"/>
                      </a:move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260" y="15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31" name="Freeform 52"/>
                <p:cNvSpPr/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3413126" y="37655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320 w 320"/>
                    <a:gd name="T7" fmla="*/ 0 h 184"/>
                    <a:gd name="T8" fmla="*/ 0 w 320"/>
                    <a:gd name="T9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19" name="Group 31"/>
              <p:cNvGrpSpPr/>
              <p:nvPr/>
            </p:nvGrpSpPr>
            <p:grpSpPr>
              <a:xfrm>
                <a:off x="5460858" y="2305049"/>
                <a:ext cx="508001" cy="584199"/>
                <a:chOff x="3921126" y="2305050"/>
                <a:chExt cx="508000" cy="584200"/>
              </a:xfrm>
            </p:grpSpPr>
            <p:sp>
              <p:nvSpPr>
                <p:cNvPr id="28" name="Freeform 55"/>
                <p:cNvSpPr/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3921126" y="23050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184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29" name="Freeform 56"/>
                <p:cNvSpPr/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3921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20" name="Group 32"/>
              <p:cNvGrpSpPr/>
              <p:nvPr/>
            </p:nvGrpSpPr>
            <p:grpSpPr>
              <a:xfrm>
                <a:off x="4952858" y="2597150"/>
                <a:ext cx="1016000" cy="584200"/>
                <a:chOff x="3413126" y="2597150"/>
                <a:chExt cx="1016000" cy="584200"/>
              </a:xfrm>
            </p:grpSpPr>
            <p:sp>
              <p:nvSpPr>
                <p:cNvPr id="24" name="Freeform 58"/>
                <p:cNvSpPr/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3413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0 h 184"/>
                    <a:gd name="T8" fmla="*/ 320 w 320"/>
                    <a:gd name="T9" fmla="*/ 0 h 184"/>
                    <a:gd name="T10" fmla="*/ 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25" name="Freeform 59"/>
                <p:cNvSpPr/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3921126" y="28892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26" name="Freeform 60"/>
                <p:cNvSpPr/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3413126" y="2889250"/>
                  <a:ext cx="508000" cy="292100"/>
                </a:xfrm>
                <a:custGeom>
                  <a:avLst/>
                  <a:gdLst>
                    <a:gd name="T0" fmla="*/ 78 w 320"/>
                    <a:gd name="T1" fmla="*/ 4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78 w 320"/>
                    <a:gd name="T9" fmla="*/ 4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78" y="4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78" y="4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27" name="Freeform 62"/>
                <p:cNvSpPr/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3921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184 h 184"/>
                    <a:gd name="T8" fmla="*/ 0 w 320"/>
                    <a:gd name="T9" fmla="*/ 0 h 184"/>
                    <a:gd name="T10" fmla="*/ 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21" name="Group 33"/>
              <p:cNvGrpSpPr/>
              <p:nvPr/>
            </p:nvGrpSpPr>
            <p:grpSpPr>
              <a:xfrm>
                <a:off x="4952861" y="2305051"/>
                <a:ext cx="1016001" cy="292100"/>
                <a:chOff x="3413126" y="2305050"/>
                <a:chExt cx="1016000" cy="292100"/>
              </a:xfrm>
            </p:grpSpPr>
            <p:sp>
              <p:nvSpPr>
                <p:cNvPr id="22" name="Freeform 65"/>
                <p:cNvSpPr/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3413126" y="2305050"/>
                  <a:ext cx="508000" cy="292100"/>
                </a:xfrm>
                <a:custGeom>
                  <a:avLst/>
                  <a:gdLst>
                    <a:gd name="T0" fmla="*/ 320 w 320"/>
                    <a:gd name="T1" fmla="*/ 0 h 184"/>
                    <a:gd name="T2" fmla="*/ 0 w 320"/>
                    <a:gd name="T3" fmla="*/ 0 h 184"/>
                    <a:gd name="T4" fmla="*/ 0 w 320"/>
                    <a:gd name="T5" fmla="*/ 0 h 184"/>
                    <a:gd name="T6" fmla="*/ 256 w 320"/>
                    <a:gd name="T7" fmla="*/ 148 h 184"/>
                    <a:gd name="T8" fmla="*/ 320 w 320"/>
                    <a:gd name="T9" fmla="*/ 184 h 184"/>
                    <a:gd name="T10" fmla="*/ 32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256" y="148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solidFill>
                  <a:schemeClr val="accent1">
                    <a:alpha val="9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23" name="Freeform 66"/>
                <p:cNvSpPr/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3921126" y="23050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0 w 320"/>
                    <a:gd name="T5" fmla="*/ 184 h 184"/>
                    <a:gd name="T6" fmla="*/ 320 w 320"/>
                    <a:gd name="T7" fmla="*/ 0 h 184"/>
                    <a:gd name="T8" fmla="*/ 320 w 320"/>
                    <a:gd name="T9" fmla="*/ 0 h 184"/>
                    <a:gd name="T10" fmla="*/ 0 w 320"/>
                    <a:gd name="T11" fmla="*/ 0 h 184"/>
                    <a:gd name="T12" fmla="*/ 0 w 320"/>
                    <a:gd name="T13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9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5"/>
            </p:custDataLst>
          </p:nvPr>
        </p:nvSpPr>
        <p:spPr>
          <a:xfrm>
            <a:off x="629841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60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6"/>
            </p:custDataLst>
          </p:nvPr>
        </p:nvSpPr>
        <p:spPr>
          <a:xfrm>
            <a:off x="629841" y="1744961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27"/>
            </p:custDataLst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28"/>
            </p:custDataLst>
          </p:nvPr>
        </p:nvSpPr>
        <p:spPr>
          <a:xfrm>
            <a:off x="4629150" y="1744961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29"/>
            </p:custDataLst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3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3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3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8" name="组合 67"/>
          <p:cNvGrpSpPr/>
          <p:nvPr>
            <p:custDataLst>
              <p:tags r:id="rId5"/>
            </p:custDataLst>
          </p:nvPr>
        </p:nvGrpSpPr>
        <p:grpSpPr>
          <a:xfrm>
            <a:off x="1191" y="0"/>
            <a:ext cx="9142809" cy="437566"/>
            <a:chOff x="1588" y="0"/>
            <a:chExt cx="12190412" cy="437566"/>
          </a:xfrm>
        </p:grpSpPr>
        <p:sp>
          <p:nvSpPr>
            <p:cNvPr id="36" name="Rectangle 6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588" y="0"/>
              <a:ext cx="9140825" cy="4359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37" name="Freeform 62"/>
            <p:cNvSpPr/>
            <p:nvPr>
              <p:custDataLst>
                <p:tags r:id="rId7"/>
              </p:custDataLst>
            </p:nvPr>
          </p:nvSpPr>
          <p:spPr bwMode="auto">
            <a:xfrm>
              <a:off x="1588" y="1002"/>
              <a:ext cx="12190412" cy="434975"/>
            </a:xfrm>
            <a:custGeom>
              <a:avLst/>
              <a:gdLst>
                <a:gd name="T0" fmla="*/ 5758 w 5758"/>
                <a:gd name="T1" fmla="*/ 0 h 794"/>
                <a:gd name="T2" fmla="*/ 5758 w 5758"/>
                <a:gd name="T3" fmla="*/ 794 h 794"/>
                <a:gd name="T4" fmla="*/ 230 w 5758"/>
                <a:gd name="T5" fmla="*/ 794 h 794"/>
                <a:gd name="T6" fmla="*/ 0 w 5758"/>
                <a:gd name="T7" fmla="*/ 396 h 794"/>
                <a:gd name="T8" fmla="*/ 0 w 5758"/>
                <a:gd name="T9" fmla="*/ 0 h 794"/>
                <a:gd name="T10" fmla="*/ 5758 w 5758"/>
                <a:gd name="T11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794">
                  <a:moveTo>
                    <a:pt x="5758" y="0"/>
                  </a:moveTo>
                  <a:lnTo>
                    <a:pt x="5758" y="794"/>
                  </a:lnTo>
                  <a:lnTo>
                    <a:pt x="230" y="794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57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sz="1350"/>
            </a:p>
          </p:txBody>
        </p:sp>
        <p:grpSp>
          <p:nvGrpSpPr>
            <p:cNvPr id="38" name="Group 25"/>
            <p:cNvGrpSpPr/>
            <p:nvPr/>
          </p:nvGrpSpPr>
          <p:grpSpPr>
            <a:xfrm rot="5400000">
              <a:off x="10869109" y="-885324"/>
              <a:ext cx="435977" cy="2209803"/>
              <a:chOff x="4952858" y="2305049"/>
              <a:chExt cx="1016004" cy="1752601"/>
            </a:xfrm>
          </p:grpSpPr>
          <p:grpSp>
            <p:nvGrpSpPr>
              <p:cNvPr id="39" name="Group 26"/>
              <p:cNvGrpSpPr/>
              <p:nvPr/>
            </p:nvGrpSpPr>
            <p:grpSpPr>
              <a:xfrm>
                <a:off x="4952858" y="3181347"/>
                <a:ext cx="1016000" cy="584200"/>
                <a:chOff x="3413126" y="3181350"/>
                <a:chExt cx="1016000" cy="584200"/>
              </a:xfrm>
            </p:grpSpPr>
            <p:sp>
              <p:nvSpPr>
                <p:cNvPr id="63" name="Freeform 35"/>
                <p:cNvSpPr/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3921126" y="34734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64" name="Freeform 38"/>
                <p:cNvSpPr/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3921126" y="31813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184 h 184"/>
                    <a:gd name="T8" fmla="*/ 0 w 320"/>
                    <a:gd name="T9" fmla="*/ 0 h 184"/>
                    <a:gd name="T10" fmla="*/ 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65" name="Freeform 39"/>
                <p:cNvSpPr/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3413126" y="31813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0 h 184"/>
                    <a:gd name="T8" fmla="*/ 222 w 320"/>
                    <a:gd name="T9" fmla="*/ 58 h 184"/>
                    <a:gd name="T10" fmla="*/ 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222" y="58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66" name="Freeform 41"/>
                <p:cNvSpPr/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3413126" y="3473450"/>
                  <a:ext cx="508000" cy="292100"/>
                </a:xfrm>
                <a:custGeom>
                  <a:avLst/>
                  <a:gdLst>
                    <a:gd name="T0" fmla="*/ 260 w 320"/>
                    <a:gd name="T1" fmla="*/ 150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260 w 320"/>
                    <a:gd name="T9" fmla="*/ 15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260" y="150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260" y="150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40" name="Group 27"/>
              <p:cNvGrpSpPr/>
              <p:nvPr/>
            </p:nvGrpSpPr>
            <p:grpSpPr>
              <a:xfrm>
                <a:off x="4952859" y="2889248"/>
                <a:ext cx="508001" cy="584199"/>
                <a:chOff x="3413126" y="2889250"/>
                <a:chExt cx="508000" cy="584200"/>
              </a:xfrm>
            </p:grpSpPr>
            <p:sp>
              <p:nvSpPr>
                <p:cNvPr id="61" name="Freeform 42"/>
                <p:cNvSpPr/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3413126" y="28892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78 w 320"/>
                    <a:gd name="T3" fmla="*/ 44 h 184"/>
                    <a:gd name="T4" fmla="*/ 0 w 320"/>
                    <a:gd name="T5" fmla="*/ 0 h 184"/>
                    <a:gd name="T6" fmla="*/ 0 w 320"/>
                    <a:gd name="T7" fmla="*/ 184 h 184"/>
                    <a:gd name="T8" fmla="*/ 320 w 320"/>
                    <a:gd name="T9" fmla="*/ 184 h 184"/>
                    <a:gd name="T10" fmla="*/ 32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78" y="44"/>
                      </a:ln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62" name="Freeform 43"/>
                <p:cNvSpPr/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3413126" y="3181350"/>
                  <a:ext cx="508000" cy="292100"/>
                </a:xfrm>
                <a:custGeom>
                  <a:avLst/>
                  <a:gdLst>
                    <a:gd name="T0" fmla="*/ 320 w 320"/>
                    <a:gd name="T1" fmla="*/ 0 h 184"/>
                    <a:gd name="T2" fmla="*/ 0 w 320"/>
                    <a:gd name="T3" fmla="*/ 0 h 184"/>
                    <a:gd name="T4" fmla="*/ 0 w 320"/>
                    <a:gd name="T5" fmla="*/ 184 h 184"/>
                    <a:gd name="T6" fmla="*/ 0 w 320"/>
                    <a:gd name="T7" fmla="*/ 184 h 184"/>
                    <a:gd name="T8" fmla="*/ 222 w 320"/>
                    <a:gd name="T9" fmla="*/ 58 h 184"/>
                    <a:gd name="T10" fmla="*/ 32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0"/>
                      </a:move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lnTo>
                        <a:pt x="222" y="58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41" name="Group 28"/>
              <p:cNvGrpSpPr/>
              <p:nvPr/>
            </p:nvGrpSpPr>
            <p:grpSpPr>
              <a:xfrm>
                <a:off x="4952859" y="2305049"/>
                <a:ext cx="508001" cy="584199"/>
                <a:chOff x="3413126" y="2305050"/>
                <a:chExt cx="508000" cy="584200"/>
              </a:xfrm>
            </p:grpSpPr>
            <p:sp>
              <p:nvSpPr>
                <p:cNvPr id="59" name="Freeform 47"/>
                <p:cNvSpPr/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3413126" y="23050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256 w 320"/>
                    <a:gd name="T3" fmla="*/ 148 h 184"/>
                    <a:gd name="T4" fmla="*/ 0 w 320"/>
                    <a:gd name="T5" fmla="*/ 0 h 184"/>
                    <a:gd name="T6" fmla="*/ 0 w 320"/>
                    <a:gd name="T7" fmla="*/ 184 h 184"/>
                    <a:gd name="T8" fmla="*/ 320 w 320"/>
                    <a:gd name="T9" fmla="*/ 184 h 184"/>
                    <a:gd name="T10" fmla="*/ 32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256" y="148"/>
                      </a:ln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7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60" name="Freeform 48"/>
                <p:cNvSpPr/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3413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7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42" name="Group 29"/>
              <p:cNvGrpSpPr/>
              <p:nvPr/>
            </p:nvGrpSpPr>
            <p:grpSpPr>
              <a:xfrm>
                <a:off x="5460858" y="2889248"/>
                <a:ext cx="508001" cy="584199"/>
                <a:chOff x="3921126" y="2889250"/>
                <a:chExt cx="508000" cy="584200"/>
              </a:xfrm>
            </p:grpSpPr>
            <p:sp>
              <p:nvSpPr>
                <p:cNvPr id="57" name="Freeform 49"/>
                <p:cNvSpPr/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3921126" y="31813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320 w 320"/>
                    <a:gd name="T3" fmla="*/ 0 h 184"/>
                    <a:gd name="T4" fmla="*/ 0 w 320"/>
                    <a:gd name="T5" fmla="*/ 0 h 184"/>
                    <a:gd name="T6" fmla="*/ 320 w 320"/>
                    <a:gd name="T7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58" name="Freeform 50"/>
                <p:cNvSpPr/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3921126" y="28892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184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43" name="Group 30"/>
              <p:cNvGrpSpPr/>
              <p:nvPr/>
            </p:nvGrpSpPr>
            <p:grpSpPr>
              <a:xfrm>
                <a:off x="4952858" y="3473448"/>
                <a:ext cx="508002" cy="584202"/>
                <a:chOff x="3413126" y="3473448"/>
                <a:chExt cx="508002" cy="584202"/>
              </a:xfrm>
            </p:grpSpPr>
            <p:sp>
              <p:nvSpPr>
                <p:cNvPr id="55" name="Freeform 51"/>
                <p:cNvSpPr/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3413127" y="3473448"/>
                  <a:ext cx="508001" cy="292100"/>
                </a:xfrm>
                <a:custGeom>
                  <a:avLst/>
                  <a:gdLst>
                    <a:gd name="T0" fmla="*/ 260 w 320"/>
                    <a:gd name="T1" fmla="*/ 150 h 184"/>
                    <a:gd name="T2" fmla="*/ 0 w 320"/>
                    <a:gd name="T3" fmla="*/ 0 h 184"/>
                    <a:gd name="T4" fmla="*/ 0 w 320"/>
                    <a:gd name="T5" fmla="*/ 184 h 184"/>
                    <a:gd name="T6" fmla="*/ 320 w 320"/>
                    <a:gd name="T7" fmla="*/ 184 h 184"/>
                    <a:gd name="T8" fmla="*/ 260 w 320"/>
                    <a:gd name="T9" fmla="*/ 15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260" y="150"/>
                      </a:move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260" y="15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56" name="Freeform 52"/>
                <p:cNvSpPr/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3413126" y="37655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320 w 320"/>
                    <a:gd name="T7" fmla="*/ 0 h 184"/>
                    <a:gd name="T8" fmla="*/ 0 w 320"/>
                    <a:gd name="T9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44" name="Group 31"/>
              <p:cNvGrpSpPr/>
              <p:nvPr/>
            </p:nvGrpSpPr>
            <p:grpSpPr>
              <a:xfrm>
                <a:off x="5460858" y="2305049"/>
                <a:ext cx="508001" cy="584199"/>
                <a:chOff x="3921126" y="2305050"/>
                <a:chExt cx="508000" cy="584200"/>
              </a:xfrm>
            </p:grpSpPr>
            <p:sp>
              <p:nvSpPr>
                <p:cNvPr id="53" name="Freeform 55"/>
                <p:cNvSpPr/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3921126" y="23050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184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54" name="Freeform 56"/>
                <p:cNvSpPr/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3921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45" name="Group 32"/>
              <p:cNvGrpSpPr/>
              <p:nvPr/>
            </p:nvGrpSpPr>
            <p:grpSpPr>
              <a:xfrm>
                <a:off x="4952858" y="2597150"/>
                <a:ext cx="1016000" cy="584200"/>
                <a:chOff x="3413126" y="2597150"/>
                <a:chExt cx="1016000" cy="584200"/>
              </a:xfrm>
            </p:grpSpPr>
            <p:sp>
              <p:nvSpPr>
                <p:cNvPr id="49" name="Freeform 58"/>
                <p:cNvSpPr/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3413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0 h 184"/>
                    <a:gd name="T8" fmla="*/ 320 w 320"/>
                    <a:gd name="T9" fmla="*/ 0 h 184"/>
                    <a:gd name="T10" fmla="*/ 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50" name="Freeform 59"/>
                <p:cNvSpPr/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3921126" y="28892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51" name="Freeform 60"/>
                <p:cNvSpPr/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3413126" y="2889250"/>
                  <a:ext cx="508000" cy="292100"/>
                </a:xfrm>
                <a:custGeom>
                  <a:avLst/>
                  <a:gdLst>
                    <a:gd name="T0" fmla="*/ 78 w 320"/>
                    <a:gd name="T1" fmla="*/ 4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78 w 320"/>
                    <a:gd name="T9" fmla="*/ 4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78" y="4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78" y="4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52" name="Freeform 62"/>
                <p:cNvSpPr/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3921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184 h 184"/>
                    <a:gd name="T8" fmla="*/ 0 w 320"/>
                    <a:gd name="T9" fmla="*/ 0 h 184"/>
                    <a:gd name="T10" fmla="*/ 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46" name="Group 33"/>
              <p:cNvGrpSpPr/>
              <p:nvPr/>
            </p:nvGrpSpPr>
            <p:grpSpPr>
              <a:xfrm>
                <a:off x="4952861" y="2305051"/>
                <a:ext cx="1016001" cy="292100"/>
                <a:chOff x="3413126" y="2305050"/>
                <a:chExt cx="1016000" cy="292100"/>
              </a:xfrm>
            </p:grpSpPr>
            <p:sp>
              <p:nvSpPr>
                <p:cNvPr id="47" name="Freeform 65"/>
                <p:cNvSpPr/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3413126" y="2305050"/>
                  <a:ext cx="508000" cy="292100"/>
                </a:xfrm>
                <a:custGeom>
                  <a:avLst/>
                  <a:gdLst>
                    <a:gd name="T0" fmla="*/ 320 w 320"/>
                    <a:gd name="T1" fmla="*/ 0 h 184"/>
                    <a:gd name="T2" fmla="*/ 0 w 320"/>
                    <a:gd name="T3" fmla="*/ 0 h 184"/>
                    <a:gd name="T4" fmla="*/ 0 w 320"/>
                    <a:gd name="T5" fmla="*/ 0 h 184"/>
                    <a:gd name="T6" fmla="*/ 256 w 320"/>
                    <a:gd name="T7" fmla="*/ 148 h 184"/>
                    <a:gd name="T8" fmla="*/ 320 w 320"/>
                    <a:gd name="T9" fmla="*/ 184 h 184"/>
                    <a:gd name="T10" fmla="*/ 32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256" y="148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solidFill>
                  <a:schemeClr val="accent1">
                    <a:alpha val="9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48" name="Freeform 66"/>
                <p:cNvSpPr/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3921126" y="23050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0 w 320"/>
                    <a:gd name="T5" fmla="*/ 184 h 184"/>
                    <a:gd name="T6" fmla="*/ 320 w 320"/>
                    <a:gd name="T7" fmla="*/ 0 h 184"/>
                    <a:gd name="T8" fmla="*/ 320 w 320"/>
                    <a:gd name="T9" fmla="*/ 0 h 184"/>
                    <a:gd name="T10" fmla="*/ 0 w 320"/>
                    <a:gd name="T11" fmla="*/ 0 h 184"/>
                    <a:gd name="T12" fmla="*/ 0 w 320"/>
                    <a:gd name="T13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9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CD437-5F73-4FEF-BADA-E246ABAD228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74A59-AF96-4B63-B174-0ED8D99815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>
            <p:custDataLst>
              <p:tags r:id="rId2"/>
            </p:custDataLst>
          </p:nvPr>
        </p:nvGrpSpPr>
        <p:grpSpPr>
          <a:xfrm>
            <a:off x="1191" y="0"/>
            <a:ext cx="9142809" cy="437566"/>
            <a:chOff x="1588" y="0"/>
            <a:chExt cx="12190412" cy="437566"/>
          </a:xfrm>
        </p:grpSpPr>
        <p:sp>
          <p:nvSpPr>
            <p:cNvPr id="41" name="Rectangle 6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588" y="0"/>
              <a:ext cx="9140825" cy="4359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42" name="Freeform 62"/>
            <p:cNvSpPr/>
            <p:nvPr>
              <p:custDataLst>
                <p:tags r:id="rId4"/>
              </p:custDataLst>
            </p:nvPr>
          </p:nvSpPr>
          <p:spPr bwMode="auto">
            <a:xfrm>
              <a:off x="1588" y="1002"/>
              <a:ext cx="12190412" cy="434975"/>
            </a:xfrm>
            <a:custGeom>
              <a:avLst/>
              <a:gdLst>
                <a:gd name="T0" fmla="*/ 5758 w 5758"/>
                <a:gd name="T1" fmla="*/ 0 h 794"/>
                <a:gd name="T2" fmla="*/ 5758 w 5758"/>
                <a:gd name="T3" fmla="*/ 794 h 794"/>
                <a:gd name="T4" fmla="*/ 230 w 5758"/>
                <a:gd name="T5" fmla="*/ 794 h 794"/>
                <a:gd name="T6" fmla="*/ 0 w 5758"/>
                <a:gd name="T7" fmla="*/ 396 h 794"/>
                <a:gd name="T8" fmla="*/ 0 w 5758"/>
                <a:gd name="T9" fmla="*/ 0 h 794"/>
                <a:gd name="T10" fmla="*/ 5758 w 5758"/>
                <a:gd name="T11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794">
                  <a:moveTo>
                    <a:pt x="5758" y="0"/>
                  </a:moveTo>
                  <a:lnTo>
                    <a:pt x="5758" y="794"/>
                  </a:lnTo>
                  <a:lnTo>
                    <a:pt x="230" y="794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57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sz="1350"/>
            </a:p>
          </p:txBody>
        </p:sp>
        <p:grpSp>
          <p:nvGrpSpPr>
            <p:cNvPr id="43" name="Group 25"/>
            <p:cNvGrpSpPr/>
            <p:nvPr/>
          </p:nvGrpSpPr>
          <p:grpSpPr>
            <a:xfrm rot="5400000">
              <a:off x="10869109" y="-885324"/>
              <a:ext cx="435977" cy="2209803"/>
              <a:chOff x="4952858" y="2305049"/>
              <a:chExt cx="1016004" cy="1752601"/>
            </a:xfrm>
          </p:grpSpPr>
          <p:grpSp>
            <p:nvGrpSpPr>
              <p:cNvPr id="44" name="Group 26"/>
              <p:cNvGrpSpPr/>
              <p:nvPr/>
            </p:nvGrpSpPr>
            <p:grpSpPr>
              <a:xfrm>
                <a:off x="4952858" y="3181347"/>
                <a:ext cx="1016000" cy="584200"/>
                <a:chOff x="3413126" y="3181350"/>
                <a:chExt cx="1016000" cy="584200"/>
              </a:xfrm>
            </p:grpSpPr>
            <p:sp>
              <p:nvSpPr>
                <p:cNvPr id="68" name="Freeform 35"/>
                <p:cNvSpPr/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3921126" y="34734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69" name="Freeform 38"/>
                <p:cNvSpPr/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3921126" y="31813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184 h 184"/>
                    <a:gd name="T8" fmla="*/ 0 w 320"/>
                    <a:gd name="T9" fmla="*/ 0 h 184"/>
                    <a:gd name="T10" fmla="*/ 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70" name="Freeform 39"/>
                <p:cNvSpPr/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3413126" y="31813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0 h 184"/>
                    <a:gd name="T8" fmla="*/ 222 w 320"/>
                    <a:gd name="T9" fmla="*/ 58 h 184"/>
                    <a:gd name="T10" fmla="*/ 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222" y="58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71" name="Freeform 41"/>
                <p:cNvSpPr/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3413126" y="3473450"/>
                  <a:ext cx="508000" cy="292100"/>
                </a:xfrm>
                <a:custGeom>
                  <a:avLst/>
                  <a:gdLst>
                    <a:gd name="T0" fmla="*/ 260 w 320"/>
                    <a:gd name="T1" fmla="*/ 150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260 w 320"/>
                    <a:gd name="T9" fmla="*/ 15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260" y="150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260" y="150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45" name="Group 27"/>
              <p:cNvGrpSpPr/>
              <p:nvPr/>
            </p:nvGrpSpPr>
            <p:grpSpPr>
              <a:xfrm>
                <a:off x="4952859" y="2889248"/>
                <a:ext cx="508001" cy="584199"/>
                <a:chOff x="3413126" y="2889250"/>
                <a:chExt cx="508000" cy="584200"/>
              </a:xfrm>
            </p:grpSpPr>
            <p:sp>
              <p:nvSpPr>
                <p:cNvPr id="66" name="Freeform 42"/>
                <p:cNvSpPr/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3413126" y="28892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78 w 320"/>
                    <a:gd name="T3" fmla="*/ 44 h 184"/>
                    <a:gd name="T4" fmla="*/ 0 w 320"/>
                    <a:gd name="T5" fmla="*/ 0 h 184"/>
                    <a:gd name="T6" fmla="*/ 0 w 320"/>
                    <a:gd name="T7" fmla="*/ 184 h 184"/>
                    <a:gd name="T8" fmla="*/ 320 w 320"/>
                    <a:gd name="T9" fmla="*/ 184 h 184"/>
                    <a:gd name="T10" fmla="*/ 32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78" y="44"/>
                      </a:ln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67" name="Freeform 43"/>
                <p:cNvSpPr/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3413126" y="3181350"/>
                  <a:ext cx="508000" cy="292100"/>
                </a:xfrm>
                <a:custGeom>
                  <a:avLst/>
                  <a:gdLst>
                    <a:gd name="T0" fmla="*/ 320 w 320"/>
                    <a:gd name="T1" fmla="*/ 0 h 184"/>
                    <a:gd name="T2" fmla="*/ 0 w 320"/>
                    <a:gd name="T3" fmla="*/ 0 h 184"/>
                    <a:gd name="T4" fmla="*/ 0 w 320"/>
                    <a:gd name="T5" fmla="*/ 184 h 184"/>
                    <a:gd name="T6" fmla="*/ 0 w 320"/>
                    <a:gd name="T7" fmla="*/ 184 h 184"/>
                    <a:gd name="T8" fmla="*/ 222 w 320"/>
                    <a:gd name="T9" fmla="*/ 58 h 184"/>
                    <a:gd name="T10" fmla="*/ 32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0"/>
                      </a:move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lnTo>
                        <a:pt x="222" y="58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46" name="Group 28"/>
              <p:cNvGrpSpPr/>
              <p:nvPr/>
            </p:nvGrpSpPr>
            <p:grpSpPr>
              <a:xfrm>
                <a:off x="4952859" y="2305049"/>
                <a:ext cx="508001" cy="584199"/>
                <a:chOff x="3413126" y="2305050"/>
                <a:chExt cx="508000" cy="584200"/>
              </a:xfrm>
            </p:grpSpPr>
            <p:sp>
              <p:nvSpPr>
                <p:cNvPr id="64" name="Freeform 47"/>
                <p:cNvSpPr/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3413126" y="23050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256 w 320"/>
                    <a:gd name="T3" fmla="*/ 148 h 184"/>
                    <a:gd name="T4" fmla="*/ 0 w 320"/>
                    <a:gd name="T5" fmla="*/ 0 h 184"/>
                    <a:gd name="T6" fmla="*/ 0 w 320"/>
                    <a:gd name="T7" fmla="*/ 184 h 184"/>
                    <a:gd name="T8" fmla="*/ 320 w 320"/>
                    <a:gd name="T9" fmla="*/ 184 h 184"/>
                    <a:gd name="T10" fmla="*/ 32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256" y="148"/>
                      </a:ln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7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65" name="Freeform 48"/>
                <p:cNvSpPr/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3413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7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47" name="Group 29"/>
              <p:cNvGrpSpPr/>
              <p:nvPr/>
            </p:nvGrpSpPr>
            <p:grpSpPr>
              <a:xfrm>
                <a:off x="5460858" y="2889248"/>
                <a:ext cx="508001" cy="584199"/>
                <a:chOff x="3921126" y="2889250"/>
                <a:chExt cx="508000" cy="584200"/>
              </a:xfrm>
            </p:grpSpPr>
            <p:sp>
              <p:nvSpPr>
                <p:cNvPr id="62" name="Freeform 49"/>
                <p:cNvSpPr/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3921126" y="31813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320 w 320"/>
                    <a:gd name="T3" fmla="*/ 0 h 184"/>
                    <a:gd name="T4" fmla="*/ 0 w 320"/>
                    <a:gd name="T5" fmla="*/ 0 h 184"/>
                    <a:gd name="T6" fmla="*/ 320 w 320"/>
                    <a:gd name="T7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63" name="Freeform 50"/>
                <p:cNvSpPr/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3921126" y="28892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184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48" name="Group 30"/>
              <p:cNvGrpSpPr/>
              <p:nvPr/>
            </p:nvGrpSpPr>
            <p:grpSpPr>
              <a:xfrm>
                <a:off x="4952858" y="3473448"/>
                <a:ext cx="508002" cy="584202"/>
                <a:chOff x="3413126" y="3473448"/>
                <a:chExt cx="508002" cy="584202"/>
              </a:xfrm>
            </p:grpSpPr>
            <p:sp>
              <p:nvSpPr>
                <p:cNvPr id="60" name="Freeform 51"/>
                <p:cNvSpPr/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3413127" y="3473448"/>
                  <a:ext cx="508001" cy="292100"/>
                </a:xfrm>
                <a:custGeom>
                  <a:avLst/>
                  <a:gdLst>
                    <a:gd name="T0" fmla="*/ 260 w 320"/>
                    <a:gd name="T1" fmla="*/ 150 h 184"/>
                    <a:gd name="T2" fmla="*/ 0 w 320"/>
                    <a:gd name="T3" fmla="*/ 0 h 184"/>
                    <a:gd name="T4" fmla="*/ 0 w 320"/>
                    <a:gd name="T5" fmla="*/ 184 h 184"/>
                    <a:gd name="T6" fmla="*/ 320 w 320"/>
                    <a:gd name="T7" fmla="*/ 184 h 184"/>
                    <a:gd name="T8" fmla="*/ 260 w 320"/>
                    <a:gd name="T9" fmla="*/ 15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260" y="150"/>
                      </a:move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260" y="15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61" name="Freeform 52"/>
                <p:cNvSpPr/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3413126" y="37655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320 w 320"/>
                    <a:gd name="T7" fmla="*/ 0 h 184"/>
                    <a:gd name="T8" fmla="*/ 0 w 320"/>
                    <a:gd name="T9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49" name="Group 31"/>
              <p:cNvGrpSpPr/>
              <p:nvPr/>
            </p:nvGrpSpPr>
            <p:grpSpPr>
              <a:xfrm>
                <a:off x="5460858" y="2305049"/>
                <a:ext cx="508001" cy="584199"/>
                <a:chOff x="3921126" y="2305050"/>
                <a:chExt cx="508000" cy="584200"/>
              </a:xfrm>
            </p:grpSpPr>
            <p:sp>
              <p:nvSpPr>
                <p:cNvPr id="58" name="Freeform 55"/>
                <p:cNvSpPr/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3921126" y="23050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184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59" name="Freeform 56"/>
                <p:cNvSpPr/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3921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50" name="Group 32"/>
              <p:cNvGrpSpPr/>
              <p:nvPr/>
            </p:nvGrpSpPr>
            <p:grpSpPr>
              <a:xfrm>
                <a:off x="4952858" y="2597150"/>
                <a:ext cx="1016000" cy="584200"/>
                <a:chOff x="3413126" y="2597150"/>
                <a:chExt cx="1016000" cy="584200"/>
              </a:xfrm>
            </p:grpSpPr>
            <p:sp>
              <p:nvSpPr>
                <p:cNvPr id="54" name="Freeform 58"/>
                <p:cNvSpPr/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3413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0 h 184"/>
                    <a:gd name="T8" fmla="*/ 320 w 320"/>
                    <a:gd name="T9" fmla="*/ 0 h 184"/>
                    <a:gd name="T10" fmla="*/ 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55" name="Freeform 59"/>
                <p:cNvSpPr/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3921126" y="28892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56" name="Freeform 60"/>
                <p:cNvSpPr/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3413126" y="2889250"/>
                  <a:ext cx="508000" cy="292100"/>
                </a:xfrm>
                <a:custGeom>
                  <a:avLst/>
                  <a:gdLst>
                    <a:gd name="T0" fmla="*/ 78 w 320"/>
                    <a:gd name="T1" fmla="*/ 4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78 w 320"/>
                    <a:gd name="T9" fmla="*/ 4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78" y="4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78" y="4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57" name="Freeform 62"/>
                <p:cNvSpPr/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3921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184 h 184"/>
                    <a:gd name="T8" fmla="*/ 0 w 320"/>
                    <a:gd name="T9" fmla="*/ 0 h 184"/>
                    <a:gd name="T10" fmla="*/ 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51" name="Group 33"/>
              <p:cNvGrpSpPr/>
              <p:nvPr/>
            </p:nvGrpSpPr>
            <p:grpSpPr>
              <a:xfrm>
                <a:off x="4952861" y="2305051"/>
                <a:ext cx="1016001" cy="292100"/>
                <a:chOff x="3413126" y="2305050"/>
                <a:chExt cx="1016000" cy="292100"/>
              </a:xfrm>
            </p:grpSpPr>
            <p:sp>
              <p:nvSpPr>
                <p:cNvPr id="52" name="Freeform 65"/>
                <p:cNvSpPr/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3413126" y="2305050"/>
                  <a:ext cx="508000" cy="292100"/>
                </a:xfrm>
                <a:custGeom>
                  <a:avLst/>
                  <a:gdLst>
                    <a:gd name="T0" fmla="*/ 320 w 320"/>
                    <a:gd name="T1" fmla="*/ 0 h 184"/>
                    <a:gd name="T2" fmla="*/ 0 w 320"/>
                    <a:gd name="T3" fmla="*/ 0 h 184"/>
                    <a:gd name="T4" fmla="*/ 0 w 320"/>
                    <a:gd name="T5" fmla="*/ 0 h 184"/>
                    <a:gd name="T6" fmla="*/ 256 w 320"/>
                    <a:gd name="T7" fmla="*/ 148 h 184"/>
                    <a:gd name="T8" fmla="*/ 320 w 320"/>
                    <a:gd name="T9" fmla="*/ 184 h 184"/>
                    <a:gd name="T10" fmla="*/ 32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256" y="148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solidFill>
                  <a:schemeClr val="accent1">
                    <a:alpha val="9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53" name="Freeform 66"/>
                <p:cNvSpPr/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3921126" y="23050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0 w 320"/>
                    <a:gd name="T5" fmla="*/ 184 h 184"/>
                    <a:gd name="T6" fmla="*/ 320 w 320"/>
                    <a:gd name="T7" fmla="*/ 0 h 184"/>
                    <a:gd name="T8" fmla="*/ 320 w 320"/>
                    <a:gd name="T9" fmla="*/ 0 h 184"/>
                    <a:gd name="T10" fmla="*/ 0 w 320"/>
                    <a:gd name="T11" fmla="*/ 0 h 184"/>
                    <a:gd name="T12" fmla="*/ 0 w 320"/>
                    <a:gd name="T13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9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5"/>
            </p:custDataLst>
          </p:nvPr>
        </p:nvSpPr>
        <p:spPr>
          <a:xfrm>
            <a:off x="629840" y="457200"/>
            <a:ext cx="31239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26"/>
            </p:custDataLst>
          </p:nvPr>
        </p:nvSpPr>
        <p:spPr>
          <a:xfrm>
            <a:off x="3888000" y="457200"/>
            <a:ext cx="46278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7"/>
            </p:custDataLst>
          </p:nvPr>
        </p:nvSpPr>
        <p:spPr>
          <a:xfrm>
            <a:off x="629840" y="2057400"/>
            <a:ext cx="31239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8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0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>
            <p:custDataLst>
              <p:tags r:id="rId2"/>
            </p:custDataLst>
          </p:nvPr>
        </p:nvGrpSpPr>
        <p:grpSpPr>
          <a:xfrm>
            <a:off x="1191" y="0"/>
            <a:ext cx="9142809" cy="437566"/>
            <a:chOff x="1588" y="0"/>
            <a:chExt cx="12190412" cy="437566"/>
          </a:xfrm>
        </p:grpSpPr>
        <p:sp>
          <p:nvSpPr>
            <p:cNvPr id="40" name="Rectangle 6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588" y="0"/>
              <a:ext cx="9140825" cy="4359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41" name="Freeform 62"/>
            <p:cNvSpPr/>
            <p:nvPr>
              <p:custDataLst>
                <p:tags r:id="rId4"/>
              </p:custDataLst>
            </p:nvPr>
          </p:nvSpPr>
          <p:spPr bwMode="auto">
            <a:xfrm>
              <a:off x="1588" y="1002"/>
              <a:ext cx="12190412" cy="434975"/>
            </a:xfrm>
            <a:custGeom>
              <a:avLst/>
              <a:gdLst>
                <a:gd name="T0" fmla="*/ 5758 w 5758"/>
                <a:gd name="T1" fmla="*/ 0 h 794"/>
                <a:gd name="T2" fmla="*/ 5758 w 5758"/>
                <a:gd name="T3" fmla="*/ 794 h 794"/>
                <a:gd name="T4" fmla="*/ 230 w 5758"/>
                <a:gd name="T5" fmla="*/ 794 h 794"/>
                <a:gd name="T6" fmla="*/ 0 w 5758"/>
                <a:gd name="T7" fmla="*/ 396 h 794"/>
                <a:gd name="T8" fmla="*/ 0 w 5758"/>
                <a:gd name="T9" fmla="*/ 0 h 794"/>
                <a:gd name="T10" fmla="*/ 5758 w 5758"/>
                <a:gd name="T11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794">
                  <a:moveTo>
                    <a:pt x="5758" y="0"/>
                  </a:moveTo>
                  <a:lnTo>
                    <a:pt x="5758" y="794"/>
                  </a:lnTo>
                  <a:lnTo>
                    <a:pt x="230" y="794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57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sz="1350"/>
            </a:p>
          </p:txBody>
        </p:sp>
        <p:grpSp>
          <p:nvGrpSpPr>
            <p:cNvPr id="42" name="Group 25"/>
            <p:cNvGrpSpPr/>
            <p:nvPr/>
          </p:nvGrpSpPr>
          <p:grpSpPr>
            <a:xfrm rot="5400000">
              <a:off x="10869109" y="-885324"/>
              <a:ext cx="435977" cy="2209803"/>
              <a:chOff x="4952858" y="2305049"/>
              <a:chExt cx="1016004" cy="1752601"/>
            </a:xfrm>
          </p:grpSpPr>
          <p:grpSp>
            <p:nvGrpSpPr>
              <p:cNvPr id="43" name="Group 26"/>
              <p:cNvGrpSpPr/>
              <p:nvPr/>
            </p:nvGrpSpPr>
            <p:grpSpPr>
              <a:xfrm>
                <a:off x="4952858" y="3181347"/>
                <a:ext cx="1016000" cy="584200"/>
                <a:chOff x="3413126" y="3181350"/>
                <a:chExt cx="1016000" cy="584200"/>
              </a:xfrm>
            </p:grpSpPr>
            <p:sp>
              <p:nvSpPr>
                <p:cNvPr id="67" name="Freeform 35"/>
                <p:cNvSpPr/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3921126" y="34734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68" name="Freeform 38"/>
                <p:cNvSpPr/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3921126" y="31813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184 h 184"/>
                    <a:gd name="T8" fmla="*/ 0 w 320"/>
                    <a:gd name="T9" fmla="*/ 0 h 184"/>
                    <a:gd name="T10" fmla="*/ 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69" name="Freeform 39"/>
                <p:cNvSpPr/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3413126" y="31813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0 h 184"/>
                    <a:gd name="T8" fmla="*/ 222 w 320"/>
                    <a:gd name="T9" fmla="*/ 58 h 184"/>
                    <a:gd name="T10" fmla="*/ 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222" y="58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70" name="Freeform 41"/>
                <p:cNvSpPr/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3413126" y="3473450"/>
                  <a:ext cx="508000" cy="292100"/>
                </a:xfrm>
                <a:custGeom>
                  <a:avLst/>
                  <a:gdLst>
                    <a:gd name="T0" fmla="*/ 260 w 320"/>
                    <a:gd name="T1" fmla="*/ 150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260 w 320"/>
                    <a:gd name="T9" fmla="*/ 15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260" y="150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260" y="150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44" name="Group 27"/>
              <p:cNvGrpSpPr/>
              <p:nvPr/>
            </p:nvGrpSpPr>
            <p:grpSpPr>
              <a:xfrm>
                <a:off x="4952859" y="2889248"/>
                <a:ext cx="508001" cy="584199"/>
                <a:chOff x="3413126" y="2889250"/>
                <a:chExt cx="508000" cy="584200"/>
              </a:xfrm>
            </p:grpSpPr>
            <p:sp>
              <p:nvSpPr>
                <p:cNvPr id="65" name="Freeform 42"/>
                <p:cNvSpPr/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3413126" y="28892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78 w 320"/>
                    <a:gd name="T3" fmla="*/ 44 h 184"/>
                    <a:gd name="T4" fmla="*/ 0 w 320"/>
                    <a:gd name="T5" fmla="*/ 0 h 184"/>
                    <a:gd name="T6" fmla="*/ 0 w 320"/>
                    <a:gd name="T7" fmla="*/ 184 h 184"/>
                    <a:gd name="T8" fmla="*/ 320 w 320"/>
                    <a:gd name="T9" fmla="*/ 184 h 184"/>
                    <a:gd name="T10" fmla="*/ 32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78" y="44"/>
                      </a:ln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66" name="Freeform 43"/>
                <p:cNvSpPr/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3413126" y="3181350"/>
                  <a:ext cx="508000" cy="292100"/>
                </a:xfrm>
                <a:custGeom>
                  <a:avLst/>
                  <a:gdLst>
                    <a:gd name="T0" fmla="*/ 320 w 320"/>
                    <a:gd name="T1" fmla="*/ 0 h 184"/>
                    <a:gd name="T2" fmla="*/ 0 w 320"/>
                    <a:gd name="T3" fmla="*/ 0 h 184"/>
                    <a:gd name="T4" fmla="*/ 0 w 320"/>
                    <a:gd name="T5" fmla="*/ 184 h 184"/>
                    <a:gd name="T6" fmla="*/ 0 w 320"/>
                    <a:gd name="T7" fmla="*/ 184 h 184"/>
                    <a:gd name="T8" fmla="*/ 222 w 320"/>
                    <a:gd name="T9" fmla="*/ 58 h 184"/>
                    <a:gd name="T10" fmla="*/ 32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0"/>
                      </a:move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lnTo>
                        <a:pt x="222" y="58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45" name="Group 28"/>
              <p:cNvGrpSpPr/>
              <p:nvPr/>
            </p:nvGrpSpPr>
            <p:grpSpPr>
              <a:xfrm>
                <a:off x="4952859" y="2305049"/>
                <a:ext cx="508001" cy="584199"/>
                <a:chOff x="3413126" y="2305050"/>
                <a:chExt cx="508000" cy="584200"/>
              </a:xfrm>
            </p:grpSpPr>
            <p:sp>
              <p:nvSpPr>
                <p:cNvPr id="63" name="Freeform 47"/>
                <p:cNvSpPr/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3413126" y="23050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256 w 320"/>
                    <a:gd name="T3" fmla="*/ 148 h 184"/>
                    <a:gd name="T4" fmla="*/ 0 w 320"/>
                    <a:gd name="T5" fmla="*/ 0 h 184"/>
                    <a:gd name="T6" fmla="*/ 0 w 320"/>
                    <a:gd name="T7" fmla="*/ 184 h 184"/>
                    <a:gd name="T8" fmla="*/ 320 w 320"/>
                    <a:gd name="T9" fmla="*/ 184 h 184"/>
                    <a:gd name="T10" fmla="*/ 32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256" y="148"/>
                      </a:ln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7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64" name="Freeform 48"/>
                <p:cNvSpPr/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3413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7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46" name="Group 29"/>
              <p:cNvGrpSpPr/>
              <p:nvPr/>
            </p:nvGrpSpPr>
            <p:grpSpPr>
              <a:xfrm>
                <a:off x="5460858" y="2889248"/>
                <a:ext cx="508001" cy="584199"/>
                <a:chOff x="3921126" y="2889250"/>
                <a:chExt cx="508000" cy="584200"/>
              </a:xfrm>
            </p:grpSpPr>
            <p:sp>
              <p:nvSpPr>
                <p:cNvPr id="61" name="Freeform 49"/>
                <p:cNvSpPr/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3921126" y="31813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320 w 320"/>
                    <a:gd name="T3" fmla="*/ 0 h 184"/>
                    <a:gd name="T4" fmla="*/ 0 w 320"/>
                    <a:gd name="T5" fmla="*/ 0 h 184"/>
                    <a:gd name="T6" fmla="*/ 320 w 320"/>
                    <a:gd name="T7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62" name="Freeform 50"/>
                <p:cNvSpPr/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3921126" y="28892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184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47" name="Group 30"/>
              <p:cNvGrpSpPr/>
              <p:nvPr/>
            </p:nvGrpSpPr>
            <p:grpSpPr>
              <a:xfrm>
                <a:off x="4952858" y="3473448"/>
                <a:ext cx="508002" cy="584202"/>
                <a:chOff x="3413126" y="3473448"/>
                <a:chExt cx="508002" cy="584202"/>
              </a:xfrm>
            </p:grpSpPr>
            <p:sp>
              <p:nvSpPr>
                <p:cNvPr id="59" name="Freeform 51"/>
                <p:cNvSpPr/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3413127" y="3473448"/>
                  <a:ext cx="508001" cy="292100"/>
                </a:xfrm>
                <a:custGeom>
                  <a:avLst/>
                  <a:gdLst>
                    <a:gd name="T0" fmla="*/ 260 w 320"/>
                    <a:gd name="T1" fmla="*/ 150 h 184"/>
                    <a:gd name="T2" fmla="*/ 0 w 320"/>
                    <a:gd name="T3" fmla="*/ 0 h 184"/>
                    <a:gd name="T4" fmla="*/ 0 w 320"/>
                    <a:gd name="T5" fmla="*/ 184 h 184"/>
                    <a:gd name="T6" fmla="*/ 320 w 320"/>
                    <a:gd name="T7" fmla="*/ 184 h 184"/>
                    <a:gd name="T8" fmla="*/ 260 w 320"/>
                    <a:gd name="T9" fmla="*/ 15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260" y="150"/>
                      </a:move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260" y="15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60" name="Freeform 52"/>
                <p:cNvSpPr/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3413126" y="37655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320 w 320"/>
                    <a:gd name="T7" fmla="*/ 0 h 184"/>
                    <a:gd name="T8" fmla="*/ 0 w 320"/>
                    <a:gd name="T9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48" name="Group 31"/>
              <p:cNvGrpSpPr/>
              <p:nvPr/>
            </p:nvGrpSpPr>
            <p:grpSpPr>
              <a:xfrm>
                <a:off x="5460858" y="2305049"/>
                <a:ext cx="508001" cy="584199"/>
                <a:chOff x="3921126" y="2305050"/>
                <a:chExt cx="508000" cy="584200"/>
              </a:xfrm>
            </p:grpSpPr>
            <p:sp>
              <p:nvSpPr>
                <p:cNvPr id="57" name="Freeform 55"/>
                <p:cNvSpPr/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3921126" y="23050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184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58" name="Freeform 56"/>
                <p:cNvSpPr/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3921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49" name="Group 32"/>
              <p:cNvGrpSpPr/>
              <p:nvPr/>
            </p:nvGrpSpPr>
            <p:grpSpPr>
              <a:xfrm>
                <a:off x="4952858" y="2597150"/>
                <a:ext cx="1016000" cy="584200"/>
                <a:chOff x="3413126" y="2597150"/>
                <a:chExt cx="1016000" cy="584200"/>
              </a:xfrm>
            </p:grpSpPr>
            <p:sp>
              <p:nvSpPr>
                <p:cNvPr id="53" name="Freeform 58"/>
                <p:cNvSpPr/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3413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0 h 184"/>
                    <a:gd name="T8" fmla="*/ 320 w 320"/>
                    <a:gd name="T9" fmla="*/ 0 h 184"/>
                    <a:gd name="T10" fmla="*/ 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54" name="Freeform 59"/>
                <p:cNvSpPr/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3921126" y="28892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55" name="Freeform 60"/>
                <p:cNvSpPr/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3413126" y="2889250"/>
                  <a:ext cx="508000" cy="292100"/>
                </a:xfrm>
                <a:custGeom>
                  <a:avLst/>
                  <a:gdLst>
                    <a:gd name="T0" fmla="*/ 78 w 320"/>
                    <a:gd name="T1" fmla="*/ 4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78 w 320"/>
                    <a:gd name="T9" fmla="*/ 4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78" y="4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78" y="4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56" name="Freeform 62"/>
                <p:cNvSpPr/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3921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184 h 184"/>
                    <a:gd name="T8" fmla="*/ 0 w 320"/>
                    <a:gd name="T9" fmla="*/ 0 h 184"/>
                    <a:gd name="T10" fmla="*/ 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  <p:grpSp>
            <p:nvGrpSpPr>
              <p:cNvPr id="50" name="Group 33"/>
              <p:cNvGrpSpPr/>
              <p:nvPr/>
            </p:nvGrpSpPr>
            <p:grpSpPr>
              <a:xfrm>
                <a:off x="4952861" y="2305051"/>
                <a:ext cx="1016001" cy="292100"/>
                <a:chOff x="3413126" y="2305050"/>
                <a:chExt cx="1016000" cy="292100"/>
              </a:xfrm>
            </p:grpSpPr>
            <p:sp>
              <p:nvSpPr>
                <p:cNvPr id="51" name="Freeform 65"/>
                <p:cNvSpPr/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3413126" y="2305050"/>
                  <a:ext cx="508000" cy="292100"/>
                </a:xfrm>
                <a:custGeom>
                  <a:avLst/>
                  <a:gdLst>
                    <a:gd name="T0" fmla="*/ 320 w 320"/>
                    <a:gd name="T1" fmla="*/ 0 h 184"/>
                    <a:gd name="T2" fmla="*/ 0 w 320"/>
                    <a:gd name="T3" fmla="*/ 0 h 184"/>
                    <a:gd name="T4" fmla="*/ 0 w 320"/>
                    <a:gd name="T5" fmla="*/ 0 h 184"/>
                    <a:gd name="T6" fmla="*/ 256 w 320"/>
                    <a:gd name="T7" fmla="*/ 148 h 184"/>
                    <a:gd name="T8" fmla="*/ 320 w 320"/>
                    <a:gd name="T9" fmla="*/ 184 h 184"/>
                    <a:gd name="T10" fmla="*/ 32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256" y="148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solidFill>
                  <a:schemeClr val="accent1">
                    <a:alpha val="9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  <p:sp>
              <p:nvSpPr>
                <p:cNvPr id="52" name="Freeform 66"/>
                <p:cNvSpPr/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3921126" y="23050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0 w 320"/>
                    <a:gd name="T5" fmla="*/ 184 h 184"/>
                    <a:gd name="T6" fmla="*/ 320 w 320"/>
                    <a:gd name="T7" fmla="*/ 0 h 184"/>
                    <a:gd name="T8" fmla="*/ 320 w 320"/>
                    <a:gd name="T9" fmla="*/ 0 h 184"/>
                    <a:gd name="T10" fmla="*/ 0 w 320"/>
                    <a:gd name="T11" fmla="*/ 0 h 184"/>
                    <a:gd name="T12" fmla="*/ 0 w 320"/>
                    <a:gd name="T13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9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pPr lvl="0"/>
                  <a:endParaRPr lang="en-US" sz="1350"/>
                </a:p>
              </p:txBody>
            </p:sp>
          </p:grp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8"/>
            </p:custDataLst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7"/>
          <p:cNvGrpSpPr/>
          <p:nvPr>
            <p:custDataLst>
              <p:tags r:id="rId2"/>
            </p:custDataLst>
          </p:nvPr>
        </p:nvGrpSpPr>
        <p:grpSpPr>
          <a:xfrm>
            <a:off x="1589" y="968779"/>
            <a:ext cx="1712911" cy="4377921"/>
            <a:chOff x="4952858" y="1717675"/>
            <a:chExt cx="1016000" cy="2339975"/>
          </a:xfrm>
        </p:grpSpPr>
        <p:grpSp>
          <p:nvGrpSpPr>
            <p:cNvPr id="7" name="Group 28"/>
            <p:cNvGrpSpPr/>
            <p:nvPr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36" name="Freeform 3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Freeform 38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Freeform 39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Freeform 41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 29"/>
            <p:cNvGrpSpPr/>
            <p:nvPr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34" name="Freeform 42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Freeform 43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30"/>
            <p:cNvGrpSpPr/>
            <p:nvPr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32" name="Freeform 47"/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Freeform 48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 31"/>
            <p:cNvGrpSpPr/>
            <p:nvPr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30" name="Freeform 49"/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Freeform 50"/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32"/>
            <p:cNvGrpSpPr/>
            <p:nvPr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28" name="Freeform 51"/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Freeform 52"/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33"/>
            <p:cNvGrpSpPr/>
            <p:nvPr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26" name="Freeform 55"/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Freeform 56"/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Group 34"/>
            <p:cNvGrpSpPr/>
            <p:nvPr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22" name="Freeform 58"/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Freeform 59"/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Freeform 60"/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Freeform 62"/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Group 35"/>
            <p:cNvGrpSpPr/>
            <p:nvPr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18" name="Freeform 65"/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Freeform 66"/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Freeform 67"/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Freeform 71"/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Group 36"/>
            <p:cNvGrpSpPr/>
            <p:nvPr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16" name="Freeform 74"/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75"/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0" name="Group 61"/>
          <p:cNvGrpSpPr/>
          <p:nvPr>
            <p:custDataLst>
              <p:tags r:id="rId27"/>
            </p:custDataLst>
          </p:nvPr>
        </p:nvGrpSpPr>
        <p:grpSpPr>
          <a:xfrm flipH="1">
            <a:off x="7430291" y="968779"/>
            <a:ext cx="1712911" cy="4377921"/>
            <a:chOff x="4952858" y="1717675"/>
            <a:chExt cx="1016000" cy="2339975"/>
          </a:xfrm>
        </p:grpSpPr>
        <p:grpSp>
          <p:nvGrpSpPr>
            <p:cNvPr id="41" name="Group 62"/>
            <p:cNvGrpSpPr/>
            <p:nvPr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70" name="Freeform 35"/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Freeform 38"/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Freeform 39"/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Freeform 41"/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2" name="Group 63"/>
            <p:cNvGrpSpPr/>
            <p:nvPr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68" name="Freeform 42"/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Freeform 43"/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64"/>
            <p:cNvGrpSpPr/>
            <p:nvPr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66" name="Freeform 47"/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Freeform 48"/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65"/>
            <p:cNvGrpSpPr/>
            <p:nvPr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64" name="Freeform 49"/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Freeform 50"/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5" name="Group 66"/>
            <p:cNvGrpSpPr/>
            <p:nvPr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62" name="Freeform 51"/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Freeform 52"/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6" name="Group 67"/>
            <p:cNvGrpSpPr/>
            <p:nvPr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60" name="Freeform 55"/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Freeform 56"/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7" name="Group 68"/>
            <p:cNvGrpSpPr/>
            <p:nvPr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56" name="Freeform 58"/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Freeform 59"/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Freeform 60"/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Freeform 62"/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8" name="Group 69"/>
            <p:cNvGrpSpPr/>
            <p:nvPr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52" name="Freeform 65"/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Freeform 66"/>
              <p:cNvSpPr/>
              <p:nvPr>
                <p:custDataLst>
                  <p:tags r:id="rId47"/>
                </p:custDataLst>
              </p:nvPr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Freeform 67"/>
              <p:cNvSpPr/>
              <p:nvPr>
                <p:custDataLst>
                  <p:tags r:id="rId48"/>
                </p:custDataLst>
              </p:nvPr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Freeform 71"/>
              <p:cNvSpPr/>
              <p:nvPr>
                <p:custDataLst>
                  <p:tags r:id="rId49"/>
                </p:custDataLst>
              </p:nvPr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9" name="Group 70"/>
            <p:cNvGrpSpPr/>
            <p:nvPr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50" name="Freeform 74"/>
              <p:cNvSpPr/>
              <p:nvPr>
                <p:custDataLst>
                  <p:tags r:id="rId50"/>
                </p:custDataLst>
              </p:nvPr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Freeform 75"/>
              <p:cNvSpPr/>
              <p:nvPr>
                <p:custDataLst>
                  <p:tags r:id="rId51"/>
                </p:custDataLst>
              </p:nvPr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pPr lvl="0"/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2"/>
            </p:custDataLst>
          </p:nvPr>
        </p:nvSpPr>
        <p:spPr>
          <a:xfrm>
            <a:off x="2133601" y="1574800"/>
            <a:ext cx="4877990" cy="1893869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9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8" name="文本占位符 77"/>
          <p:cNvSpPr>
            <a:spLocks noGrp="1"/>
          </p:cNvSpPr>
          <p:nvPr>
            <p:ph type="body" sz="quarter" idx="13" hasCustomPrompt="1"/>
            <p:custDataLst>
              <p:tags r:id="rId56"/>
            </p:custDataLst>
          </p:nvPr>
        </p:nvSpPr>
        <p:spPr>
          <a:xfrm>
            <a:off x="2133255" y="3523231"/>
            <a:ext cx="4878281" cy="1120756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F1DC0-0C55-4338-B46D-8F2DC4E150F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87DEA-A46B-4F5C-AFFE-D766E777379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C34BD-CBE6-4EAB-BC8C-7C2E2BF95DF7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31CCF-F7A0-4189-9810-707CB2FB8A7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40384-8D68-4374-B280-D8E4CA5F10F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B8C3F-EA2F-42FC-A108-EB4B30A5BFA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8C52A-3D34-4E19-A17A-2E63BC262502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68829-689A-494B-8B19-B04FBB4DAB7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B221D-B0B1-4F2A-9FCC-8197A5E575B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BFEAC-0A0E-4657-83A9-D1CB25C1D57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BEA29-57F1-4E55-812F-8E428883694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BA7F2-7044-4BE7-910D-0D3DDFE241B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8" Type="http://schemas.openxmlformats.org/officeDocument/2006/relationships/theme" Target="../theme/theme3.xml"/><Relationship Id="rId17" Type="http://schemas.openxmlformats.org/officeDocument/2006/relationships/tags" Target="../tags/tag330.xml"/><Relationship Id="rId16" Type="http://schemas.openxmlformats.org/officeDocument/2006/relationships/tags" Target="../tags/tag329.xml"/><Relationship Id="rId15" Type="http://schemas.openxmlformats.org/officeDocument/2006/relationships/tags" Target="../tags/tag328.xml"/><Relationship Id="rId14" Type="http://schemas.openxmlformats.org/officeDocument/2006/relationships/tags" Target="../tags/tag327.xml"/><Relationship Id="rId13" Type="http://schemas.openxmlformats.org/officeDocument/2006/relationships/tags" Target="../tags/tag326.xml"/><Relationship Id="rId12" Type="http://schemas.openxmlformats.org/officeDocument/2006/relationships/tags" Target="../tags/tag325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EC4DF8E-8F24-47D5-BB66-9DF2AD9623F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484A0F7-DE51-43D4-AA4D-CC6E07DB20B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333.xml"/><Relationship Id="rId2" Type="http://schemas.openxmlformats.org/officeDocument/2006/relationships/tags" Target="../tags/tag332.xml"/><Relationship Id="rId1" Type="http://schemas.openxmlformats.org/officeDocument/2006/relationships/tags" Target="../tags/tag33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413.xml"/><Relationship Id="rId7" Type="http://schemas.openxmlformats.org/officeDocument/2006/relationships/tags" Target="../tags/tag412.xml"/><Relationship Id="rId6" Type="http://schemas.openxmlformats.org/officeDocument/2006/relationships/tags" Target="../tags/tag411.xml"/><Relationship Id="rId5" Type="http://schemas.openxmlformats.org/officeDocument/2006/relationships/tags" Target="../tags/tag410.xml"/><Relationship Id="rId4" Type="http://schemas.openxmlformats.org/officeDocument/2006/relationships/tags" Target="../tags/tag409.xml"/><Relationship Id="rId3" Type="http://schemas.openxmlformats.org/officeDocument/2006/relationships/tags" Target="../tags/tag408.xml"/><Relationship Id="rId2" Type="http://schemas.openxmlformats.org/officeDocument/2006/relationships/image" Target="../media/image6.jpeg"/><Relationship Id="rId1" Type="http://schemas.openxmlformats.org/officeDocument/2006/relationships/tags" Target="../tags/tag40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421.xml"/><Relationship Id="rId8" Type="http://schemas.openxmlformats.org/officeDocument/2006/relationships/image" Target="../media/image7.jpeg"/><Relationship Id="rId7" Type="http://schemas.openxmlformats.org/officeDocument/2006/relationships/tags" Target="../tags/tag420.xml"/><Relationship Id="rId6" Type="http://schemas.openxmlformats.org/officeDocument/2006/relationships/tags" Target="../tags/tag419.xml"/><Relationship Id="rId5" Type="http://schemas.openxmlformats.org/officeDocument/2006/relationships/tags" Target="../tags/tag418.xml"/><Relationship Id="rId4" Type="http://schemas.openxmlformats.org/officeDocument/2006/relationships/tags" Target="../tags/tag417.xml"/><Relationship Id="rId3" Type="http://schemas.openxmlformats.org/officeDocument/2006/relationships/tags" Target="../tags/tag416.xml"/><Relationship Id="rId2" Type="http://schemas.openxmlformats.org/officeDocument/2006/relationships/tags" Target="../tags/tag415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42.xml"/><Relationship Id="rId8" Type="http://schemas.openxmlformats.org/officeDocument/2006/relationships/tags" Target="../tags/tag341.xml"/><Relationship Id="rId7" Type="http://schemas.openxmlformats.org/officeDocument/2006/relationships/tags" Target="../tags/tag340.xml"/><Relationship Id="rId6" Type="http://schemas.openxmlformats.org/officeDocument/2006/relationships/tags" Target="../tags/tag339.xml"/><Relationship Id="rId5" Type="http://schemas.openxmlformats.org/officeDocument/2006/relationships/tags" Target="../tags/tag338.xml"/><Relationship Id="rId4" Type="http://schemas.openxmlformats.org/officeDocument/2006/relationships/tags" Target="../tags/tag337.xml"/><Relationship Id="rId3" Type="http://schemas.openxmlformats.org/officeDocument/2006/relationships/tags" Target="../tags/tag336.xml"/><Relationship Id="rId2" Type="http://schemas.openxmlformats.org/officeDocument/2006/relationships/tags" Target="../tags/tag335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43.xml"/><Relationship Id="rId1" Type="http://schemas.openxmlformats.org/officeDocument/2006/relationships/tags" Target="../tags/tag33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52.xml"/><Relationship Id="rId8" Type="http://schemas.openxmlformats.org/officeDocument/2006/relationships/tags" Target="../tags/tag351.xml"/><Relationship Id="rId7" Type="http://schemas.openxmlformats.org/officeDocument/2006/relationships/tags" Target="../tags/tag350.xml"/><Relationship Id="rId6" Type="http://schemas.openxmlformats.org/officeDocument/2006/relationships/tags" Target="../tags/tag349.xml"/><Relationship Id="rId5" Type="http://schemas.openxmlformats.org/officeDocument/2006/relationships/tags" Target="../tags/tag348.xml"/><Relationship Id="rId4" Type="http://schemas.openxmlformats.org/officeDocument/2006/relationships/tags" Target="../tags/tag347.xml"/><Relationship Id="rId3" Type="http://schemas.openxmlformats.org/officeDocument/2006/relationships/tags" Target="../tags/tag346.xml"/><Relationship Id="rId2" Type="http://schemas.openxmlformats.org/officeDocument/2006/relationships/tags" Target="../tags/tag345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359.xml"/><Relationship Id="rId15" Type="http://schemas.openxmlformats.org/officeDocument/2006/relationships/tags" Target="../tags/tag358.xml"/><Relationship Id="rId14" Type="http://schemas.openxmlformats.org/officeDocument/2006/relationships/tags" Target="../tags/tag357.xml"/><Relationship Id="rId13" Type="http://schemas.openxmlformats.org/officeDocument/2006/relationships/tags" Target="../tags/tag356.xml"/><Relationship Id="rId12" Type="http://schemas.openxmlformats.org/officeDocument/2006/relationships/tags" Target="../tags/tag355.xml"/><Relationship Id="rId11" Type="http://schemas.openxmlformats.org/officeDocument/2006/relationships/tags" Target="../tags/tag354.xml"/><Relationship Id="rId10" Type="http://schemas.openxmlformats.org/officeDocument/2006/relationships/tags" Target="../tags/tag353.xml"/><Relationship Id="rId1" Type="http://schemas.openxmlformats.org/officeDocument/2006/relationships/tags" Target="../tags/tag34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67.xml"/><Relationship Id="rId8" Type="http://schemas.openxmlformats.org/officeDocument/2006/relationships/tags" Target="../tags/tag366.xml"/><Relationship Id="rId7" Type="http://schemas.openxmlformats.org/officeDocument/2006/relationships/hyperlink" Target="https://nodejs.org/en/" TargetMode="External"/><Relationship Id="rId6" Type="http://schemas.openxmlformats.org/officeDocument/2006/relationships/tags" Target="../tags/tag365.xml"/><Relationship Id="rId5" Type="http://schemas.openxmlformats.org/officeDocument/2006/relationships/tags" Target="../tags/tag364.xml"/><Relationship Id="rId4" Type="http://schemas.openxmlformats.org/officeDocument/2006/relationships/tags" Target="../tags/tag363.xml"/><Relationship Id="rId3" Type="http://schemas.openxmlformats.org/officeDocument/2006/relationships/tags" Target="../tags/tag362.xml"/><Relationship Id="rId2" Type="http://schemas.openxmlformats.org/officeDocument/2006/relationships/tags" Target="../tags/tag361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371.xml"/><Relationship Id="rId12" Type="http://schemas.openxmlformats.org/officeDocument/2006/relationships/tags" Target="../tags/tag370.xml"/><Relationship Id="rId11" Type="http://schemas.openxmlformats.org/officeDocument/2006/relationships/tags" Target="../tags/tag369.xml"/><Relationship Id="rId10" Type="http://schemas.openxmlformats.org/officeDocument/2006/relationships/tags" Target="../tags/tag368.xml"/><Relationship Id="rId1" Type="http://schemas.openxmlformats.org/officeDocument/2006/relationships/tags" Target="../tags/tag36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378.xml"/><Relationship Id="rId6" Type="http://schemas.openxmlformats.org/officeDocument/2006/relationships/tags" Target="../tags/tag377.xml"/><Relationship Id="rId5" Type="http://schemas.openxmlformats.org/officeDocument/2006/relationships/tags" Target="../tags/tag376.xml"/><Relationship Id="rId4" Type="http://schemas.openxmlformats.org/officeDocument/2006/relationships/tags" Target="../tags/tag375.xml"/><Relationship Id="rId3" Type="http://schemas.openxmlformats.org/officeDocument/2006/relationships/tags" Target="../tags/tag374.xml"/><Relationship Id="rId2" Type="http://schemas.openxmlformats.org/officeDocument/2006/relationships/tags" Target="../tags/tag373.xml"/><Relationship Id="rId1" Type="http://schemas.openxmlformats.org/officeDocument/2006/relationships/tags" Target="../tags/tag37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385.xml"/><Relationship Id="rId6" Type="http://schemas.openxmlformats.org/officeDocument/2006/relationships/tags" Target="../tags/tag384.xml"/><Relationship Id="rId5" Type="http://schemas.openxmlformats.org/officeDocument/2006/relationships/tags" Target="../tags/tag383.xml"/><Relationship Id="rId4" Type="http://schemas.openxmlformats.org/officeDocument/2006/relationships/tags" Target="../tags/tag382.xml"/><Relationship Id="rId3" Type="http://schemas.openxmlformats.org/officeDocument/2006/relationships/tags" Target="../tags/tag381.xml"/><Relationship Id="rId2" Type="http://schemas.openxmlformats.org/officeDocument/2006/relationships/tags" Target="../tags/tag380.xml"/><Relationship Id="rId1" Type="http://schemas.openxmlformats.org/officeDocument/2006/relationships/tags" Target="../tags/tag37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92.xml"/><Relationship Id="rId8" Type="http://schemas.openxmlformats.org/officeDocument/2006/relationships/tags" Target="../tags/tag391.xml"/><Relationship Id="rId7" Type="http://schemas.openxmlformats.org/officeDocument/2006/relationships/tags" Target="../tags/tag390.xml"/><Relationship Id="rId6" Type="http://schemas.openxmlformats.org/officeDocument/2006/relationships/image" Target="../media/image5.png"/><Relationship Id="rId5" Type="http://schemas.openxmlformats.org/officeDocument/2006/relationships/tags" Target="../tags/tag389.xml"/><Relationship Id="rId4" Type="http://schemas.openxmlformats.org/officeDocument/2006/relationships/tags" Target="../tags/tag388.xml"/><Relationship Id="rId3" Type="http://schemas.openxmlformats.org/officeDocument/2006/relationships/tags" Target="../tags/tag387.xml"/><Relationship Id="rId2" Type="http://schemas.openxmlformats.org/officeDocument/2006/relationships/image" Target="../media/image4.png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399.xml"/><Relationship Id="rId15" Type="http://schemas.openxmlformats.org/officeDocument/2006/relationships/tags" Target="../tags/tag398.xml"/><Relationship Id="rId14" Type="http://schemas.openxmlformats.org/officeDocument/2006/relationships/tags" Target="../tags/tag397.xml"/><Relationship Id="rId13" Type="http://schemas.openxmlformats.org/officeDocument/2006/relationships/tags" Target="../tags/tag396.xml"/><Relationship Id="rId12" Type="http://schemas.openxmlformats.org/officeDocument/2006/relationships/tags" Target="../tags/tag395.xml"/><Relationship Id="rId11" Type="http://schemas.openxmlformats.org/officeDocument/2006/relationships/tags" Target="../tags/tag394.xml"/><Relationship Id="rId10" Type="http://schemas.openxmlformats.org/officeDocument/2006/relationships/tags" Target="../tags/tag393.xml"/><Relationship Id="rId1" Type="http://schemas.openxmlformats.org/officeDocument/2006/relationships/tags" Target="../tags/tag38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406.xml"/><Relationship Id="rId6" Type="http://schemas.openxmlformats.org/officeDocument/2006/relationships/tags" Target="../tags/tag405.xml"/><Relationship Id="rId5" Type="http://schemas.openxmlformats.org/officeDocument/2006/relationships/tags" Target="../tags/tag404.xml"/><Relationship Id="rId4" Type="http://schemas.openxmlformats.org/officeDocument/2006/relationships/tags" Target="../tags/tag403.xml"/><Relationship Id="rId3" Type="http://schemas.openxmlformats.org/officeDocument/2006/relationships/tags" Target="../tags/tag402.xml"/><Relationship Id="rId2" Type="http://schemas.openxmlformats.org/officeDocument/2006/relationships/tags" Target="../tags/tag401.xml"/><Relationship Id="rId1" Type="http://schemas.openxmlformats.org/officeDocument/2006/relationships/tags" Target="../tags/tag40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dirty="0"/>
              <a:t>Node.js基础培训</a:t>
            </a:r>
            <a:endParaRPr lang="en-US" altLang="zh-CN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zh-CN" altLang="en-US"/>
              <a:t>柯俊良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323850" y="33338"/>
            <a:ext cx="6072188" cy="571500"/>
          </a:xfrm>
        </p:spPr>
        <p:txBody>
          <a:bodyPr/>
          <a:lstStyle/>
          <a:p>
            <a:r>
              <a:rPr lang="zh-CN" altLang="en-US" sz="3200" b="1" dirty="0"/>
              <a:t>网络爬虫</a:t>
            </a:r>
            <a:endParaRPr lang="zh-CN" altLang="en-US" sz="32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923290" y="1859915"/>
            <a:ext cx="66294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网络爬虫（又被称为网页蜘蛛，网络机器人，在FOAF社区中间，更经常的称为网页追逐者），是一种按照一定的规则，自动地抓取万维网信息的程序或者脚本。另外一些不常使用的名字还有蚂蚁、自动索引、模拟程序或者蠕虫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891110" y="1143000"/>
            <a:ext cx="3103373" cy="457200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箭头: V 形 6"/>
          <p:cNvSpPr/>
          <p:nvPr>
            <p:custDataLst>
              <p:tags r:id="rId4"/>
            </p:custDataLst>
          </p:nvPr>
        </p:nvSpPr>
        <p:spPr>
          <a:xfrm>
            <a:off x="1468120" y="5329555"/>
            <a:ext cx="204470" cy="205105"/>
          </a:xfrm>
          <a:prstGeom prst="chevron">
            <a:avLst/>
          </a:prstGeom>
          <a:solidFill>
            <a:srgbClr val="1E6BC5">
              <a:alpha val="7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箭头: V 形 7"/>
          <p:cNvSpPr/>
          <p:nvPr>
            <p:custDataLst>
              <p:tags r:id="rId5"/>
            </p:custDataLst>
          </p:nvPr>
        </p:nvSpPr>
        <p:spPr>
          <a:xfrm>
            <a:off x="1654175" y="5329555"/>
            <a:ext cx="204470" cy="205105"/>
          </a:xfrm>
          <a:prstGeom prst="chevron">
            <a:avLst/>
          </a:prstGeom>
          <a:solidFill>
            <a:srgbClr val="1E6BC5">
              <a:alpha val="7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080733" y="1323975"/>
            <a:ext cx="2724150" cy="468630"/>
          </a:xfrm>
          <a:prstGeom prst="rect">
            <a:avLst/>
          </a:prstGeom>
          <a:noFill/>
        </p:spPr>
        <p:txBody>
          <a:bodyPr wrap="square" lIns="76200" tIns="28575" rIns="47625" bIns="28575" rtlCol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7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网络爬虫</a:t>
            </a:r>
            <a:endParaRPr lang="zh-CN" altLang="en-US" sz="2700" b="1" spc="3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7"/>
            </p:custDataLst>
          </p:nvPr>
        </p:nvSpPr>
        <p:spPr>
          <a:xfrm>
            <a:off x="1080770" y="1994535"/>
            <a:ext cx="2430780" cy="2981960"/>
          </a:xfrm>
          <a:prstGeom prst="rect">
            <a:avLst/>
          </a:prstGeom>
          <a:noFill/>
        </p:spPr>
        <p:txBody>
          <a:bodyPr wrap="square" lIns="76200" tIns="0" rIns="61912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zh-CN" altLang="en-US" sz="120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网络爬虫（又被称为网页蜘蛛，网络机器人，在FOAF社区中间，更经常的称为网页追逐者），是一种按照一定的规则，自动地抓取万维网信息的程序或者脚本。另外一些不常使用的名字还有蚂蚁、自动索引、模拟程序或者蠕虫。</a:t>
            </a:r>
            <a:endParaRPr lang="zh-CN" altLang="en-US" sz="120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矩形 184"/>
          <p:cNvSpPr/>
          <p:nvPr>
            <p:custDataLst>
              <p:tags r:id="rId1"/>
            </p:custData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pattFill prst="ltUpDiag">
            <a:fgClr>
              <a:srgbClr val="FFFFFF">
                <a:lumMod val="95000"/>
              </a:srgbClr>
            </a:fgClr>
            <a:bgClr>
              <a:srgbClr val="FFFFFF"/>
            </a:bgClr>
          </a:patt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>
            <p:custDataLst>
              <p:tags r:id="rId2"/>
            </p:custDataLst>
          </p:nvPr>
        </p:nvSpPr>
        <p:spPr>
          <a:xfrm>
            <a:off x="205263" y="1057276"/>
            <a:ext cx="8734424" cy="494347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algn="ctr" rotWithShape="0">
              <a:srgbClr val="FFFFFF">
                <a:lumMod val="65000"/>
                <a:alpha val="30000"/>
              </a:srgbClr>
            </a:outerShdw>
          </a:effectLst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1" name="任意多边形: 形状 190"/>
          <p:cNvSpPr/>
          <p:nvPr>
            <p:custDataLst>
              <p:tags r:id="rId3"/>
            </p:custDataLst>
          </p:nvPr>
        </p:nvSpPr>
        <p:spPr>
          <a:xfrm rot="7318264">
            <a:off x="2937883" y="2799752"/>
            <a:ext cx="798411" cy="4317312"/>
          </a:xfrm>
          <a:custGeom>
            <a:avLst/>
            <a:gdLst>
              <a:gd name="connsiteX0" fmla="*/ 0 w 1064548"/>
              <a:gd name="connsiteY0" fmla="*/ 5017886 h 5756416"/>
              <a:gd name="connsiteX1" fmla="*/ 374082 w 1064548"/>
              <a:gd name="connsiteY1" fmla="*/ 5017886 h 5756416"/>
              <a:gd name="connsiteX2" fmla="*/ 374082 w 1064548"/>
              <a:gd name="connsiteY2" fmla="*/ 0 h 5756416"/>
              <a:gd name="connsiteX3" fmla="*/ 690466 w 1064548"/>
              <a:gd name="connsiteY3" fmla="*/ 506889 h 5756416"/>
              <a:gd name="connsiteX4" fmla="*/ 690466 w 1064548"/>
              <a:gd name="connsiteY4" fmla="*/ 5017886 h 5756416"/>
              <a:gd name="connsiteX5" fmla="*/ 1064548 w 1064548"/>
              <a:gd name="connsiteY5" fmla="*/ 5017886 h 5756416"/>
              <a:gd name="connsiteX6" fmla="*/ 532274 w 1064548"/>
              <a:gd name="connsiteY6" fmla="*/ 5756416 h 575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4548" h="5756416">
                <a:moveTo>
                  <a:pt x="0" y="5017886"/>
                </a:moveTo>
                <a:lnTo>
                  <a:pt x="374082" y="5017886"/>
                </a:lnTo>
                <a:lnTo>
                  <a:pt x="374082" y="0"/>
                </a:lnTo>
                <a:lnTo>
                  <a:pt x="690466" y="506889"/>
                </a:lnTo>
                <a:lnTo>
                  <a:pt x="690466" y="5017886"/>
                </a:lnTo>
                <a:lnTo>
                  <a:pt x="1064548" y="5017886"/>
                </a:lnTo>
                <a:lnTo>
                  <a:pt x="532274" y="5756416"/>
                </a:lnTo>
                <a:close/>
              </a:path>
            </a:pathLst>
          </a:custGeom>
          <a:solidFill>
            <a:srgbClr val="E34D4D">
              <a:lumMod val="60000"/>
              <a:lumOff val="40000"/>
              <a:alpha val="1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9" name="任意多边形: 形状 188"/>
          <p:cNvSpPr/>
          <p:nvPr>
            <p:custDataLst>
              <p:tags r:id="rId4"/>
            </p:custDataLst>
          </p:nvPr>
        </p:nvSpPr>
        <p:spPr bwMode="auto">
          <a:xfrm flipH="1">
            <a:off x="1397657" y="1522293"/>
            <a:ext cx="7746344" cy="3150788"/>
          </a:xfrm>
          <a:custGeom>
            <a:avLst/>
            <a:gdLst>
              <a:gd name="connsiteX0" fmla="*/ 8999154 w 10328458"/>
              <a:gd name="connsiteY0" fmla="*/ 0 h 4201050"/>
              <a:gd name="connsiteX1" fmla="*/ 9374949 w 10328458"/>
              <a:gd name="connsiteY1" fmla="*/ 510408 h 4201050"/>
              <a:gd name="connsiteX2" fmla="*/ 4584969 w 10328458"/>
              <a:gd name="connsiteY2" fmla="*/ 3561638 h 4201050"/>
              <a:gd name="connsiteX3" fmla="*/ 3351016 w 10328458"/>
              <a:gd name="connsiteY3" fmla="*/ 1620966 h 4201050"/>
              <a:gd name="connsiteX4" fmla="*/ 0 w 10328458"/>
              <a:gd name="connsiteY4" fmla="*/ 3601990 h 4201050"/>
              <a:gd name="connsiteX5" fmla="*/ 0 w 10328458"/>
              <a:gd name="connsiteY5" fmla="*/ 4134517 h 4201050"/>
              <a:gd name="connsiteX6" fmla="*/ 3154706 w 10328458"/>
              <a:gd name="connsiteY6" fmla="*/ 2254769 h 4201050"/>
              <a:gd name="connsiteX7" fmla="*/ 4394267 w 10328458"/>
              <a:gd name="connsiteY7" fmla="*/ 4201050 h 4201050"/>
              <a:gd name="connsiteX8" fmla="*/ 9638566 w 10328458"/>
              <a:gd name="connsiteY8" fmla="*/ 880594 h 4201050"/>
              <a:gd name="connsiteX9" fmla="*/ 10003143 w 10328458"/>
              <a:gd name="connsiteY9" fmla="*/ 1385393 h 4201050"/>
              <a:gd name="connsiteX10" fmla="*/ 10328458 w 10328458"/>
              <a:gd name="connsiteY10" fmla="*/ 84133 h 420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328458" h="4201050">
                <a:moveTo>
                  <a:pt x="8999154" y="0"/>
                </a:moveTo>
                <a:lnTo>
                  <a:pt x="9374949" y="510408"/>
                </a:lnTo>
                <a:lnTo>
                  <a:pt x="4584969" y="3561638"/>
                </a:lnTo>
                <a:lnTo>
                  <a:pt x="3351016" y="1620966"/>
                </a:lnTo>
                <a:lnTo>
                  <a:pt x="0" y="3601990"/>
                </a:lnTo>
                <a:lnTo>
                  <a:pt x="0" y="4134517"/>
                </a:lnTo>
                <a:lnTo>
                  <a:pt x="3154706" y="2254769"/>
                </a:lnTo>
                <a:lnTo>
                  <a:pt x="4394267" y="4201050"/>
                </a:lnTo>
                <a:lnTo>
                  <a:pt x="9638566" y="880594"/>
                </a:lnTo>
                <a:lnTo>
                  <a:pt x="10003143" y="1385393"/>
                </a:lnTo>
                <a:lnTo>
                  <a:pt x="10328458" y="84133"/>
                </a:lnTo>
                <a:close/>
              </a:path>
            </a:pathLst>
          </a:custGeom>
          <a:solidFill>
            <a:srgbClr val="1E6BC5">
              <a:lumMod val="20000"/>
              <a:lumOff val="80000"/>
              <a:alpha val="25000"/>
            </a:srgbClr>
          </a:solidFill>
          <a:ln>
            <a:noFill/>
          </a:ln>
        </p:spPr>
        <p:txBody>
          <a:bodyPr wrap="square" anchor="ctr">
            <a:noAutofit/>
          </a:bodyPr>
          <a:p>
            <a:pPr algn="ctr"/>
            <a:endParaRPr sz="1350"/>
          </a:p>
        </p:txBody>
      </p:sp>
      <p:sp>
        <p:nvSpPr>
          <p:cNvPr id="187" name="文本框 186"/>
          <p:cNvSpPr txBox="1"/>
          <p:nvPr>
            <p:custDataLst>
              <p:tags r:id="rId5"/>
            </p:custDataLst>
          </p:nvPr>
        </p:nvSpPr>
        <p:spPr>
          <a:xfrm>
            <a:off x="502920" y="3575304"/>
            <a:ext cx="8139113" cy="2425446"/>
          </a:xfrm>
          <a:prstGeom prst="rect">
            <a:avLst/>
          </a:prstGeom>
          <a:noFill/>
        </p:spPr>
        <p:txBody>
          <a:bodyPr wrap="square" lIns="76200" tIns="0" rIns="61912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en-US" altLang="zh-CN" sz="120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120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Puppeteer是一个node库，他提供了一组用来操纵Chrome的API（默认headless也就是无UI的chrome，也可以配置为有UI）</a:t>
            </a:r>
            <a:endParaRPr lang="en-US" altLang="zh-CN" sz="120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120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有点类似于PhantomJS，但Puppeteer是Chrome官方团队进行维护的，前景更好。</a:t>
            </a:r>
            <a:endParaRPr lang="en-US" altLang="zh-CN" sz="120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120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使用Puppeteer，相当于同时具有Linux和Chrome的能力，应用场景会非常多。就爬虫领域来说，远比一般的爬虫工具功能更丰富，性能分析、自动化测试也不在话下，今天先探讨爬虫相关 </a:t>
            </a:r>
            <a:endParaRPr lang="en-US" altLang="zh-CN" sz="120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504825" y="2090420"/>
            <a:ext cx="3863975" cy="843915"/>
          </a:xfrm>
          <a:prstGeom prst="rect">
            <a:avLst/>
          </a:prstGeom>
          <a:noFill/>
        </p:spPr>
        <p:txBody>
          <a:bodyPr wrap="square" lIns="76200" tIns="28575" rIns="47625" bIns="28575" rtlCol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7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自动化</a:t>
            </a:r>
            <a:r>
              <a:rPr lang="en-US" altLang="zh-CN" sz="27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-</a:t>
            </a:r>
            <a:r>
              <a:rPr lang="en-US" altLang="zh-CN" sz="2700">
                <a:solidFill>
                  <a:srgbClr val="000000">
                    <a:lumMod val="75000"/>
                    <a:lumOff val="25000"/>
                  </a:srgbClr>
                </a:solidFill>
                <a:ea typeface="微软雅黑" panose="020B0503020204020204" pitchFamily="34" charset="-122"/>
                <a:sym typeface="+mn-ea"/>
              </a:rPr>
              <a:t>puppeteer.js</a:t>
            </a:r>
            <a:endParaRPr lang="en-US" altLang="zh-CN" sz="2700" b="1" spc="3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0" name="图片 9"/>
          <p:cNvPicPr/>
          <p:nvPr>
            <p:custDataLst>
              <p:tags r:id="rId7"/>
            </p:custDataLst>
          </p:nvPr>
        </p:nvPicPr>
        <p:blipFill rotWithShape="1">
          <a:blip r:embed="rId8" cstate="email"/>
          <a:srcRect/>
          <a:stretch>
            <a:fillRect/>
          </a:stretch>
        </p:blipFill>
        <p:spPr>
          <a:xfrm>
            <a:off x="5501005" y="1305560"/>
            <a:ext cx="2993390" cy="198628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705" y="85725"/>
            <a:ext cx="8229600" cy="454025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chemeClr val="bg1"/>
                </a:solidFill>
                <a:latin typeface="微软雅黑" panose="020B0503020204020204" pitchFamily="34" charset="-122"/>
              </a:rPr>
              <a:t>纲要</a:t>
            </a:r>
            <a:endParaRPr lang="zh-CN" altLang="en-US" sz="3200" b="1" smtClean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145" y="890270"/>
            <a:ext cx="8601075" cy="5076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空心弧 4"/>
          <p:cNvSpPr/>
          <p:nvPr>
            <p:custDataLst>
              <p:tags r:id="rId1"/>
            </p:custDataLst>
          </p:nvPr>
        </p:nvSpPr>
        <p:spPr>
          <a:xfrm>
            <a:off x="3364174" y="3239555"/>
            <a:ext cx="5522390" cy="5522390"/>
          </a:xfrm>
          <a:prstGeom prst="blockArc">
            <a:avLst/>
          </a:prstGeom>
          <a:solidFill>
            <a:srgbClr val="B92400">
              <a:alpha val="4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350">
              <a:solidFill>
                <a:srgbClr val="000000"/>
              </a:solidFill>
            </a:endParaRP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857250"/>
            <a:ext cx="9144000" cy="1790205"/>
          </a:xfrm>
          <a:prstGeom prst="rect">
            <a:avLst/>
          </a:prstGeom>
          <a:solidFill>
            <a:srgbClr val="B92400"/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kumimoji="1" lang="zh-CN" altLang="en-US" sz="1350">
              <a:sym typeface="微软雅黑" panose="020B0503020204020204" pitchFamily="34" charset="-122"/>
            </a:endParaRPr>
          </a:p>
        </p:txBody>
      </p:sp>
      <p:sp>
        <p:nvSpPr>
          <p:cNvPr id="16" name="空心弧 15"/>
          <p:cNvSpPr/>
          <p:nvPr>
            <p:custDataLst>
              <p:tags r:id="rId3"/>
            </p:custDataLst>
          </p:nvPr>
        </p:nvSpPr>
        <p:spPr>
          <a:xfrm>
            <a:off x="3986137" y="727702"/>
            <a:ext cx="3839506" cy="3839506"/>
          </a:xfrm>
          <a:prstGeom prst="blockArc">
            <a:avLst/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350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2647455"/>
            <a:ext cx="9143999" cy="3353294"/>
          </a:xfrm>
          <a:prstGeom prst="rect">
            <a:avLst/>
          </a:prstGeom>
          <a:solidFill>
            <a:srgbClr val="FFFFFF">
              <a:lumMod val="95000"/>
              <a:alpha val="60000"/>
            </a:srgbClr>
          </a:solidFill>
          <a:ln w="6350">
            <a:solidFill>
              <a:srgbClr val="DFE5E5"/>
            </a:solidFill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空心弧 11"/>
          <p:cNvSpPr/>
          <p:nvPr>
            <p:custDataLst>
              <p:tags r:id="rId5"/>
            </p:custDataLst>
          </p:nvPr>
        </p:nvSpPr>
        <p:spPr>
          <a:xfrm rot="5400000">
            <a:off x="-473067" y="1216125"/>
            <a:ext cx="934259" cy="934259"/>
          </a:xfrm>
          <a:prstGeom prst="blockArc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350">
              <a:solidFill>
                <a:srgbClr val="000000"/>
              </a:solidFill>
            </a:endParaRPr>
          </a:p>
        </p:txBody>
      </p:sp>
      <p:sp>
        <p:nvSpPr>
          <p:cNvPr id="4" name="矩形 3"/>
          <p:cNvSpPr/>
          <p:nvPr>
            <p:custDataLst>
              <p:tags r:id="rId6"/>
            </p:custDataLst>
          </p:nvPr>
        </p:nvSpPr>
        <p:spPr>
          <a:xfrm>
            <a:off x="650081" y="2440305"/>
            <a:ext cx="7843838" cy="3142774"/>
          </a:xfrm>
          <a:prstGeom prst="rect">
            <a:avLst/>
          </a:prstGeom>
          <a:solidFill>
            <a:srgbClr val="FFFFFF"/>
          </a:solidFill>
          <a:ln w="25400">
            <a:solidFill>
              <a:srgbClr val="1E6BC5">
                <a:shade val="50000"/>
                <a:alpha val="13000"/>
              </a:srgbClr>
            </a:solidFill>
          </a:ln>
          <a:effectLst>
            <a:outerShdw blurRad="50800" dist="76200" dir="5400000" sx="101000" sy="101000" algn="t" rotWithShape="0">
              <a:prstClr val="black">
                <a:alpha val="6000"/>
              </a:prstClr>
            </a:outerShdw>
          </a:effectLst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350"/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971550" y="2718435"/>
            <a:ext cx="7200900" cy="2586514"/>
          </a:xfrm>
          <a:prstGeom prst="rect">
            <a:avLst/>
          </a:prstGeom>
          <a:noFill/>
        </p:spPr>
        <p:txBody>
          <a:bodyPr wrap="square" lIns="76200" tIns="0" rIns="61912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话说有个叫Ryan Dahl的歪果仁，他的工作是用C/C++写高性能Web服务。对于高性能，异步IO、事件驱动是基本原则，但是用C/C++写就太痛苦了。于是这位仁兄开始设想用高级语言开发Web服务。他评估了很多种高级语言，发现很多语言虽然同时提供了同步IO和异步IO，但是开发人员一旦用了同步IO，他们就再也懒得写异步IO了，所以，最终，Ryan瞄向了JavaScript。因为JavaScript是单线程执行，根本不能进行同步IO操作，所以，JavaScript的这一“缺陷”导致了它只能使用异步IO。</a:t>
            </a:r>
            <a:endParaRPr lang="zh-CN" altLang="en-US" sz="12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lvl="1" indent="0" algn="l" eaLnBrk="1" hangingPunct="1">
              <a:lnSpc>
                <a:spcPct val="125000"/>
              </a:lnSpc>
              <a:buNone/>
            </a:pPr>
            <a:endParaRPr lang="zh-CN" altLang="en-US" sz="12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8"/>
            </p:custDataLst>
          </p:nvPr>
        </p:nvSpPr>
        <p:spPr>
          <a:xfrm>
            <a:off x="2287485" y="1445078"/>
            <a:ext cx="4569031" cy="605642"/>
          </a:xfrm>
          <a:prstGeom prst="rect">
            <a:avLst/>
          </a:prstGeom>
          <a:solidFill>
            <a:srgbClr val="E7957D"/>
          </a:solidFill>
          <a:ln w="25400">
            <a:noFill/>
          </a:ln>
          <a:effectLst>
            <a:outerShdw blurRad="50800" dist="76200" dir="5400000" sx="101000" sy="101000" algn="t" rotWithShape="0">
              <a:prstClr val="black">
                <a:alpha val="6000"/>
              </a:prstClr>
            </a:outerShdw>
          </a:effectLst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kumimoji="1" lang="zh-CN" altLang="en-US" sz="1350">
              <a:solidFill>
                <a:srgbClr val="E7957D"/>
              </a:solidFill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2445306" y="1516380"/>
            <a:ext cx="4253389" cy="472440"/>
          </a:xfrm>
          <a:prstGeom prst="rect">
            <a:avLst/>
          </a:prstGeom>
          <a:noFill/>
        </p:spPr>
        <p:txBody>
          <a:bodyPr wrap="square" lIns="76200" tIns="28575" rIns="57150" bIns="28575" rtlCol="0" anchor="t" anchorCtr="0">
            <a:no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TW" sz="2700" b="1" spc="300">
                <a:solidFill>
                  <a:srgbClr val="FFFFFF"/>
                </a:solidFill>
                <a:latin typeface="Arial" panose="020B0604020202020204" pitchFamily="34" charset="0"/>
              </a:rPr>
              <a:t>Node来源</a:t>
            </a:r>
            <a:endParaRPr lang="en-US" altLang="zh-TW" sz="2700" b="1" spc="3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任意多边形: 形状 144"/>
          <p:cNvSpPr/>
          <p:nvPr>
            <p:custDataLst>
              <p:tags r:id="rId1"/>
            </p:custDataLst>
          </p:nvPr>
        </p:nvSpPr>
        <p:spPr>
          <a:xfrm flipH="1">
            <a:off x="7254240" y="1428750"/>
            <a:ext cx="1894046" cy="909638"/>
          </a:xfrm>
          <a:custGeom>
            <a:avLst/>
            <a:gdLst/>
            <a:ahLst/>
            <a:cxnLst/>
            <a:rect l="0" t="0" r="0" b="0"/>
            <a:pathLst>
              <a:path w="6191251" h="2971801">
                <a:moveTo>
                  <a:pt x="0" y="0"/>
                </a:moveTo>
                <a:lnTo>
                  <a:pt x="0" y="2971800"/>
                </a:lnTo>
                <a:lnTo>
                  <a:pt x="3813810" y="2971800"/>
                </a:lnTo>
                <a:lnTo>
                  <a:pt x="6191250" y="0"/>
                </a:lnTo>
              </a:path>
            </a:pathLst>
          </a:custGeom>
          <a:solidFill>
            <a:sysClr val="window" lastClr="FFFFFF">
              <a:lumMod val="95000"/>
              <a:alpha val="40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622" name="任意多边形: 形状 145"/>
          <p:cNvSpPr/>
          <p:nvPr>
            <p:custDataLst>
              <p:tags r:id="rId2"/>
            </p:custDataLst>
          </p:nvPr>
        </p:nvSpPr>
        <p:spPr>
          <a:xfrm flipH="1">
            <a:off x="7471410" y="857250"/>
            <a:ext cx="1682115" cy="2086451"/>
          </a:xfrm>
          <a:custGeom>
            <a:avLst/>
            <a:gdLst>
              <a:gd name="connsiteX0" fmla="*/ 4699000 w 5502910"/>
              <a:gd name="connsiteY0" fmla="*/ 441960 h 6822440"/>
              <a:gd name="connsiteX1" fmla="*/ 4516120 w 5502910"/>
              <a:gd name="connsiteY1" fmla="*/ 441960 h 6822440"/>
              <a:gd name="connsiteX2" fmla="*/ 4872990 w 5502910"/>
              <a:gd name="connsiteY2" fmla="*/ 0 h 6822440"/>
              <a:gd name="connsiteX3" fmla="*/ 4690110 w 5502910"/>
              <a:gd name="connsiteY3" fmla="*/ 0 h 6822440"/>
              <a:gd name="connsiteX4" fmla="*/ 4334510 w 5502910"/>
              <a:gd name="connsiteY4" fmla="*/ 441960 h 6822440"/>
              <a:gd name="connsiteX5" fmla="*/ 4152900 w 5502910"/>
              <a:gd name="connsiteY5" fmla="*/ 441960 h 6822440"/>
              <a:gd name="connsiteX6" fmla="*/ 4508500 w 5502910"/>
              <a:gd name="connsiteY6" fmla="*/ 0 h 6822440"/>
              <a:gd name="connsiteX7" fmla="*/ 4326890 w 5502910"/>
              <a:gd name="connsiteY7" fmla="*/ 0 h 6822440"/>
              <a:gd name="connsiteX8" fmla="*/ 3970020 w 5502910"/>
              <a:gd name="connsiteY8" fmla="*/ 441960 h 6822440"/>
              <a:gd name="connsiteX9" fmla="*/ 3788410 w 5502910"/>
              <a:gd name="connsiteY9" fmla="*/ 441960 h 6822440"/>
              <a:gd name="connsiteX10" fmla="*/ 4144010 w 5502910"/>
              <a:gd name="connsiteY10" fmla="*/ 0 h 6822440"/>
              <a:gd name="connsiteX11" fmla="*/ 3962400 w 5502910"/>
              <a:gd name="connsiteY11" fmla="*/ 0 h 6822440"/>
              <a:gd name="connsiteX12" fmla="*/ 3605530 w 5502910"/>
              <a:gd name="connsiteY12" fmla="*/ 441960 h 6822440"/>
              <a:gd name="connsiteX13" fmla="*/ 3423920 w 5502910"/>
              <a:gd name="connsiteY13" fmla="*/ 441960 h 6822440"/>
              <a:gd name="connsiteX14" fmla="*/ 3779520 w 5502910"/>
              <a:gd name="connsiteY14" fmla="*/ 0 h 6822440"/>
              <a:gd name="connsiteX15" fmla="*/ 3597910 w 5502910"/>
              <a:gd name="connsiteY15" fmla="*/ 0 h 6822440"/>
              <a:gd name="connsiteX16" fmla="*/ 3241040 w 5502910"/>
              <a:gd name="connsiteY16" fmla="*/ 441960 h 6822440"/>
              <a:gd name="connsiteX17" fmla="*/ 3081020 w 5502910"/>
              <a:gd name="connsiteY17" fmla="*/ 441960 h 6822440"/>
              <a:gd name="connsiteX18" fmla="*/ 3437890 w 5502910"/>
              <a:gd name="connsiteY18" fmla="*/ 0 h 6822440"/>
              <a:gd name="connsiteX19" fmla="*/ 0 w 5502910"/>
              <a:gd name="connsiteY19" fmla="*/ 0 h 6822440"/>
              <a:gd name="connsiteX20" fmla="*/ 0 w 5502910"/>
              <a:gd name="connsiteY20" fmla="*/ 6822440 h 6822440"/>
              <a:gd name="connsiteX21" fmla="*/ 5502910 w 5502910"/>
              <a:gd name="connsiteY21" fmla="*/ 0 h 6822440"/>
              <a:gd name="connsiteX22" fmla="*/ 5054600 w 5502910"/>
              <a:gd name="connsiteY22" fmla="*/ 0 h 6822440"/>
              <a:gd name="connsiteX23" fmla="*/ 4699000 w 5502910"/>
              <a:gd name="connsiteY23" fmla="*/ 441960 h 682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502910" h="6822440">
                <a:moveTo>
                  <a:pt x="4699000" y="441960"/>
                </a:moveTo>
                <a:lnTo>
                  <a:pt x="4516120" y="441960"/>
                </a:lnTo>
                <a:lnTo>
                  <a:pt x="4872990" y="0"/>
                </a:lnTo>
                <a:lnTo>
                  <a:pt x="4690110" y="0"/>
                </a:lnTo>
                <a:lnTo>
                  <a:pt x="4334510" y="441960"/>
                </a:lnTo>
                <a:lnTo>
                  <a:pt x="4152900" y="441960"/>
                </a:lnTo>
                <a:lnTo>
                  <a:pt x="4508500" y="0"/>
                </a:lnTo>
                <a:lnTo>
                  <a:pt x="4326890" y="0"/>
                </a:lnTo>
                <a:lnTo>
                  <a:pt x="3970020" y="441960"/>
                </a:lnTo>
                <a:lnTo>
                  <a:pt x="3788410" y="441960"/>
                </a:lnTo>
                <a:lnTo>
                  <a:pt x="4144010" y="0"/>
                </a:lnTo>
                <a:lnTo>
                  <a:pt x="3962400" y="0"/>
                </a:lnTo>
                <a:lnTo>
                  <a:pt x="3605530" y="441960"/>
                </a:lnTo>
                <a:lnTo>
                  <a:pt x="3423920" y="441960"/>
                </a:lnTo>
                <a:lnTo>
                  <a:pt x="3779520" y="0"/>
                </a:lnTo>
                <a:lnTo>
                  <a:pt x="3597910" y="0"/>
                </a:lnTo>
                <a:lnTo>
                  <a:pt x="3241040" y="441960"/>
                </a:lnTo>
                <a:lnTo>
                  <a:pt x="3081020" y="441960"/>
                </a:lnTo>
                <a:lnTo>
                  <a:pt x="3437890" y="0"/>
                </a:lnTo>
                <a:lnTo>
                  <a:pt x="0" y="0"/>
                </a:lnTo>
                <a:lnTo>
                  <a:pt x="0" y="6822440"/>
                </a:lnTo>
                <a:lnTo>
                  <a:pt x="5502910" y="0"/>
                </a:lnTo>
                <a:lnTo>
                  <a:pt x="5054600" y="0"/>
                </a:lnTo>
                <a:lnTo>
                  <a:pt x="4699000" y="441960"/>
                </a:lnTo>
              </a:path>
            </a:pathLst>
          </a:cu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cxnSp>
        <p:nvCxnSpPr>
          <p:cNvPr id="624" name="直接连接符 623"/>
          <p:cNvCxnSpPr/>
          <p:nvPr>
            <p:custDataLst>
              <p:tags r:id="rId3"/>
            </p:custDataLst>
          </p:nvPr>
        </p:nvCxnSpPr>
        <p:spPr>
          <a:xfrm>
            <a:off x="233680" y="2897505"/>
            <a:ext cx="0" cy="1348740"/>
          </a:xfrm>
          <a:prstGeom prst="line">
            <a:avLst/>
          </a:prstGeom>
          <a:ln>
            <a:solidFill>
              <a:sysClr val="window" lastClr="FFFFFF">
                <a:lumMod val="75000"/>
              </a:sysClr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cxnSp>
        <p:nvCxnSpPr>
          <p:cNvPr id="633" name="直接连接符 632"/>
          <p:cNvCxnSpPr/>
          <p:nvPr>
            <p:custDataLst>
              <p:tags r:id="rId4"/>
            </p:custDataLst>
          </p:nvPr>
        </p:nvCxnSpPr>
        <p:spPr>
          <a:xfrm flipV="1">
            <a:off x="234315" y="4815840"/>
            <a:ext cx="0" cy="42545"/>
          </a:xfrm>
          <a:prstGeom prst="line">
            <a:avLst/>
          </a:prstGeom>
          <a:ln>
            <a:solidFill>
              <a:sysClr val="window" lastClr="FFFFFF">
                <a:lumMod val="75000"/>
              </a:sysClr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cxnSp>
        <p:nvCxnSpPr>
          <p:cNvPr id="634" name="直接连接符 633"/>
          <p:cNvCxnSpPr/>
          <p:nvPr>
            <p:custDataLst>
              <p:tags r:id="rId5"/>
            </p:custDataLst>
          </p:nvPr>
        </p:nvCxnSpPr>
        <p:spPr>
          <a:xfrm rot="16200000" flipV="1">
            <a:off x="234315" y="4815840"/>
            <a:ext cx="0" cy="42545"/>
          </a:xfrm>
          <a:prstGeom prst="line">
            <a:avLst/>
          </a:prstGeom>
          <a:ln>
            <a:solidFill>
              <a:sysClr val="window" lastClr="FFFFFF">
                <a:lumMod val="75000"/>
              </a:sysClr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cxnSp>
        <p:nvCxnSpPr>
          <p:cNvPr id="631" name="直接连接符 630"/>
          <p:cNvCxnSpPr/>
          <p:nvPr>
            <p:custDataLst>
              <p:tags r:id="rId6"/>
            </p:custDataLst>
          </p:nvPr>
        </p:nvCxnSpPr>
        <p:spPr>
          <a:xfrm flipV="1">
            <a:off x="234315" y="4660265"/>
            <a:ext cx="0" cy="42545"/>
          </a:xfrm>
          <a:prstGeom prst="line">
            <a:avLst/>
          </a:prstGeom>
          <a:ln>
            <a:solidFill>
              <a:sysClr val="window" lastClr="FFFFFF">
                <a:lumMod val="75000"/>
              </a:sysClr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cxnSp>
        <p:nvCxnSpPr>
          <p:cNvPr id="632" name="直接连接符 631"/>
          <p:cNvCxnSpPr/>
          <p:nvPr>
            <p:custDataLst>
              <p:tags r:id="rId7"/>
            </p:custDataLst>
          </p:nvPr>
        </p:nvCxnSpPr>
        <p:spPr>
          <a:xfrm rot="16200000" flipV="1">
            <a:off x="234315" y="4660265"/>
            <a:ext cx="0" cy="42545"/>
          </a:xfrm>
          <a:prstGeom prst="line">
            <a:avLst/>
          </a:prstGeom>
          <a:ln>
            <a:solidFill>
              <a:sysClr val="window" lastClr="FFFFFF">
                <a:lumMod val="75000"/>
              </a:sysClr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cxnSp>
        <p:nvCxnSpPr>
          <p:cNvPr id="629" name="直接连接符 628"/>
          <p:cNvCxnSpPr/>
          <p:nvPr>
            <p:custDataLst>
              <p:tags r:id="rId8"/>
            </p:custDataLst>
          </p:nvPr>
        </p:nvCxnSpPr>
        <p:spPr>
          <a:xfrm flipV="1">
            <a:off x="234315" y="4502150"/>
            <a:ext cx="0" cy="42545"/>
          </a:xfrm>
          <a:prstGeom prst="line">
            <a:avLst/>
          </a:prstGeom>
          <a:ln>
            <a:solidFill>
              <a:sysClr val="window" lastClr="FFFFFF">
                <a:lumMod val="75000"/>
              </a:sysClr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cxnSp>
        <p:nvCxnSpPr>
          <p:cNvPr id="630" name="直接连接符 629"/>
          <p:cNvCxnSpPr/>
          <p:nvPr>
            <p:custDataLst>
              <p:tags r:id="rId9"/>
            </p:custDataLst>
          </p:nvPr>
        </p:nvCxnSpPr>
        <p:spPr>
          <a:xfrm rot="16200000" flipV="1">
            <a:off x="234315" y="4502150"/>
            <a:ext cx="0" cy="42545"/>
          </a:xfrm>
          <a:prstGeom prst="line">
            <a:avLst/>
          </a:prstGeom>
          <a:ln>
            <a:solidFill>
              <a:sysClr val="window" lastClr="FFFFFF">
                <a:lumMod val="75000"/>
              </a:sysClr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253" name="矩形: 圆角 1128"/>
          <p:cNvSpPr/>
          <p:nvPr>
            <p:custDataLst>
              <p:tags r:id="rId10"/>
            </p:custDataLst>
          </p:nvPr>
        </p:nvSpPr>
        <p:spPr>
          <a:xfrm>
            <a:off x="479268" y="2050957"/>
            <a:ext cx="8191766" cy="3654187"/>
          </a:xfrm>
          <a:prstGeom prst="roundRect">
            <a:avLst>
              <a:gd name="adj" fmla="val 4386"/>
            </a:avLst>
          </a:prstGeom>
          <a:solidFill>
            <a:sysClr val="window" lastClr="FFFFFF"/>
          </a:solidFill>
          <a:ln w="12700">
            <a:solidFill>
              <a:srgbClr val="44546A">
                <a:lumMod val="75000"/>
              </a:srgbClr>
            </a:solidFill>
          </a:ln>
          <a:effectLst>
            <a:outerShdw blurRad="50800" dist="762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5" name="同心圆 262"/>
          <p:cNvSpPr/>
          <p:nvPr>
            <p:custDataLst>
              <p:tags r:id="rId11"/>
            </p:custDataLst>
          </p:nvPr>
        </p:nvSpPr>
        <p:spPr>
          <a:xfrm>
            <a:off x="8332230" y="5369932"/>
            <a:ext cx="225533" cy="225533"/>
          </a:xfrm>
          <a:prstGeom prst="donut">
            <a:avLst/>
          </a:prstGeom>
          <a:ln w="25400">
            <a:solidFill>
              <a:sysClr val="window" lastClr="FFFFFF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350">
              <a:solidFill>
                <a:sysClr val="windowText" lastClr="000000"/>
              </a:solidFill>
            </a:endParaRPr>
          </a:p>
        </p:txBody>
      </p:sp>
      <p:sp>
        <p:nvSpPr>
          <p:cNvPr id="15" name="同心圆 262"/>
          <p:cNvSpPr/>
          <p:nvPr>
            <p:custDataLst>
              <p:tags r:id="rId12"/>
            </p:custDataLst>
          </p:nvPr>
        </p:nvSpPr>
        <p:spPr>
          <a:xfrm>
            <a:off x="599835" y="2171913"/>
            <a:ext cx="225533" cy="225533"/>
          </a:xfrm>
          <a:prstGeom prst="donut">
            <a:avLst/>
          </a:prstGeom>
          <a:ln w="25400">
            <a:solidFill>
              <a:sysClr val="window" lastClr="FFFFFF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350">
              <a:solidFill>
                <a:sysClr val="windowText" lastClr="000000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13"/>
            </p:custDataLst>
          </p:nvPr>
        </p:nvSpPr>
        <p:spPr>
          <a:xfrm>
            <a:off x="403622" y="1227173"/>
            <a:ext cx="8058215" cy="426244"/>
          </a:xfrm>
          <a:prstGeom prst="rect">
            <a:avLst/>
          </a:prstGeom>
          <a:noFill/>
        </p:spPr>
        <p:txBody>
          <a:bodyPr wrap="square" lIns="76200" tIns="28575" rIns="57150" bIns="28575" rtlCol="0" anchor="t" anchorCtr="0">
            <a:no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b="1" spc="30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</a:rPr>
              <a:t>什么是NPM？</a:t>
            </a:r>
            <a:endParaRPr lang="zh-CN" altLang="en-US" b="1" spc="30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</a:endParaRPr>
          </a:p>
        </p:txBody>
      </p:sp>
      <p:sp>
        <p:nvSpPr>
          <p:cNvPr id="513" name="斜纹 512"/>
          <p:cNvSpPr/>
          <p:nvPr>
            <p:custDataLst>
              <p:tags r:id="rId14"/>
            </p:custDataLst>
          </p:nvPr>
        </p:nvSpPr>
        <p:spPr>
          <a:xfrm rot="8100000">
            <a:off x="-183048" y="1264907"/>
            <a:ext cx="366095" cy="366095"/>
          </a:xfrm>
          <a:prstGeom prst="diagStripe">
            <a:avLst/>
          </a:prstGeom>
          <a:solidFill>
            <a:srgbClr val="44546A">
              <a:lumMod val="20000"/>
              <a:lumOff val="80000"/>
            </a:srgbClr>
          </a:solidFill>
          <a:ln>
            <a:noFill/>
          </a:ln>
          <a:effectLst/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350">
              <a:solidFill>
                <a:sysClr val="windowText" lastClr="000000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15"/>
            </p:custDataLst>
          </p:nvPr>
        </p:nvSpPr>
        <p:spPr>
          <a:xfrm>
            <a:off x="974672" y="2365956"/>
            <a:ext cx="7200958" cy="3024188"/>
          </a:xfrm>
          <a:prstGeom prst="rect">
            <a:avLst/>
          </a:prstGeom>
          <a:noFill/>
        </p:spPr>
        <p:txBody>
          <a:bodyPr wrap="square" lIns="76200" tIns="0" rIns="61912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 eaLnBrk="1" hangingPunct="1">
              <a:lnSpc>
                <a:spcPct val="125000"/>
              </a:lnSpc>
              <a:buFontTx/>
              <a:buNone/>
            </a:pPr>
            <a:r>
              <a:rPr lang="zh-CN" altLang="en-US" sz="12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在正式开始Node.js学习之前，我们先认识一下npm。npm是什么东东？npm其实是Node.js的包管理工具（package manager）。为啥我们需要一个包管理工具呢？因为我们在Node.js上开发时，会用到很多别人写的JavaScript代码。如果我们要使用别人写的某个包，每次都根据名称搜索一下官方网站，下载代码，解压，再使用，非常繁琐。</a:t>
            </a:r>
            <a:endParaRPr lang="zh-CN" altLang="en-US" sz="120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2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于是一个集中管理的工具应运而生：大家都把自己开发的模块打包后放到npm官网上，如果要使用，直接通过npm安装就可以直接用，不用管代码存在哪，应该从哪下载。</a:t>
            </a:r>
            <a:endParaRPr lang="zh-CN" altLang="en-US" sz="120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2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更重要的是，如果我们要使用模块A，而模块A又依赖于模块B，模块B又依赖于模块X和模块Y，npm可以根据依赖关系，把所有依赖的包都下载下来并管理起来。否则，靠我们自己手动管理，肯定既麻烦又容易出错。</a:t>
            </a:r>
            <a:endParaRPr lang="zh-CN" altLang="en-US" sz="120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858113" y="1225539"/>
            <a:ext cx="5447223" cy="68127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800" b="1">
                <a:latin typeface="Calibri Light" panose="020F0302020204030204" pitchFamily="34" charset="0"/>
                <a:ea typeface="+mn-ea"/>
                <a:cs typeface="+mn-ea"/>
              </a:rPr>
              <a:t>Node和NPM的安装和更新</a:t>
            </a:r>
            <a:endParaRPr lang="en-US" sz="2800" b="1">
              <a:latin typeface="Calibri Light" panose="020F0302020204030204" pitchFamily="34" charset="0"/>
              <a:ea typeface="+mn-ea"/>
              <a:cs typeface="+mn-ea"/>
            </a:endParaRPr>
          </a:p>
        </p:txBody>
      </p:sp>
      <p:sp>
        <p:nvSpPr>
          <p:cNvPr id="46" name="椭圆 45"/>
          <p:cNvSpPr/>
          <p:nvPr>
            <p:custDataLst>
              <p:tags r:id="rId2"/>
            </p:custDataLst>
          </p:nvPr>
        </p:nvSpPr>
        <p:spPr>
          <a:xfrm>
            <a:off x="1534160" y="2599055"/>
            <a:ext cx="454660" cy="454660"/>
          </a:xfrm>
          <a:prstGeom prst="ellipse">
            <a:avLst/>
          </a:prstGeom>
          <a:noFill/>
          <a:ln w="15875">
            <a:gradFill>
              <a:gsLst>
                <a:gs pos="0">
                  <a:srgbClr val="EF8B6B"/>
                </a:gs>
                <a:gs pos="100000">
                  <a:srgbClr val="3F3F3F"/>
                </a:gs>
              </a:gsLst>
              <a:lin ang="5400000" scaled="1"/>
            </a:gradFill>
          </a:ln>
        </p:spPr>
        <p:style>
          <a:lnRef idx="2">
            <a:srgbClr val="EF8B6B">
              <a:shade val="50000"/>
            </a:srgbClr>
          </a:lnRef>
          <a:fillRef idx="1">
            <a:srgbClr val="EF8B6B"/>
          </a:fillRef>
          <a:effectRef idx="0">
            <a:srgbClr val="EF8B6B"/>
          </a:effectRef>
          <a:fontRef idx="minor">
            <a:sysClr val="window" lastClr="FFFFFF"/>
          </a:fontRef>
        </p:style>
        <p:txBody>
          <a:bodyPr lIns="0" tIns="0" rIns="0" bIns="0" rtlCol="0" anchor="ctr">
            <a:normAutofit/>
          </a:bodyPr>
          <a:p>
            <a:pPr algn="ctr"/>
            <a:r>
              <a:rPr lang="en-US" altLang="zh-CN" sz="2000">
                <a:gradFill>
                  <a:gsLst>
                    <a:gs pos="0">
                      <a:srgbClr val="EF8B6B"/>
                    </a:gs>
                    <a:gs pos="100000">
                      <a:srgbClr val="3F3F3F"/>
                    </a:gs>
                  </a:gsLst>
                  <a:lin ang="5400000" scaled="1"/>
                </a:gradFill>
              </a:rPr>
              <a:t>1</a:t>
            </a:r>
            <a:endParaRPr lang="zh-CN" altLang="en-US" sz="2000">
              <a:gradFill>
                <a:gsLst>
                  <a:gs pos="0">
                    <a:srgbClr val="EF8B6B"/>
                  </a:gs>
                  <a:gs pos="100000">
                    <a:srgbClr val="3F3F3F"/>
                  </a:gs>
                </a:gsLst>
                <a:lin ang="5400000" scaled="1"/>
              </a:gradFill>
            </a:endParaRPr>
          </a:p>
        </p:txBody>
      </p:sp>
      <p:sp>
        <p:nvSpPr>
          <p:cNvPr id="47" name="文本框 46"/>
          <p:cNvSpPr txBox="1"/>
          <p:nvPr>
            <p:custDataLst>
              <p:tags r:id="rId3"/>
            </p:custDataLst>
          </p:nvPr>
        </p:nvSpPr>
        <p:spPr>
          <a:xfrm>
            <a:off x="2235200" y="2599055"/>
            <a:ext cx="1906270" cy="4546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 dirty="0">
                <a:gradFill>
                  <a:gsLst>
                    <a:gs pos="0">
                      <a:srgbClr val="EF8B6B"/>
                    </a:gs>
                    <a:gs pos="100000">
                      <a:srgbClr val="3F3F3F"/>
                    </a:gs>
                  </a:gsLst>
                  <a:lin ang="5400000" scaled="1"/>
                </a:gradFill>
                <a:latin typeface="Calibri Light" panose="020F0302020204030204" pitchFamily="34" charset="0"/>
                <a:ea typeface="+mn-ea"/>
                <a:cs typeface="+mn-ea"/>
              </a:rPr>
              <a:t>安装：</a:t>
            </a:r>
            <a:endParaRPr lang="zh-CN" altLang="en-US" sz="2000" b="1" dirty="0">
              <a:gradFill>
                <a:gsLst>
                  <a:gs pos="0">
                    <a:srgbClr val="EF8B6B"/>
                  </a:gs>
                  <a:gs pos="100000">
                    <a:srgbClr val="3F3F3F"/>
                  </a:gs>
                </a:gsLst>
                <a:lin ang="5400000" scaled="1"/>
              </a:gradFill>
              <a:latin typeface="Calibri Light" panose="020F0302020204030204" pitchFamily="34" charset="0"/>
              <a:ea typeface="+mn-ea"/>
              <a:cs typeface="+mn-ea"/>
            </a:endParaRPr>
          </a:p>
        </p:txBody>
      </p:sp>
      <p:cxnSp>
        <p:nvCxnSpPr>
          <p:cNvPr id="50" name="直接连接符 49"/>
          <p:cNvCxnSpPr/>
          <p:nvPr>
            <p:custDataLst>
              <p:tags r:id="rId4"/>
            </p:custDataLst>
          </p:nvPr>
        </p:nvCxnSpPr>
        <p:spPr>
          <a:xfrm>
            <a:off x="1562735" y="3120390"/>
            <a:ext cx="2663825" cy="0"/>
          </a:xfrm>
          <a:prstGeom prst="line">
            <a:avLst/>
          </a:prstGeom>
          <a:ln w="12700">
            <a:solidFill>
              <a:srgbClr val="EF8B6B">
                <a:lumMod val="60000"/>
                <a:lumOff val="40000"/>
              </a:srgbClr>
            </a:solidFill>
          </a:ln>
        </p:spPr>
        <p:style>
          <a:lnRef idx="1">
            <a:srgbClr val="EF8B6B"/>
          </a:lnRef>
          <a:fillRef idx="0">
            <a:srgbClr val="EF8B6B"/>
          </a:fillRef>
          <a:effectRef idx="0">
            <a:srgbClr val="EF8B6B"/>
          </a:effectRef>
          <a:fontRef idx="minor">
            <a:sysClr val="windowText" lastClr="000000"/>
          </a:fontRef>
        </p:style>
      </p:cxnSp>
      <p:cxnSp>
        <p:nvCxnSpPr>
          <p:cNvPr id="51" name="直接连接符 50"/>
          <p:cNvCxnSpPr/>
          <p:nvPr>
            <p:custDataLst>
              <p:tags r:id="rId5"/>
            </p:custDataLst>
          </p:nvPr>
        </p:nvCxnSpPr>
        <p:spPr>
          <a:xfrm>
            <a:off x="1562735" y="3155315"/>
            <a:ext cx="2663825" cy="0"/>
          </a:xfrm>
          <a:prstGeom prst="line">
            <a:avLst/>
          </a:prstGeom>
          <a:ln w="12700">
            <a:solidFill>
              <a:srgbClr val="3F3F3F">
                <a:lumMod val="60000"/>
                <a:lumOff val="40000"/>
              </a:srgbClr>
            </a:solidFill>
          </a:ln>
        </p:spPr>
        <p:style>
          <a:lnRef idx="1">
            <a:srgbClr val="EF8B6B"/>
          </a:lnRef>
          <a:fillRef idx="0">
            <a:srgbClr val="EF8B6B"/>
          </a:fillRef>
          <a:effectRef idx="0">
            <a:srgbClr val="EF8B6B"/>
          </a:effectRef>
          <a:fontRef idx="minor">
            <a:sysClr val="windowText" lastClr="000000"/>
          </a:fontRef>
        </p:style>
      </p:cxnSp>
      <p:sp>
        <p:nvSpPr>
          <p:cNvPr id="52" name="文本框 51"/>
          <p:cNvSpPr txBox="1"/>
          <p:nvPr>
            <p:custDataLst>
              <p:tags r:id="rId6"/>
            </p:custDataLst>
          </p:nvPr>
        </p:nvSpPr>
        <p:spPr>
          <a:xfrm>
            <a:off x="1562735" y="3347085"/>
            <a:ext cx="2663825" cy="20231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ysClr val="windowText" lastClr="000000">
                    <a:lumMod val="65000"/>
                    <a:lumOff val="35000"/>
                  </a:sysClr>
                </a:solidFill>
                <a:hlinkClick r:id="rId7" action="ppaction://hlinkfile"/>
              </a:rPr>
              <a:t>https://nodejs.org/en/</a:t>
            </a:r>
            <a:endParaRPr lang="zh-CN" altLang="en-US" sz="1800" dirty="0">
              <a:solidFill>
                <a:sysClr val="windowText" lastClr="000000">
                  <a:lumMod val="65000"/>
                  <a:lumOff val="35000"/>
                </a:sysClr>
              </a:solidFill>
              <a:hlinkClick r:id="rId7" action="ppaction://hlinkfile"/>
            </a:endParaRPr>
          </a:p>
          <a:p>
            <a:pPr marL="285750" lvl="1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在Windows上安装时务必选择全部组件，包括勾选Add to Path。</a:t>
            </a:r>
            <a:endParaRPr lang="zh-CN" altLang="en-US" sz="1600" dirty="0">
              <a:solidFill>
                <a:sysClr val="windowText" lastClr="000000">
                  <a:lumMod val="65000"/>
                  <a:lumOff val="35000"/>
                </a:sysClr>
              </a:solidFill>
            </a:endParaRPr>
          </a:p>
        </p:txBody>
      </p:sp>
      <p:sp>
        <p:nvSpPr>
          <p:cNvPr id="63" name="椭圆 62"/>
          <p:cNvSpPr/>
          <p:nvPr>
            <p:custDataLst>
              <p:tags r:id="rId8"/>
            </p:custDataLst>
          </p:nvPr>
        </p:nvSpPr>
        <p:spPr>
          <a:xfrm>
            <a:off x="4959350" y="2599055"/>
            <a:ext cx="454660" cy="454660"/>
          </a:xfrm>
          <a:prstGeom prst="ellipse">
            <a:avLst/>
          </a:prstGeom>
          <a:noFill/>
          <a:ln w="15875">
            <a:gradFill>
              <a:gsLst>
                <a:gs pos="0">
                  <a:srgbClr val="EF8B6B"/>
                </a:gs>
                <a:gs pos="100000">
                  <a:srgbClr val="3F3F3F"/>
                </a:gs>
              </a:gsLst>
              <a:lin ang="5400000" scaled="1"/>
            </a:gradFill>
          </a:ln>
        </p:spPr>
        <p:style>
          <a:lnRef idx="2">
            <a:srgbClr val="EF8B6B">
              <a:shade val="50000"/>
            </a:srgbClr>
          </a:lnRef>
          <a:fillRef idx="1">
            <a:srgbClr val="EF8B6B"/>
          </a:fillRef>
          <a:effectRef idx="0">
            <a:srgbClr val="EF8B6B"/>
          </a:effectRef>
          <a:fontRef idx="minor">
            <a:sysClr val="window" lastClr="FFFFFF"/>
          </a:fontRef>
        </p:style>
        <p:txBody>
          <a:bodyPr lIns="0" tIns="0" rIns="0" bIns="0" rtlCol="0" anchor="ctr">
            <a:normAutofit/>
          </a:bodyPr>
          <a:p>
            <a:pPr algn="ctr"/>
            <a:r>
              <a:rPr lang="en-US" altLang="zh-CN" sz="2000" dirty="0">
                <a:gradFill>
                  <a:gsLst>
                    <a:gs pos="0">
                      <a:srgbClr val="EF8B6B"/>
                    </a:gs>
                    <a:gs pos="100000">
                      <a:srgbClr val="3F3F3F"/>
                    </a:gs>
                  </a:gsLst>
                  <a:lin ang="5400000" scaled="1"/>
                </a:gradFill>
              </a:rPr>
              <a:t>2</a:t>
            </a:r>
            <a:endParaRPr lang="zh-CN" altLang="en-US" sz="2000" dirty="0">
              <a:gradFill>
                <a:gsLst>
                  <a:gs pos="0">
                    <a:srgbClr val="EF8B6B"/>
                  </a:gs>
                  <a:gs pos="100000">
                    <a:srgbClr val="3F3F3F"/>
                  </a:gs>
                </a:gsLst>
                <a:lin ang="5400000" scaled="1"/>
              </a:gradFill>
            </a:endParaRPr>
          </a:p>
        </p:txBody>
      </p:sp>
      <p:sp>
        <p:nvSpPr>
          <p:cNvPr id="64" name="文本框 63"/>
          <p:cNvSpPr txBox="1"/>
          <p:nvPr>
            <p:custDataLst>
              <p:tags r:id="rId9"/>
            </p:custDataLst>
          </p:nvPr>
        </p:nvSpPr>
        <p:spPr>
          <a:xfrm>
            <a:off x="5660390" y="2599055"/>
            <a:ext cx="1906270" cy="4546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 dirty="0">
                <a:gradFill>
                  <a:gsLst>
                    <a:gs pos="0">
                      <a:srgbClr val="EF8B6B"/>
                    </a:gs>
                    <a:gs pos="100000">
                      <a:srgbClr val="3F3F3F"/>
                    </a:gs>
                  </a:gsLst>
                  <a:lin ang="5400000" scaled="1"/>
                </a:gradFill>
                <a:latin typeface="Calibri Light" panose="020F0302020204030204" pitchFamily="34" charset="0"/>
                <a:ea typeface="+mn-ea"/>
                <a:cs typeface="+mn-ea"/>
              </a:rPr>
              <a:t>更新：</a:t>
            </a:r>
            <a:endParaRPr lang="zh-CN" altLang="en-US" sz="2000" b="1" dirty="0">
              <a:gradFill>
                <a:gsLst>
                  <a:gs pos="0">
                    <a:srgbClr val="EF8B6B"/>
                  </a:gs>
                  <a:gs pos="100000">
                    <a:srgbClr val="3F3F3F"/>
                  </a:gs>
                </a:gsLst>
                <a:lin ang="5400000" scaled="1"/>
              </a:gradFill>
              <a:latin typeface="Calibri Light" panose="020F0302020204030204" pitchFamily="34" charset="0"/>
              <a:ea typeface="+mn-ea"/>
              <a:cs typeface="+mn-ea"/>
            </a:endParaRPr>
          </a:p>
        </p:txBody>
      </p:sp>
      <p:cxnSp>
        <p:nvCxnSpPr>
          <p:cNvPr id="65" name="直接连接符 64"/>
          <p:cNvCxnSpPr/>
          <p:nvPr>
            <p:custDataLst>
              <p:tags r:id="rId10"/>
            </p:custDataLst>
          </p:nvPr>
        </p:nvCxnSpPr>
        <p:spPr>
          <a:xfrm>
            <a:off x="4987925" y="3120390"/>
            <a:ext cx="2663825" cy="0"/>
          </a:xfrm>
          <a:prstGeom prst="line">
            <a:avLst/>
          </a:prstGeom>
          <a:ln w="12700">
            <a:solidFill>
              <a:srgbClr val="EF8B6B">
                <a:lumMod val="60000"/>
                <a:lumOff val="40000"/>
              </a:srgbClr>
            </a:solidFill>
          </a:ln>
        </p:spPr>
        <p:style>
          <a:lnRef idx="1">
            <a:srgbClr val="EF8B6B"/>
          </a:lnRef>
          <a:fillRef idx="0">
            <a:srgbClr val="EF8B6B"/>
          </a:fillRef>
          <a:effectRef idx="0">
            <a:srgbClr val="EF8B6B"/>
          </a:effectRef>
          <a:fontRef idx="minor">
            <a:sysClr val="windowText" lastClr="000000"/>
          </a:fontRef>
        </p:style>
      </p:cxnSp>
      <p:cxnSp>
        <p:nvCxnSpPr>
          <p:cNvPr id="66" name="直接连接符 65"/>
          <p:cNvCxnSpPr/>
          <p:nvPr>
            <p:custDataLst>
              <p:tags r:id="rId11"/>
            </p:custDataLst>
          </p:nvPr>
        </p:nvCxnSpPr>
        <p:spPr>
          <a:xfrm>
            <a:off x="4987925" y="3155315"/>
            <a:ext cx="2663825" cy="0"/>
          </a:xfrm>
          <a:prstGeom prst="line">
            <a:avLst/>
          </a:prstGeom>
          <a:ln w="12700">
            <a:solidFill>
              <a:srgbClr val="3F3F3F">
                <a:lumMod val="60000"/>
                <a:lumOff val="40000"/>
              </a:srgbClr>
            </a:solidFill>
          </a:ln>
        </p:spPr>
        <p:style>
          <a:lnRef idx="1">
            <a:srgbClr val="EF8B6B"/>
          </a:lnRef>
          <a:fillRef idx="0">
            <a:srgbClr val="EF8B6B"/>
          </a:fillRef>
          <a:effectRef idx="0">
            <a:srgbClr val="EF8B6B"/>
          </a:effectRef>
          <a:fontRef idx="minor">
            <a:sysClr val="windowText" lastClr="000000"/>
          </a:fontRef>
        </p:style>
      </p:cxnSp>
      <p:sp>
        <p:nvSpPr>
          <p:cNvPr id="67" name="文本框 66"/>
          <p:cNvSpPr txBox="1"/>
          <p:nvPr>
            <p:custDataLst>
              <p:tags r:id="rId12"/>
            </p:custDataLst>
          </p:nvPr>
        </p:nvSpPr>
        <p:spPr>
          <a:xfrm>
            <a:off x="4987925" y="3347085"/>
            <a:ext cx="2663825" cy="20231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 lnSpcReduction="20000"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去官网下载重新安装即可。</a:t>
            </a:r>
            <a:endParaRPr lang="zh-CN" altLang="en-US" sz="1800" dirty="0">
              <a:solidFill>
                <a:sysClr val="windowText" lastClr="000000">
                  <a:lumMod val="65000"/>
                  <a:lumOff val="35000"/>
                </a:sysClr>
              </a:solidFill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其实如果是非windows环境有专门的工具可以自动更新。有兴趣的自己去了解。</a:t>
            </a:r>
            <a:endParaRPr lang="zh-CN" altLang="en-US" sz="1800" dirty="0">
              <a:solidFill>
                <a:sysClr val="windowText" lastClr="000000">
                  <a:lumMod val="65000"/>
                  <a:lumOff val="35000"/>
                </a:sysClr>
              </a:solidFill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流程图: 数据 12"/>
          <p:cNvSpPr/>
          <p:nvPr>
            <p:custDataLst>
              <p:tags r:id="rId1"/>
            </p:custDataLst>
          </p:nvPr>
        </p:nvSpPr>
        <p:spPr>
          <a:xfrm flipH="1">
            <a:off x="0" y="857250"/>
            <a:ext cx="9144000" cy="5143691"/>
          </a:xfrm>
          <a:prstGeom prst="flowChartInputOutput">
            <a:avLst/>
          </a:pr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1784648"/>
            <a:ext cx="9144000" cy="3685226"/>
          </a:xfrm>
          <a:prstGeom prst="rect">
            <a:avLst/>
          </a:prstGeom>
          <a:pattFill prst="ltHorz">
            <a:fgClr>
              <a:srgbClr val="FFFFFF">
                <a:lumMod val="95000"/>
              </a:srgbClr>
            </a:fgClr>
            <a:bgClr>
              <a:srgbClr val="FFFFFF"/>
            </a:bgClr>
          </a:patt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>
            <a:off x="5904000" y="1560887"/>
            <a:ext cx="3240000" cy="13500"/>
          </a:xfrm>
          <a:prstGeom prst="rect">
            <a:avLst/>
          </a:prstGeom>
          <a:solidFill>
            <a:srgbClr val="1E6BC5"/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>
            <p:custDataLst>
              <p:tags r:id="rId4"/>
            </p:custDataLst>
          </p:nvPr>
        </p:nvSpPr>
        <p:spPr>
          <a:xfrm>
            <a:off x="-1" y="5657093"/>
            <a:ext cx="4860000" cy="13500"/>
          </a:xfrm>
          <a:prstGeom prst="rect">
            <a:avLst/>
          </a:prstGeom>
          <a:solidFill>
            <a:srgbClr val="1E6BC5"/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502412" y="1933913"/>
            <a:ext cx="8139178" cy="3371513"/>
          </a:xfrm>
          <a:prstGeom prst="rect">
            <a:avLst/>
          </a:prstGeom>
          <a:noFill/>
        </p:spPr>
        <p:txBody>
          <a:bodyPr wrap="square" lIns="76200" tIns="0" rIns="61912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58775" lvl="0" indent="-358775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30000"/>
              <a:buFont typeface="WPS-Bullets" pitchFamily="2" charset="0"/>
              <a:buChar char=""/>
            </a:pPr>
            <a:r>
              <a:rPr lang="zh-CN" altLang="en-US" sz="12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在计算机程序的开发过程中，随着程序代码越写越多，在一个文件里代码就会越来越长，越来越不容易维护。</a:t>
            </a:r>
            <a:endParaRPr lang="zh-CN" altLang="en-US" sz="12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8775" lvl="0" indent="-358775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30000"/>
              <a:buFont typeface="WPS-Bullets" pitchFamily="2" charset="0"/>
              <a:buChar char=""/>
            </a:pPr>
            <a:r>
              <a:rPr lang="zh-CN" altLang="en-US" sz="12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编写可维护的代码，我们把很多函数分组，分别放到不同的文件里，这样，每个文件包含的代码就相对较少，很多编程语言都采用这种组织代码的方式。在Node环境中，一个.js文件就称之为一个模块（module）。</a:t>
            </a:r>
            <a:endParaRPr lang="zh-CN" altLang="en-US" sz="12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8775" lvl="0" indent="-358775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30000"/>
              <a:buFont typeface="WPS-Bullets" pitchFamily="2" charset="0"/>
              <a:buChar char=""/>
            </a:pPr>
            <a:r>
              <a:rPr lang="zh-CN" altLang="en-US" sz="12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使用模块有什么好处？</a:t>
            </a:r>
            <a:endParaRPr lang="zh-CN" altLang="en-US" sz="12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8775" lvl="0" indent="-358775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30000"/>
              <a:buFont typeface="WPS-Bullets" pitchFamily="2" charset="0"/>
              <a:buChar char=""/>
            </a:pPr>
            <a:r>
              <a:rPr lang="zh-CN" altLang="en-US" sz="12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的好处是大大提高了代码的可维护性。其次，编写代码不必从零开始。当一个模块编写完毕，就可以被其他地方引用。我们在编写程序的时候，也经常引用其他模块，包括Node内置的模块和来自第三方的模块。</a:t>
            </a:r>
            <a:endParaRPr lang="zh-CN" altLang="en-US" sz="12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8775" lvl="0" indent="-358775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30000"/>
              <a:buFont typeface="WPS-Bullets" pitchFamily="2" charset="0"/>
              <a:buChar char=""/>
            </a:pPr>
            <a:r>
              <a:rPr lang="zh-CN" altLang="en-US" sz="12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使用模块还可以避免函数名和变量名冲突。相同名字的函数和变量完全可以分别存在不同的模块中，因此，我们自己在编写模块时，不必考虑名字会与其他模块冲突。</a:t>
            </a:r>
            <a:endParaRPr lang="zh-CN" altLang="en-US" sz="12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502412" y="1272540"/>
            <a:ext cx="5324475" cy="468630"/>
          </a:xfrm>
          <a:prstGeom prst="rect">
            <a:avLst/>
          </a:prstGeom>
          <a:noFill/>
        </p:spPr>
        <p:txBody>
          <a:bodyPr wrap="square" lIns="76200" tIns="28575" rIns="47625" bIns="28575" rtlCol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7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模块-模块介绍</a:t>
            </a:r>
            <a:endParaRPr lang="zh-CN" altLang="en-US" sz="2700" b="1" spc="3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流程图: 数据 12"/>
          <p:cNvSpPr/>
          <p:nvPr>
            <p:custDataLst>
              <p:tags r:id="rId1"/>
            </p:custDataLst>
          </p:nvPr>
        </p:nvSpPr>
        <p:spPr>
          <a:xfrm flipH="1">
            <a:off x="0" y="857250"/>
            <a:ext cx="9144000" cy="5143691"/>
          </a:xfrm>
          <a:prstGeom prst="flowChartInputOutput">
            <a:avLst/>
          </a:pr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1784648"/>
            <a:ext cx="9144000" cy="3685226"/>
          </a:xfrm>
          <a:prstGeom prst="rect">
            <a:avLst/>
          </a:prstGeom>
          <a:pattFill prst="ltHorz">
            <a:fgClr>
              <a:srgbClr val="FFFFFF">
                <a:lumMod val="95000"/>
              </a:srgbClr>
            </a:fgClr>
            <a:bgClr>
              <a:srgbClr val="FFFFFF"/>
            </a:bgClr>
          </a:patt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>
            <a:off x="5904000" y="1560887"/>
            <a:ext cx="3240000" cy="13500"/>
          </a:xfrm>
          <a:prstGeom prst="rect">
            <a:avLst/>
          </a:prstGeom>
          <a:solidFill>
            <a:srgbClr val="1E6BC5"/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>
            <p:custDataLst>
              <p:tags r:id="rId4"/>
            </p:custDataLst>
          </p:nvPr>
        </p:nvSpPr>
        <p:spPr>
          <a:xfrm>
            <a:off x="-1" y="5657093"/>
            <a:ext cx="4860000" cy="13500"/>
          </a:xfrm>
          <a:prstGeom prst="rect">
            <a:avLst/>
          </a:prstGeom>
          <a:solidFill>
            <a:srgbClr val="1E6BC5"/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502412" y="1933913"/>
            <a:ext cx="8139178" cy="3371513"/>
          </a:xfrm>
          <a:prstGeom prst="rect">
            <a:avLst/>
          </a:prstGeom>
          <a:noFill/>
        </p:spPr>
        <p:txBody>
          <a:bodyPr wrap="square" lIns="76200" tIns="0" rIns="61912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58775" indent="-358775" fontAlgn="ctr">
              <a:spcBef>
                <a:spcPts val="1000"/>
              </a:spcBef>
              <a:spcAft>
                <a:spcPts val="0"/>
              </a:spcAft>
              <a:buSzPct val="130000"/>
              <a:buFont typeface="WPS-Bullets" pitchFamily="2" charset="0"/>
              <a:buChar char=""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这种模块加载机制被称为CommonJS规范。在这个规范下，每个.js文件都是一个模块，它们内部各自使用的变量名和函数名都互不冲突，例如，hello.js和main.js都申明了全局变量var s = 'xxx'，但互不影响。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58775" indent="-358775" fontAlgn="ctr">
              <a:spcBef>
                <a:spcPts val="1000"/>
              </a:spcBef>
              <a:spcAft>
                <a:spcPts val="0"/>
              </a:spcAft>
              <a:buSzPct val="130000"/>
              <a:buFont typeface="WPS-Bullets" pitchFamily="2" charset="0"/>
              <a:buChar char=""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一个模块想要对外暴露变量（函数也是变量），可以用module.exports = variable;，一个模块要引用其他模块暴露的变量，用var ref = require('module_name');就拿到了引用模块的变量。</a:t>
            </a:r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502412" y="1272540"/>
            <a:ext cx="5324475" cy="468630"/>
          </a:xfrm>
          <a:prstGeom prst="rect">
            <a:avLst/>
          </a:prstGeom>
          <a:noFill/>
        </p:spPr>
        <p:txBody>
          <a:bodyPr wrap="square" lIns="76200" tIns="28575" rIns="47625" bIns="28575" rtlCol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7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模块-</a:t>
            </a:r>
            <a:r>
              <a:rPr lang="zh-CN" altLang="en-US" sz="2700" b="1" spc="300" dirty="0">
                <a:solidFill>
                  <a:srgbClr val="000000">
                    <a:lumMod val="75000"/>
                    <a:lumOff val="25000"/>
                  </a:srgbClr>
                </a:solidFill>
                <a:ea typeface="微软雅黑" panose="020B0503020204020204" pitchFamily="34" charset="-122"/>
                <a:sym typeface="+mn-ea"/>
              </a:rPr>
              <a:t>CommonJS规范</a:t>
            </a:r>
            <a:endParaRPr lang="zh-CN" altLang="en-US" sz="2700" b="1" spc="3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>
            <p:custDataLst>
              <p:tags r:id="rId1"/>
            </p:custDataLst>
          </p:nvPr>
        </p:nvSpPr>
        <p:spPr>
          <a:xfrm>
            <a:off x="2630170" y="1510665"/>
            <a:ext cx="5974080" cy="2541270"/>
          </a:xfrm>
          <a:prstGeom prst="rect">
            <a:avLst/>
          </a:prstGeom>
          <a:blipFill rotWithShape="1">
            <a:blip r:embed="rId2"/>
            <a:srcRect/>
            <a:stretch>
              <a:fillRect t="-4829" b="-3869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>
            <p:custDataLst>
              <p:tags r:id="rId3"/>
            </p:custDataLst>
          </p:nvPr>
        </p:nvSpPr>
        <p:spPr>
          <a:xfrm>
            <a:off x="501650" y="1130935"/>
            <a:ext cx="2991485" cy="3077845"/>
          </a:xfrm>
          <a:prstGeom prst="parallelogram">
            <a:avLst/>
          </a:prstGeom>
          <a:gradFill>
            <a:gsLst>
              <a:gs pos="70000">
                <a:srgbClr val="454545"/>
              </a:gs>
              <a:gs pos="32000">
                <a:srgbClr val="2D2D2D">
                  <a:lumMod val="100000"/>
                </a:srgbClr>
              </a:gs>
              <a:gs pos="0">
                <a:srgbClr val="000000">
                  <a:lumMod val="80000"/>
                  <a:lumOff val="20000"/>
                </a:srgbClr>
              </a:gs>
              <a:gs pos="100000">
                <a:srgbClr val="000000">
                  <a:lumMod val="80000"/>
                  <a:lumOff val="20000"/>
                </a:srgbClr>
              </a:gs>
            </a:gsLst>
            <a:lin ang="5400000" scaled="1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 useBgFill="1">
        <p:nvSpPr>
          <p:cNvPr id="11" name="平行四边形 10"/>
          <p:cNvSpPr/>
          <p:nvPr>
            <p:custDataLst>
              <p:tags r:id="rId4"/>
            </p:custDataLst>
          </p:nvPr>
        </p:nvSpPr>
        <p:spPr>
          <a:xfrm>
            <a:off x="403225" y="1148080"/>
            <a:ext cx="3089275" cy="3044825"/>
          </a:xfrm>
          <a:prstGeom prst="parallelogram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481693" y="4440478"/>
            <a:ext cx="4836966" cy="1973379"/>
          </a:xfrm>
          <a:prstGeom prst="rect">
            <a:avLst/>
          </a:prstGeom>
          <a:blipFill rotWithShape="1">
            <a:blip r:embed="rId6"/>
            <a:srcRect/>
            <a:stretch>
              <a:fillRect t="-26597" b="-2659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>
            <p:custDataLst>
              <p:tags r:id="rId7"/>
            </p:custDataLst>
          </p:nvPr>
        </p:nvSpPr>
        <p:spPr>
          <a:xfrm>
            <a:off x="4379595" y="4051300"/>
            <a:ext cx="2334260" cy="2752090"/>
          </a:xfrm>
          <a:prstGeom prst="parallelogram">
            <a:avLst/>
          </a:prstGeom>
          <a:gradFill>
            <a:gsLst>
              <a:gs pos="70000">
                <a:srgbClr val="454545"/>
              </a:gs>
              <a:gs pos="32000">
                <a:srgbClr val="2D2D2D">
                  <a:lumMod val="100000"/>
                </a:srgbClr>
              </a:gs>
              <a:gs pos="0">
                <a:srgbClr val="000000">
                  <a:lumMod val="80000"/>
                  <a:lumOff val="20000"/>
                </a:srgbClr>
              </a:gs>
              <a:gs pos="100000">
                <a:srgbClr val="000000">
                  <a:lumMod val="80000"/>
                  <a:lumOff val="20000"/>
                </a:srgbClr>
              </a:gs>
            </a:gsLst>
            <a:lin ang="5400000" scaled="1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 useBgFill="1">
        <p:nvSpPr>
          <p:cNvPr id="5" name="平行四边形 4"/>
          <p:cNvSpPr/>
          <p:nvPr>
            <p:custDataLst>
              <p:tags r:id="rId8"/>
            </p:custDataLst>
          </p:nvPr>
        </p:nvSpPr>
        <p:spPr>
          <a:xfrm>
            <a:off x="4788535" y="3968750"/>
            <a:ext cx="2073275" cy="2917190"/>
          </a:xfrm>
          <a:prstGeom prst="parallelogram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>
            <p:custDataLst>
              <p:tags r:id="rId9"/>
            </p:custDataLst>
          </p:nvPr>
        </p:nvSpPr>
        <p:spPr>
          <a:xfrm>
            <a:off x="454484" y="1859135"/>
            <a:ext cx="3197798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dirty="0" smtClean="0">
                <a:latin typeface="Calibri Light" panose="020F0302020204030204" pitchFamily="34" charset="0"/>
                <a:ea typeface="+mn-ea"/>
                <a:cs typeface="+mn-ea"/>
              </a:rPr>
              <a:t>LOREM IPSUM </a:t>
            </a:r>
            <a:endParaRPr lang="zh-CN" altLang="en-US" dirty="0">
              <a:latin typeface="Calibri Light" panose="020F0302020204030204" pitchFamily="34" charset="0"/>
              <a:ea typeface="宋体" panose="02010600030101010101" pitchFamily="2" charset="-122"/>
              <a:cs typeface="+mn-ea"/>
            </a:endParaRPr>
          </a:p>
        </p:txBody>
      </p:sp>
      <p:cxnSp>
        <p:nvCxnSpPr>
          <p:cNvPr id="24" name="直接连接符 23"/>
          <p:cNvCxnSpPr/>
          <p:nvPr>
            <p:custDataLst>
              <p:tags r:id="rId10"/>
            </p:custDataLst>
          </p:nvPr>
        </p:nvCxnSpPr>
        <p:spPr>
          <a:xfrm>
            <a:off x="539750" y="2272819"/>
            <a:ext cx="305435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11"/>
            </p:custDataLst>
          </p:nvPr>
        </p:nvSpPr>
        <p:spPr>
          <a:xfrm>
            <a:off x="454660" y="2319655"/>
            <a:ext cx="2015490" cy="120015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800" dirty="0" smtClean="0">
                <a:uFillTx/>
                <a:sym typeface="+mn-ea"/>
              </a:rPr>
              <a:t>对module.exports赋值：</a:t>
            </a:r>
            <a:endParaRPr lang="zh-CN" altLang="en-US" sz="1800" dirty="0" smtClean="0">
              <a:uFillTx/>
              <a:sym typeface="+mn-ea"/>
            </a:endParaRPr>
          </a:p>
        </p:txBody>
      </p:sp>
      <p:sp>
        <p:nvSpPr>
          <p:cNvPr id="26" name="文本框 25"/>
          <p:cNvSpPr txBox="1"/>
          <p:nvPr>
            <p:custDataLst>
              <p:tags r:id="rId12"/>
            </p:custDataLst>
          </p:nvPr>
        </p:nvSpPr>
        <p:spPr>
          <a:xfrm>
            <a:off x="5406452" y="4753298"/>
            <a:ext cx="3197798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r"/>
            <a:r>
              <a:rPr lang="en-US" altLang="zh-CN" dirty="0" smtClean="0">
                <a:latin typeface="Calibri Light" panose="020F0302020204030204" pitchFamily="34" charset="0"/>
                <a:ea typeface="+mn-ea"/>
                <a:cs typeface="+mn-ea"/>
              </a:rPr>
              <a:t>LOREM IPSUM </a:t>
            </a:r>
            <a:endParaRPr lang="zh-CN" altLang="en-US" dirty="0">
              <a:latin typeface="Calibri Light" panose="020F0302020204030204" pitchFamily="34" charset="0"/>
              <a:ea typeface="宋体" panose="02010600030101010101" pitchFamily="2" charset="-122"/>
              <a:cs typeface="+mn-ea"/>
            </a:endParaRPr>
          </a:p>
        </p:txBody>
      </p:sp>
      <p:cxnSp>
        <p:nvCxnSpPr>
          <p:cNvPr id="27" name="直接连接符 26"/>
          <p:cNvCxnSpPr/>
          <p:nvPr>
            <p:custDataLst>
              <p:tags r:id="rId13"/>
            </p:custDataLst>
          </p:nvPr>
        </p:nvCxnSpPr>
        <p:spPr>
          <a:xfrm>
            <a:off x="5514975" y="5166982"/>
            <a:ext cx="3092984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>
            <p:custDataLst>
              <p:tags r:id="rId14"/>
            </p:custDataLst>
          </p:nvPr>
        </p:nvSpPr>
        <p:spPr>
          <a:xfrm>
            <a:off x="5406452" y="5213528"/>
            <a:ext cx="3197798" cy="1200329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800" dirty="0" smtClean="0">
                <a:uFillTx/>
                <a:sym typeface="+mn-ea"/>
              </a:rPr>
              <a:t>直接使用exports：</a:t>
            </a:r>
            <a:endParaRPr lang="zh-CN" altLang="en-US" sz="1800" dirty="0" smtClean="0">
              <a:uFillTx/>
              <a:sym typeface="+mn-ea"/>
            </a:endParaRPr>
          </a:p>
        </p:txBody>
      </p:sp>
      <p:sp>
        <p:nvSpPr>
          <p:cNvPr id="29" name="文本框 28"/>
          <p:cNvSpPr txBox="1"/>
          <p:nvPr>
            <p:custDataLst>
              <p:tags r:id="rId15"/>
            </p:custDataLst>
          </p:nvPr>
        </p:nvSpPr>
        <p:spPr>
          <a:xfrm>
            <a:off x="49895" y="32601"/>
            <a:ext cx="5268686" cy="769441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4400" dirty="0" smtClean="0">
                <a:latin typeface="Calibri Light" panose="020F0302020204030204" pitchFamily="34" charset="0"/>
                <a:ea typeface="+mn-ea"/>
                <a:cs typeface="+mn-ea"/>
              </a:rPr>
              <a:t>模块-模块导出</a:t>
            </a:r>
            <a:endParaRPr lang="zh-CN" altLang="en-US" sz="4400" dirty="0" smtClean="0">
              <a:latin typeface="Calibri Light" panose="020F0302020204030204" pitchFamily="34" charset="0"/>
              <a:ea typeface="+mn-ea"/>
              <a:cs typeface="+mn-ea"/>
            </a:endParaRPr>
          </a:p>
        </p:txBody>
      </p:sp>
    </p:spTree>
    <p:custDataLst>
      <p:tags r:id="rId1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流程图: 数据 12"/>
          <p:cNvSpPr/>
          <p:nvPr>
            <p:custDataLst>
              <p:tags r:id="rId1"/>
            </p:custDataLst>
          </p:nvPr>
        </p:nvSpPr>
        <p:spPr>
          <a:xfrm flipH="1">
            <a:off x="0" y="857250"/>
            <a:ext cx="9144000" cy="5143691"/>
          </a:xfrm>
          <a:prstGeom prst="flowChartInputOutput">
            <a:avLst/>
          </a:pr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1784648"/>
            <a:ext cx="9144000" cy="3685226"/>
          </a:xfrm>
          <a:prstGeom prst="rect">
            <a:avLst/>
          </a:prstGeom>
          <a:pattFill prst="ltHorz">
            <a:fgClr>
              <a:srgbClr val="FFFFFF">
                <a:lumMod val="95000"/>
              </a:srgbClr>
            </a:fgClr>
            <a:bgClr>
              <a:srgbClr val="FFFFFF"/>
            </a:bgClr>
          </a:patt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>
            <a:off x="5904000" y="1560887"/>
            <a:ext cx="3240000" cy="13500"/>
          </a:xfrm>
          <a:prstGeom prst="rect">
            <a:avLst/>
          </a:prstGeom>
          <a:solidFill>
            <a:srgbClr val="1E6BC5"/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>
            <p:custDataLst>
              <p:tags r:id="rId4"/>
            </p:custDataLst>
          </p:nvPr>
        </p:nvSpPr>
        <p:spPr>
          <a:xfrm>
            <a:off x="-1" y="5657093"/>
            <a:ext cx="4860000" cy="13500"/>
          </a:xfrm>
          <a:prstGeom prst="rect">
            <a:avLst/>
          </a:prstGeom>
          <a:solidFill>
            <a:srgbClr val="1E6BC5"/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502412" y="1933913"/>
            <a:ext cx="8139178" cy="3371513"/>
          </a:xfrm>
          <a:prstGeom prst="rect">
            <a:avLst/>
          </a:prstGeom>
          <a:noFill/>
        </p:spPr>
        <p:txBody>
          <a:bodyPr wrap="square" lIns="76200" tIns="0" rIns="61912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58775" indent="-358775" fontAlgn="ctr">
              <a:spcBef>
                <a:spcPts val="1000"/>
              </a:spcBef>
              <a:spcAft>
                <a:spcPts val="0"/>
              </a:spcAft>
              <a:buSzPct val="130000"/>
              <a:buFont typeface="WPS-Bullets" pitchFamily="2" charset="0"/>
              <a:buChar char=""/>
            </a:pPr>
            <a:endParaRPr lang="zh-CN" altLang="en-US" sz="1200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58775" indent="-358775" fontAlgn="ctr">
              <a:spcBef>
                <a:spcPts val="1000"/>
              </a:spcBef>
              <a:spcAft>
                <a:spcPts val="0"/>
              </a:spcAft>
              <a:buSzPct val="130000"/>
              <a:buFont typeface="WPS-Bullets" pitchFamily="2" charset="0"/>
              <a:buChar char=""/>
            </a:pPr>
            <a:r>
              <a:rPr lang="en-US" altLang="zh-CN" sz="2400" b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fs </a:t>
            </a:r>
            <a:r>
              <a:rPr lang="zh-CN" altLang="en-US" sz="2400" b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文件操作</a:t>
            </a:r>
            <a:endParaRPr lang="zh-CN" altLang="en-US" sz="2400" b="1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58775" indent="-358775" fontAlgn="ctr">
              <a:spcBef>
                <a:spcPts val="1000"/>
              </a:spcBef>
              <a:spcAft>
                <a:spcPts val="0"/>
              </a:spcAft>
              <a:buSzPct val="130000"/>
              <a:buFont typeface="WPS-Bullets" pitchFamily="2" charset="0"/>
              <a:buChar char=""/>
            </a:pPr>
            <a:r>
              <a:rPr lang="en-US" altLang="zh-CN" sz="2400" b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stream  </a:t>
            </a:r>
            <a:r>
              <a:rPr lang="zh-CN" altLang="en-US" sz="2400" b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流操作</a:t>
            </a:r>
            <a:endParaRPr lang="en-US" altLang="zh-CN" sz="2400" b="1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58775" indent="-358775" fontAlgn="ctr">
              <a:spcBef>
                <a:spcPts val="1000"/>
              </a:spcBef>
              <a:spcAft>
                <a:spcPts val="0"/>
              </a:spcAft>
              <a:buSzPct val="130000"/>
              <a:buFont typeface="WPS-Bullets" pitchFamily="2" charset="0"/>
              <a:buChar char=""/>
            </a:pPr>
            <a:r>
              <a:rPr lang="en-US" altLang="zh-CN" sz="2400" b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  </a:t>
            </a:r>
            <a:endParaRPr lang="zh-CN" altLang="en-US" sz="1200" b="1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fontAlgn="ctr">
              <a:spcBef>
                <a:spcPts val="1000"/>
              </a:spcBef>
              <a:spcAft>
                <a:spcPts val="0"/>
              </a:spcAft>
              <a:buSzPct val="130000"/>
              <a:buFont typeface="WPS-Bullets" pitchFamily="2" charset="0"/>
              <a:buNone/>
            </a:pPr>
            <a:endParaRPr lang="zh-CN" altLang="en-US" sz="1200" b="1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502412" y="1272540"/>
            <a:ext cx="5324475" cy="468630"/>
          </a:xfrm>
          <a:prstGeom prst="rect">
            <a:avLst/>
          </a:prstGeom>
          <a:noFill/>
        </p:spPr>
        <p:txBody>
          <a:bodyPr wrap="square" lIns="76200" tIns="28575" rIns="47625" bIns="28575" rtlCol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7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模块-</a:t>
            </a:r>
            <a:r>
              <a:rPr lang="zh-CN" altLang="en-US" sz="2700" b="1" spc="300" dirty="0">
                <a:solidFill>
                  <a:srgbClr val="000000">
                    <a:lumMod val="75000"/>
                    <a:lumOff val="25000"/>
                  </a:srgbClr>
                </a:solidFill>
                <a:ea typeface="微软雅黑" panose="020B0503020204020204" pitchFamily="34" charset="-122"/>
                <a:sym typeface="+mn-ea"/>
              </a:rPr>
              <a:t>基本模块</a:t>
            </a:r>
            <a:endParaRPr lang="zh-CN" altLang="en-US" sz="2700" b="1" spc="300" dirty="0">
              <a:solidFill>
                <a:srgbClr val="000000">
                  <a:lumMod val="75000"/>
                  <a:lumOff val="25000"/>
                </a:srgbClr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diagram"/>
  <p:tag name="KSO_WM_TEMPLATE_INDEX" val="30177722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diagram"/>
  <p:tag name="KSO_WM_TEMPLATE_INDEX" val="3017772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TEMPLATE_CATEGORY" val="diagram"/>
  <p:tag name="KSO_WM_TEMPLATE_INDEX" val="3017772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562"/>
</p:tagLst>
</file>

<file path=ppt/tags/tag326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562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41_1"/>
  <p:tag name="KSO_WM_TEMPLATE_CATEGORY" val="custom"/>
  <p:tag name="KSO_WM_TEMPLATE_INDEX" val="20184562"/>
  <p:tag name="KSO_WM_TEMPLATE_SUBCATEGORY" val="0"/>
  <p:tag name="KSO_WM_TEMPLATE_THUMBS_INDEX" val="1、6、4、5、10、13、18"/>
</p:tagLst>
</file>

<file path=ppt/tags/tag331.xml><?xml version="1.0" encoding="utf-8"?>
<p:tagLst xmlns:p="http://schemas.openxmlformats.org/presentationml/2006/main">
  <p:tag name="KSO_WM_TEMPLATE_CATEGORY" val="custom"/>
  <p:tag name="KSO_WM_TEMPLATE_INDEX" val="20184562"/>
  <p:tag name="KSO_WM_UNIT_TYPE" val="a"/>
  <p:tag name="KSO_WM_UNIT_INDEX" val="1"/>
  <p:tag name="KSO_WM_UNIT_ID" val="custom20184562_1*a*1"/>
  <p:tag name="KSO_WM_UNIT_LAYERLEVEL" val="1"/>
  <p:tag name="KSO_WM_UNIT_VALUE" val="12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黑色元素简约商务通用"/>
  <p:tag name="KSO_WM_UNIT_NOCLEAR" val="0"/>
  <p:tag name="KSO_WM_UNIT_DIAGRAM_ISNUMVISUAL" val="0"/>
  <p:tag name="KSO_WM_UNIT_DIAGRAM_ISREFERUNIT" val="0"/>
</p:tagLst>
</file>

<file path=ppt/tags/tag332.xml><?xml version="1.0" encoding="utf-8"?>
<p:tagLst xmlns:p="http://schemas.openxmlformats.org/presentationml/2006/main">
  <p:tag name="KSO_WM_TEMPLATE_CATEGORY" val="custom"/>
  <p:tag name="KSO_WM_TEMPLATE_INDEX" val="20184562"/>
  <p:tag name="KSO_WM_UNIT_TYPE" val="b"/>
  <p:tag name="KSO_WM_UNIT_INDEX" val="1"/>
  <p:tag name="KSO_WM_UNIT_ID" val="custom20184562_1*b*1"/>
  <p:tag name="KSO_WM_UNIT_LAYERLEVEL" val="1"/>
  <p:tag name="KSO_WM_UNIT_VALUE" val="28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Lorem ipsum dolor sit amet, consectetur adipisicing elit."/>
  <p:tag name="KSO_WM_UNIT_NOCLEAR" val="0"/>
  <p:tag name="KSO_WM_UNIT_DIAGRAM_ISNUMVISUAL" val="0"/>
  <p:tag name="KSO_WM_UNIT_DIAGRAM_ISREFERUNIT" val="0"/>
</p:tagLst>
</file>

<file path=ppt/tags/tag333.xml><?xml version="1.0" encoding="utf-8"?>
<p:tagLst xmlns:p="http://schemas.openxmlformats.org/presentationml/2006/main">
  <p:tag name="KSO_WM_TAG_VERSION" val="1.0"/>
  <p:tag name="KSO_WM_SLIDE_ITEM_CNT" val="0"/>
  <p:tag name="KSO_WM_SLIDE_LAYOUT" val="a_b"/>
  <p:tag name="KSO_WM_SLIDE_LAYOUT_CNT" val="1_1"/>
  <p:tag name="KSO_WM_SLIDE_TYPE" val="title"/>
  <p:tag name="KSO_WM_BEAUTIFY_FLAG" val="#wm#"/>
  <p:tag name="KSO_WM_COMBINE_RELATE_SLIDE_ID" val="background20180941_1"/>
  <p:tag name="KSO_WM_TEMPLATE_CATEGORY" val="custom"/>
  <p:tag name="KSO_WM_TEMPLATE_INDEX" val="20184562"/>
  <p:tag name="KSO_WM_SLIDE_ID" val="custom20184562_1"/>
  <p:tag name="KSO_WM_SLIDE_INDEX" val="1"/>
  <p:tag name="KSO_WM_TEMPLATE_SUBCATEGORY" val="0"/>
  <p:tag name="KSO_WM_TEMPLATE_THUMBS_INDEX" val="1、6、4、5、10、13、18"/>
  <p:tag name="KSO_WM_SLIDE_SUBTYPE" val="pureTxt"/>
  <p:tag name="KSO_WM_SLIDE_MODEL_TYPE" val="cover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8666_1*i*1"/>
  <p:tag name="KSO_WM_TEMPLATE_CATEGORY" val="diagram"/>
  <p:tag name="KSO_WM_TEMPLATE_INDEX" val="20198666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8666_1*i*2"/>
  <p:tag name="KSO_WM_TEMPLATE_CATEGORY" val="diagram"/>
  <p:tag name="KSO_WM_TEMPLATE_INDEX" val="20198666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8666_1*i*3"/>
  <p:tag name="KSO_WM_TEMPLATE_CATEGORY" val="diagram"/>
  <p:tag name="KSO_WM_TEMPLATE_INDEX" val="20198666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diagram20198666_1*y*1"/>
  <p:tag name="KSO_WM_TEMPLATE_CATEGORY" val="diagram"/>
  <p:tag name="KSO_WM_TEMPLATE_INDEX" val="20198666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8666_1*i*4"/>
  <p:tag name="KSO_WM_TEMPLATE_CATEGORY" val="diagram"/>
  <p:tag name="KSO_WM_TEMPLATE_INDEX" val="20198666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8666_1*i*6"/>
  <p:tag name="KSO_WM_TEMPLATE_CATEGORY" val="diagram"/>
  <p:tag name="KSO_WM_TEMPLATE_INDEX" val="20198666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观点。&#13;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&#13;当您的正文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&#13;若还有更多内容，请酌情缩小字号，但我们不建议您的文本字号小于14磅，请您务必注意。"/>
  <p:tag name="KSO_WM_UNIT_NOCLEAR" val="0"/>
  <p:tag name="KSO_WM_UNIT_VALUE" val="50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8666_1*f*1"/>
  <p:tag name="KSO_WM_TEMPLATE_CATEGORY" val="diagram"/>
  <p:tag name="KSO_WM_TEMPLATE_INDEX" val="20198666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8666_1*i*5"/>
  <p:tag name="KSO_WM_TEMPLATE_CATEGORY" val="diagram"/>
  <p:tag name="KSO_WM_TEMPLATE_INDEX" val="20198666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TEXT_PART_ID_V2" val="b-3-1"/>
  <p:tag name="KSO_WM_UNIT_ISCONTENTSTITLE" val="0"/>
  <p:tag name="KSO_WM_UNIT_PRESET_TEXT" val="单击此处添加您的大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8666_1*a*1"/>
  <p:tag name="KSO_WM_TEMPLATE_CATEGORY" val="diagram"/>
  <p:tag name="KSO_WM_TEMPLATE_INDEX" val="20198666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SLIDE_ID" val="diagram20198666_1"/>
  <p:tag name="KSO_WM_TEMPLATE_SUBCATEGORY" val="8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8666"/>
  <p:tag name="KSO_WM_SLIDE_LAYOUT" val="a_f_y"/>
  <p:tag name="KSO_WM_SLIDE_LAYOUT_CNT" val="1_1_1"/>
  <p:tag name="KSO_WM_SLIDE_TYPE" val="text"/>
  <p:tag name="KSO_WM_SLIDE_SUBTYPE" val="pureTxt"/>
  <p:tag name="KSO_WM_SLIDE_SIZE" val="1009*842"/>
  <p:tag name="KSO_WM_SLIDE_POSITION" val="-49*-13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8660_1*i*13"/>
  <p:tag name="KSO_WM_TEMPLATE_CATEGORY" val="diagram"/>
  <p:tag name="KSO_WM_TEMPLATE_INDEX" val="20198660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8660_1*i*2"/>
  <p:tag name="KSO_WM_TEMPLATE_CATEGORY" val="diagram"/>
  <p:tag name="KSO_WM_TEMPLATE_INDEX" val="20198660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8660_1*i*1"/>
  <p:tag name="KSO_WM_TEMPLATE_CATEGORY" val="diagram"/>
  <p:tag name="KSO_WM_TEMPLATE_INDEX" val="20198660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8660_1*i*6"/>
  <p:tag name="KSO_WM_TEMPLATE_CATEGORY" val="diagram"/>
  <p:tag name="KSO_WM_TEMPLATE_INDEX" val="20198660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8660_1*i*7"/>
  <p:tag name="KSO_WM_TEMPLATE_CATEGORY" val="diagram"/>
  <p:tag name="KSO_WM_TEMPLATE_INDEX" val="20198660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8660_1*i*8"/>
  <p:tag name="KSO_WM_TEMPLATE_CATEGORY" val="diagram"/>
  <p:tag name="KSO_WM_TEMPLATE_INDEX" val="20198660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8660_1*i*9"/>
  <p:tag name="KSO_WM_TEMPLATE_CATEGORY" val="diagram"/>
  <p:tag name="KSO_WM_TEMPLATE_INDEX" val="20198660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8660_1*i*10"/>
  <p:tag name="KSO_WM_TEMPLATE_CATEGORY" val="diagram"/>
  <p:tag name="KSO_WM_TEMPLATE_INDEX" val="20198660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8660_1*i*11"/>
  <p:tag name="KSO_WM_TEMPLATE_CATEGORY" val="diagram"/>
  <p:tag name="KSO_WM_TEMPLATE_INDEX" val="20198660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diagram20198660_1*y*1"/>
  <p:tag name="KSO_WM_TEMPLATE_CATEGORY" val="diagram"/>
  <p:tag name="KSO_WM_TEMPLATE_INDEX" val="20198660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8660_1*i*3"/>
  <p:tag name="KSO_WM_TEMPLATE_CATEGORY" val="diagram"/>
  <p:tag name="KSO_WM_TEMPLATE_INDEX" val="20198660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8660_1*i*4"/>
  <p:tag name="KSO_WM_TEMPLATE_CATEGORY" val="diagram"/>
  <p:tag name="KSO_WM_TEMPLATE_INDEX" val="20198660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TEXT_PART_ID_V2" val="b-3-1"/>
  <p:tag name="KSO_WM_UNIT_ISCONTENTSTITLE" val="0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8660_1*a*1"/>
  <p:tag name="KSO_WM_TEMPLATE_CATEGORY" val="diagram"/>
  <p:tag name="KSO_WM_TEMPLATE_INDEX" val="20198660"/>
  <p:tag name="KSO_WM_UNIT_LAYERLEVEL" val="1"/>
  <p:tag name="KSO_WM_TAG_VERSION" val="1.0"/>
  <p:tag name="KSO_WM_BEAUTIFY_FLAG" val="#wm#"/>
  <p:tag name="KSO_WM_UNIT_PRESET_TEXT" val="单击此处添加您的大标题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8660_1*i*5"/>
  <p:tag name="KSO_WM_TEMPLATE_CATEGORY" val="diagram"/>
  <p:tag name="KSO_WM_TEMPLATE_INDEX" val="20198660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NOCLEAR" val="0"/>
  <p:tag name="KSO_WM_UNIT_VALUE" val="55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8660_1*f*1"/>
  <p:tag name="KSO_WM_TEMPLATE_CATEGORY" val="diagram"/>
  <p:tag name="KSO_WM_TEMPLATE_INDEX" val="20198660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观点。&#13;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&#13;当您的正文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&#13;如果您的内容确实非常重要又难以精简，也请使用分段处理，对内容进行简单的梳理和提炼，这样会使逻辑框架相对清晰。若还有更多内容，请酌情缩小字号，但我们不建议您的文本字号小于14磅，请您务必注意。"/>
</p:tagLst>
</file>

<file path=ppt/tags/tag359.xml><?xml version="1.0" encoding="utf-8"?>
<p:tagLst xmlns:p="http://schemas.openxmlformats.org/presentationml/2006/main">
  <p:tag name="KSO_WM_SLIDE_ID" val="diagram20198660_1"/>
  <p:tag name="KSO_WM_TEMPLATE_SUBCATEGORY" val="8"/>
  <p:tag name="KSO_WM_SLIDE_TYPE" val="text"/>
  <p:tag name="KSO_WM_SLIDE_SUBTYPE" val="pureTxt"/>
  <p:tag name="KSO_WM_SLIDE_ITEM_CNT" val="0"/>
  <p:tag name="KSO_WM_SLIDE_INDEX" val="1"/>
  <p:tag name="KSO_WM_SLIDE_SIZE" val="979*508"/>
  <p:tag name="KSO_WM_SLIDE_POSITION" val="-19*0"/>
  <p:tag name="KSO_WM_TAG_VERSION" val="1.0"/>
  <p:tag name="KSO_WM_BEAUTIFY_FLAG" val="#wm#"/>
  <p:tag name="KSO_WM_TEMPLATE_CATEGORY" val="diagram"/>
  <p:tag name="KSO_WM_TEMPLATE_INDEX" val="20198660"/>
  <p:tag name="KSO_WM_SLIDE_LAYOUT" val="a_f_y"/>
  <p:tag name="KSO_WM_SLIDE_LAYOUT_CNT" val="1_1_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TEMPLATE_CATEGORY" val="diagram"/>
  <p:tag name="KSO_WM_TEMPLATE_INDEX" val="333"/>
  <p:tag name="KSO_WM_TAG_VERSION" val="1.0"/>
  <p:tag name="KSO_WM_UNIT_TYPE" val="a"/>
  <p:tag name="KSO_WM_UNIT_INDEX" val="1"/>
  <p:tag name="KSO_WM_UNIT_ID" val="diagram333_2*a*1"/>
  <p:tag name="KSO_WM_UNIT_CLEAR" val="1"/>
  <p:tag name="KSO_WM_UNIT_LAYERLEVEL" val="1"/>
  <p:tag name="KSO_WM_UNIT_VALUE" val="17"/>
  <p:tag name="KSO_WM_UNIT_ISCONTENTSTITLE" val="0"/>
  <p:tag name="KSO_WM_UNIT_HIGHLIGHT" val="0"/>
  <p:tag name="KSO_WM_UNIT_COMPATIBLE" val="1"/>
  <p:tag name="KSO_WM_BEAUTIFY_FLAG" val="#wm#"/>
  <p:tag name="KSO_WM_UNIT_PRESET_TEXT_INDEX" val="3"/>
  <p:tag name="KSO_WM_UNIT_PRESET_TEXT_LEN" val="18"/>
</p:tagLst>
</file>

<file path=ppt/tags/tag361.xml><?xml version="1.0" encoding="utf-8"?>
<p:tagLst xmlns:p="http://schemas.openxmlformats.org/presentationml/2006/main">
  <p:tag name="KSO_WM_TEMPLATE_CATEGORY" val="diagram"/>
  <p:tag name="KSO_WM_TEMPLATE_INDEX" val="333"/>
  <p:tag name="KSO_WM_TAG_VERSION" val="1.0"/>
  <p:tag name="KSO_WM_UNIT_TYPE" val="l_i"/>
  <p:tag name="KSO_WM_UNIT_INDEX" val="1_1"/>
  <p:tag name="KSO_WM_UNIT_ID" val="diagram333_2*l_i*1_1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62.xml><?xml version="1.0" encoding="utf-8"?>
<p:tagLst xmlns:p="http://schemas.openxmlformats.org/presentationml/2006/main">
  <p:tag name="KSO_WM_TEMPLATE_CATEGORY" val="diagram"/>
  <p:tag name="KSO_WM_TEMPLATE_INDEX" val="333"/>
  <p:tag name="KSO_WM_TAG_VERSION" val="1.0"/>
  <p:tag name="KSO_WM_UNIT_TYPE" val="l_h_a"/>
  <p:tag name="KSO_WM_UNIT_INDEX" val="1_1_1"/>
  <p:tag name="KSO_WM_UNIT_ID" val="diagram333_2*l_h_a*1_1_1"/>
  <p:tag name="KSO_WM_UNIT_CLEAR" val="1"/>
  <p:tag name="KSO_WM_UNIT_LAYERLEVEL" val="1_1_1"/>
  <p:tag name="KSO_WM_UNIT_VALUE" val="8"/>
  <p:tag name="KSO_WM_UNIT_HIGHLIGHT" val="0"/>
  <p:tag name="KSO_WM_UNIT_COMPATIBLE" val="0"/>
  <p:tag name="KSO_WM_BEAUTIFY_FLAG" val="#wm#"/>
  <p:tag name="KSO_WM_UNIT_PRESET_TEXT_INDEX" val="3"/>
  <p:tag name="KSO_WM_UNIT_PRESET_TEXT_LEN" val="12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63.xml><?xml version="1.0" encoding="utf-8"?>
<p:tagLst xmlns:p="http://schemas.openxmlformats.org/presentationml/2006/main">
  <p:tag name="KSO_WM_TEMPLATE_CATEGORY" val="diagram"/>
  <p:tag name="KSO_WM_TEMPLATE_INDEX" val="333"/>
  <p:tag name="KSO_WM_TAG_VERSION" val="1.0"/>
  <p:tag name="KSO_WM_UNIT_TYPE" val="l_i"/>
  <p:tag name="KSO_WM_UNIT_INDEX" val="1_2"/>
  <p:tag name="KSO_WM_UNIT_ID" val="diagram333_2*l_i*1_2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64.xml><?xml version="1.0" encoding="utf-8"?>
<p:tagLst xmlns:p="http://schemas.openxmlformats.org/presentationml/2006/main">
  <p:tag name="KSO_WM_TEMPLATE_CATEGORY" val="diagram"/>
  <p:tag name="KSO_WM_TEMPLATE_INDEX" val="333"/>
  <p:tag name="KSO_WM_TAG_VERSION" val="1.0"/>
  <p:tag name="KSO_WM_UNIT_TYPE" val="l_i"/>
  <p:tag name="KSO_WM_UNIT_INDEX" val="1_3"/>
  <p:tag name="KSO_WM_UNIT_ID" val="diagram333_2*l_i*1_3"/>
  <p:tag name="KSO_WM_UNIT_CLEAR" val="1"/>
  <p:tag name="KSO_WM_UNIT_LAYERLEVEL" val="1_1"/>
  <p:tag name="KSO_WM_BEAUTIFY_FLAG" val="#wm#"/>
  <p:tag name="KSO_WM_DIAGRAM_GROUP_CODE" val="l1-1"/>
  <p:tag name="KSO_WM_UNIT_LINE_FORE_SCHEMECOLOR_INDEX" val="6"/>
  <p:tag name="KSO_WM_UNIT_LINE_FILL_TYPE" val="2"/>
  <p:tag name="KSO_WM_UNIT_USESOURCEFORMAT_APPLY" val="1"/>
</p:tagLst>
</file>

<file path=ppt/tags/tag365.xml><?xml version="1.0" encoding="utf-8"?>
<p:tagLst xmlns:p="http://schemas.openxmlformats.org/presentationml/2006/main">
  <p:tag name="KSO_WM_TEMPLATE_CATEGORY" val="diagram"/>
  <p:tag name="KSO_WM_TEMPLATE_INDEX" val="333"/>
  <p:tag name="KSO_WM_TAG_VERSION" val="1.0"/>
  <p:tag name="KSO_WM_UNIT_TYPE" val="l_h_f"/>
  <p:tag name="KSO_WM_UNIT_INDEX" val="1_1_1"/>
  <p:tag name="KSO_WM_UNIT_ID" val="diagram333_2*l_h_f*1_1_1"/>
  <p:tag name="KSO_WM_UNIT_CLEAR" val="1"/>
  <p:tag name="KSO_WM_UNIT_LAYERLEVEL" val="1_1_1"/>
  <p:tag name="KSO_WM_UNIT_VALUE" val="66"/>
  <p:tag name="KSO_WM_UNIT_HIGHLIGHT" val="0"/>
  <p:tag name="KSO_WM_UNIT_COMPATIBLE" val="0"/>
  <p:tag name="KSO_WM_BEAUTIFY_FLAG" val="#wm#"/>
  <p:tag name="KSO_WM_UNIT_PRESET_TEXT_INDEX" val="4"/>
  <p:tag name="KSO_WM_UNIT_PRESET_TEXT_LEN" val="131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66.xml><?xml version="1.0" encoding="utf-8"?>
<p:tagLst xmlns:p="http://schemas.openxmlformats.org/presentationml/2006/main">
  <p:tag name="KSO_WM_TEMPLATE_CATEGORY" val="diagram"/>
  <p:tag name="KSO_WM_TEMPLATE_INDEX" val="333"/>
  <p:tag name="KSO_WM_TAG_VERSION" val="1.0"/>
  <p:tag name="KSO_WM_UNIT_TYPE" val="l_i"/>
  <p:tag name="KSO_WM_UNIT_INDEX" val="1_4"/>
  <p:tag name="KSO_WM_UNIT_ID" val="diagram333_2*l_i*1_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67.xml><?xml version="1.0" encoding="utf-8"?>
<p:tagLst xmlns:p="http://schemas.openxmlformats.org/presentationml/2006/main">
  <p:tag name="KSO_WM_TEMPLATE_CATEGORY" val="diagram"/>
  <p:tag name="KSO_WM_TEMPLATE_INDEX" val="333"/>
  <p:tag name="KSO_WM_TAG_VERSION" val="1.0"/>
  <p:tag name="KSO_WM_UNIT_TYPE" val="l_h_a"/>
  <p:tag name="KSO_WM_UNIT_INDEX" val="1_2_1"/>
  <p:tag name="KSO_WM_UNIT_ID" val="diagram333_2*l_h_a*1_2_1"/>
  <p:tag name="KSO_WM_UNIT_CLEAR" val="1"/>
  <p:tag name="KSO_WM_UNIT_LAYERLEVEL" val="1_1_1"/>
  <p:tag name="KSO_WM_UNIT_VALUE" val="8"/>
  <p:tag name="KSO_WM_UNIT_HIGHLIGHT" val="0"/>
  <p:tag name="KSO_WM_UNIT_COMPATIBLE" val="0"/>
  <p:tag name="KSO_WM_BEAUTIFY_FLAG" val="#wm#"/>
  <p:tag name="KSO_WM_UNIT_PRESET_TEXT_INDEX" val="3"/>
  <p:tag name="KSO_WM_UNIT_PRESET_TEXT_LEN" val="12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68.xml><?xml version="1.0" encoding="utf-8"?>
<p:tagLst xmlns:p="http://schemas.openxmlformats.org/presentationml/2006/main">
  <p:tag name="KSO_WM_TEMPLATE_CATEGORY" val="diagram"/>
  <p:tag name="KSO_WM_TEMPLATE_INDEX" val="333"/>
  <p:tag name="KSO_WM_TAG_VERSION" val="1.0"/>
  <p:tag name="KSO_WM_UNIT_TYPE" val="l_i"/>
  <p:tag name="KSO_WM_UNIT_INDEX" val="1_5"/>
  <p:tag name="KSO_WM_UNIT_ID" val="diagram333_2*l_i*1_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69.xml><?xml version="1.0" encoding="utf-8"?>
<p:tagLst xmlns:p="http://schemas.openxmlformats.org/presentationml/2006/main">
  <p:tag name="KSO_WM_TEMPLATE_CATEGORY" val="diagram"/>
  <p:tag name="KSO_WM_TEMPLATE_INDEX" val="333"/>
  <p:tag name="KSO_WM_TAG_VERSION" val="1.0"/>
  <p:tag name="KSO_WM_UNIT_TYPE" val="l_i"/>
  <p:tag name="KSO_WM_UNIT_INDEX" val="1_6"/>
  <p:tag name="KSO_WM_UNIT_ID" val="diagram333_2*l_i*1_6"/>
  <p:tag name="KSO_WM_UNIT_CLEAR" val="1"/>
  <p:tag name="KSO_WM_UNIT_LAYERLEVEL" val="1_1"/>
  <p:tag name="KSO_WM_BEAUTIFY_FLAG" val="#wm#"/>
  <p:tag name="KSO_WM_DIAGRAM_GROUP_CODE" val="l1-1"/>
  <p:tag name="KSO_WM_UNIT_LINE_FORE_SCHEMECOLOR_INDEX" val="6"/>
  <p:tag name="KSO_WM_UNIT_LINE_FILL_TYPE" val="2"/>
  <p:tag name="KSO_WM_UNIT_USESOURCEFORMAT_APPLY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TEMPLATE_CATEGORY" val="diagram"/>
  <p:tag name="KSO_WM_TEMPLATE_INDEX" val="333"/>
  <p:tag name="KSO_WM_TAG_VERSION" val="1.0"/>
  <p:tag name="KSO_WM_UNIT_TYPE" val="l_h_f"/>
  <p:tag name="KSO_WM_UNIT_INDEX" val="1_2_1"/>
  <p:tag name="KSO_WM_UNIT_ID" val="diagram333_2*l_h_f*1_2_1"/>
  <p:tag name="KSO_WM_UNIT_CLEAR" val="1"/>
  <p:tag name="KSO_WM_UNIT_LAYERLEVEL" val="1_1_1"/>
  <p:tag name="KSO_WM_UNIT_VALUE" val="66"/>
  <p:tag name="KSO_WM_UNIT_HIGHLIGHT" val="0"/>
  <p:tag name="KSO_WM_UNIT_COMPATIBLE" val="0"/>
  <p:tag name="KSO_WM_BEAUTIFY_FLAG" val="#wm#"/>
  <p:tag name="KSO_WM_UNIT_PRESET_TEXT_INDEX" val="4"/>
  <p:tag name="KSO_WM_UNIT_PRESET_TEXT_LEN" val="131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71.xml><?xml version="1.0" encoding="utf-8"?>
<p:tagLst xmlns:p="http://schemas.openxmlformats.org/presentationml/2006/main">
  <p:tag name="KSO_WM_SLIDE_ID" val="diagram333_2"/>
  <p:tag name="KSO_WM_SLIDE_INDEX" val="2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20*204"/>
  <p:tag name="KSO_WM_SLIDE_SIZE" val="481*218"/>
  <p:tag name="KSO_WM_TEMPLATE_CATEGORY" val="diagram"/>
  <p:tag name="KSO_WM_TEMPLATE_INDEX" val="333"/>
  <p:tag name="KSO_WM_DIAGRAM_GROUP_CODE" val="l1-1"/>
  <p:tag name="KSO_WM_TAG_VERSION" val="1.0"/>
  <p:tag name="KSO_WM_SLIDE_SUBTYPE" val="diag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764_1*i*1"/>
  <p:tag name="KSO_WM_TEMPLATE_CATEGORY" val="diagram"/>
  <p:tag name="KSO_WM_TEMPLATE_INDEX" val="20194764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764_1*i*2"/>
  <p:tag name="KSO_WM_TEMPLATE_CATEGORY" val="diagram"/>
  <p:tag name="KSO_WM_TEMPLATE_INDEX" val="20194764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764_1*i*3"/>
  <p:tag name="KSO_WM_TEMPLATE_CATEGORY" val="diagram"/>
  <p:tag name="KSO_WM_TEMPLATE_INDEX" val="20194764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764_1*i*4"/>
  <p:tag name="KSO_WM_TEMPLATE_CATEGORY" val="diagram"/>
  <p:tag name="KSO_WM_TEMPLATE_INDEX" val="2019476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76.xml><?xml version="1.0" encoding="utf-8"?>
<p:tagLst xmlns:p="http://schemas.openxmlformats.org/presentationml/2006/main">
  <p:tag name="KSO_WM_UNIT_TEXT_PART_ID_V2" val="d-4-1"/>
  <p:tag name="KSO_WM_UNIT_PRESET_TEXT" val="此处添加小标题：&#13;点击此处添加正文，文字是您思想的提炼，为了最终演示发布的良好效果，请尽量言简意赅的阐述观点。&#13;此处添加小标题：&#13;点击此处添加正文，文字是您思想的提炼，为了最终演示发布的良好效果，请尽量言简意赅的阐述观点；根据需要可酌情增减文字，以便观者可以准确理解您所传达的信息。&#13;此处添加小标题：&#13;您的正文已经简明扼要，字字珠玑，但信息却千丝万缕、错综复杂，需要用更多的文字来表述；但请您尽可能提炼思想的精髓，恰如其分的表达观点，往往可以事半功倍。&#13;为了能让您有更直观的字数感受，并进一步方便使用，我们为您标注了最适合的位置。您输入的文字到这里时，就是最佳视觉效果。&#13;此处添加小标题：&#13;点击此处添加正文，文字是您思想的提炼，为了最终演示发布的良好效果，请尽量言简意赅的阐述观点；根据需要可酌情增减文字，以便观者可以准确理解您所传达的信息。"/>
  <p:tag name="KSO_WM_UNIT_NOCLEAR" val="1"/>
  <p:tag name="KSO_WM_UNIT_VALUE" val="72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764_1*f*1"/>
  <p:tag name="KSO_WM_TEMPLATE_CATEGORY" val="diagram"/>
  <p:tag name="KSO_WM_TEMPLATE_INDEX" val="20194764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ISCONTENTSTITLE" val="0"/>
  <p:tag name="KSO_WM_UNIT_PRESET_TEXT" val="此处可添加您的大标题内容"/>
  <p:tag name="KSO_WM_UNIT_TEXT_PART_ID" val="2-X"/>
  <p:tag name="KSO_WM_UNIT_TEXT_PART_SIZE" val="49.2*559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764_1*a*1"/>
  <p:tag name="KSO_WM_TEMPLATE_CATEGORY" val="diagram"/>
  <p:tag name="KSO_WM_TEMPLATE_INDEX" val="20194764"/>
  <p:tag name="KSO_WM_UNIT_LAYERLEVEL" val="1"/>
  <p:tag name="KSO_WM_TAG_VERSION" val="1.0"/>
  <p:tag name="KSO_WM_BEAUTIFY_FLAG" val="#wm#"/>
  <p:tag name="KSO_WM_UNIT_NOCLEAR" val="0"/>
  <p:tag name="KSO_WM_UNIT_TEXT_PART_ID_V2" val="a-3-1"/>
</p:tagLst>
</file>

<file path=ppt/tags/tag378.xml><?xml version="1.0" encoding="utf-8"?>
<p:tagLst xmlns:p="http://schemas.openxmlformats.org/presentationml/2006/main">
  <p:tag name="KSO_WM_SLIDE_ID" val="diagram20194764_1"/>
  <p:tag name="KSO_WM_TEMPLATE_SUBCATEGORY" val="0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194764"/>
  <p:tag name="KSO_WM_SLIDE_LAYOUT" val="a_f"/>
  <p:tag name="KSO_WM_SLIDE_LAYOUT_CNT" val="1_1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764_1*i*1"/>
  <p:tag name="KSO_WM_TEMPLATE_CATEGORY" val="diagram"/>
  <p:tag name="KSO_WM_TEMPLATE_INDEX" val="20194764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764_1*i*2"/>
  <p:tag name="KSO_WM_TEMPLATE_CATEGORY" val="diagram"/>
  <p:tag name="KSO_WM_TEMPLATE_INDEX" val="20194764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764_1*i*3"/>
  <p:tag name="KSO_WM_TEMPLATE_CATEGORY" val="diagram"/>
  <p:tag name="KSO_WM_TEMPLATE_INDEX" val="20194764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764_1*i*4"/>
  <p:tag name="KSO_WM_TEMPLATE_CATEGORY" val="diagram"/>
  <p:tag name="KSO_WM_TEMPLATE_INDEX" val="2019476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83.xml><?xml version="1.0" encoding="utf-8"?>
<p:tagLst xmlns:p="http://schemas.openxmlformats.org/presentationml/2006/main">
  <p:tag name="KSO_WM_UNIT_TEXT_PART_ID_V2" val="d-4-1"/>
  <p:tag name="KSO_WM_UNIT_PRESET_TEXT" val="此处添加小标题：&#13;点击此处添加正文，文字是您思想的提炼，为了最终演示发布的良好效果，请尽量言简意赅的阐述观点。&#13;此处添加小标题：&#13;点击此处添加正文，文字是您思想的提炼，为了最终演示发布的良好效果，请尽量言简意赅的阐述观点；根据需要可酌情增减文字，以便观者可以准确理解您所传达的信息。&#13;此处添加小标题：&#13;您的正文已经简明扼要，字字珠玑，但信息却千丝万缕、错综复杂，需要用更多的文字来表述；但请您尽可能提炼思想的精髓，恰如其分的表达观点，往往可以事半功倍。&#13;为了能让您有更直观的字数感受，并进一步方便使用，我们为您标注了最适合的位置。您输入的文字到这里时，就是最佳视觉效果。&#13;此处添加小标题：&#13;点击此处添加正文，文字是您思想的提炼，为了最终演示发布的良好效果，请尽量言简意赅的阐述观点；根据需要可酌情增减文字，以便观者可以准确理解您所传达的信息。"/>
  <p:tag name="KSO_WM_UNIT_NOCLEAR" val="1"/>
  <p:tag name="KSO_WM_UNIT_VALUE" val="72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764_1*f*1"/>
  <p:tag name="KSO_WM_TEMPLATE_CATEGORY" val="diagram"/>
  <p:tag name="KSO_WM_TEMPLATE_INDEX" val="20194764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UNIT_ISCONTENTSTITLE" val="0"/>
  <p:tag name="KSO_WM_UNIT_PRESET_TEXT" val="此处可添加您的大标题内容"/>
  <p:tag name="KSO_WM_UNIT_TEXT_PART_ID" val="2-X"/>
  <p:tag name="KSO_WM_UNIT_TEXT_PART_SIZE" val="49.2*559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764_1*a*1"/>
  <p:tag name="KSO_WM_TEMPLATE_CATEGORY" val="diagram"/>
  <p:tag name="KSO_WM_TEMPLATE_INDEX" val="20194764"/>
  <p:tag name="KSO_WM_UNIT_LAYERLEVEL" val="1"/>
  <p:tag name="KSO_WM_TAG_VERSION" val="1.0"/>
  <p:tag name="KSO_WM_BEAUTIFY_FLAG" val="#wm#"/>
  <p:tag name="KSO_WM_UNIT_NOCLEAR" val="0"/>
  <p:tag name="KSO_WM_UNIT_TEXT_PART_ID_V2" val="a-3-1"/>
</p:tagLst>
</file>

<file path=ppt/tags/tag385.xml><?xml version="1.0" encoding="utf-8"?>
<p:tagLst xmlns:p="http://schemas.openxmlformats.org/presentationml/2006/main">
  <p:tag name="KSO_WM_SLIDE_ID" val="diagram20194764_1"/>
  <p:tag name="KSO_WM_TEMPLATE_SUBCATEGORY" val="0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194764"/>
  <p:tag name="KSO_WM_SLIDE_LAYOUT" val="a_f"/>
  <p:tag name="KSO_WM_SLIDE_LAYOUT_CNT" val="1_1"/>
</p:tagLst>
</file>

<file path=ppt/tags/tag386.xml><?xml version="1.0" encoding="utf-8"?>
<p:tagLst xmlns:p="http://schemas.openxmlformats.org/presentationml/2006/main">
  <p:tag name="KSO_WM_TEMPLATE_CATEGORY" val="diagram"/>
  <p:tag name="KSO_WM_TEMPLATE_INDEX" val="9091"/>
  <p:tag name="KSO_WM_UNIT_TYPE" val="d"/>
  <p:tag name="KSO_WM_UNIT_INDEX" val="1"/>
  <p:tag name="KSO_WM_UNIT_ID" val="256*d*1"/>
  <p:tag name="KSO_WM_UNIT_CLEAR" val="0"/>
  <p:tag name="KSO_WM_UNIT_LAYERLEVEL" val="1"/>
  <p:tag name="KSO_WM_UNIT_VALUE" val="636*1461"/>
  <p:tag name="KSO_WM_UNIT_HIGHLIGHT" val="0"/>
  <p:tag name="KSO_WM_UNIT_COMPATIBLE" val="0"/>
  <p:tag name="KSO_WM_BEAUTIFY_FLAG" val="#wm#"/>
  <p:tag name="KSO_WM_TAG_VERSION" val="1.0"/>
</p:tagLst>
</file>

<file path=ppt/tags/tag387.xml><?xml version="1.0" encoding="utf-8"?>
<p:tagLst xmlns:p="http://schemas.openxmlformats.org/presentationml/2006/main">
  <p:tag name="KSO_WM_BEAUTIFY_FLAG" val="#wm#"/>
  <p:tag name="KSO_WM_UNIT_TYPE" val="i"/>
  <p:tag name="KSO_WM_UNIT_ID" val="diagram9091_1*i*4"/>
  <p:tag name="KSO_WM_TEMPLATE_CATEGORY" val="diagram"/>
  <p:tag name="KSO_WM_TEMPLATE_INDEX" val="9091"/>
  <p:tag name="KSO_WM_TAG_VERSION" val="1.0"/>
</p:tagLst>
</file>

<file path=ppt/tags/tag388.xml><?xml version="1.0" encoding="utf-8"?>
<p:tagLst xmlns:p="http://schemas.openxmlformats.org/presentationml/2006/main">
  <p:tag name="KSO_WM_BEAUTIFY_FLAG" val="#wm#"/>
  <p:tag name="KSO_WM_UNIT_TYPE" val="i"/>
  <p:tag name="KSO_WM_UNIT_ID" val="diagram9091_1*i*5"/>
  <p:tag name="KSO_WM_TEMPLATE_CATEGORY" val="diagram"/>
  <p:tag name="KSO_WM_TEMPLATE_INDEX" val="9091"/>
  <p:tag name="KSO_WM_TAG_VERSION" val="1.0"/>
</p:tagLst>
</file>

<file path=ppt/tags/tag389.xml><?xml version="1.0" encoding="utf-8"?>
<p:tagLst xmlns:p="http://schemas.openxmlformats.org/presentationml/2006/main">
  <p:tag name="KSO_WM_TEMPLATE_CATEGORY" val="diagram"/>
  <p:tag name="KSO_WM_TEMPLATE_INDEX" val="9091"/>
  <p:tag name="KSO_WM_UNIT_TYPE" val="d"/>
  <p:tag name="KSO_WM_UNIT_INDEX" val="2"/>
  <p:tag name="KSO_WM_UNIT_ID" val="256*d*2"/>
  <p:tag name="KSO_WM_UNIT_CLEAR" val="0"/>
  <p:tag name="KSO_WM_UNIT_LAYERLEVEL" val="1"/>
  <p:tag name="KSO_WM_UNIT_VALUE" val="548*1343"/>
  <p:tag name="KSO_WM_UNIT_HIGHLIGHT" val="0"/>
  <p:tag name="KSO_WM_UNIT_COMPATIBLE" val="0"/>
  <p:tag name="KSO_WM_BEAUTIFY_FLAG" val="#wm#"/>
  <p:tag name="KSO_WM_TAG_VERSION" val="1.0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INDEX" val="1_1"/>
  <p:tag name="KSO_WM_UNIT_CLEAR" val="1"/>
  <p:tag name="KSO_WM_UNIT_LAYERLEVEL" val="1_1"/>
  <p:tag name="KSO_WM_BEAUTIFY_FLAG" val="#wm#"/>
  <p:tag name="KSO_WM_UNIT_TYPE" val="i"/>
  <p:tag name="KSO_WM_UNIT_ID" val="diagram9091_1*i*10"/>
  <p:tag name="KSO_WM_TEMPLATE_CATEGORY" val="diagram"/>
  <p:tag name="KSO_WM_TEMPLATE_INDEX" val="9091"/>
  <p:tag name="KSO_WM_TAG_VERSION" val="1.0"/>
</p:tagLst>
</file>

<file path=ppt/tags/tag391.xml><?xml version="1.0" encoding="utf-8"?>
<p:tagLst xmlns:p="http://schemas.openxmlformats.org/presentationml/2006/main">
  <p:tag name="KSO_WM_UNIT_INDEX" val="1_2"/>
  <p:tag name="KSO_WM_UNIT_CLEAR" val="1"/>
  <p:tag name="KSO_WM_UNIT_LAYERLEVEL" val="1_1"/>
  <p:tag name="KSO_WM_BEAUTIFY_FLAG" val="#wm#"/>
  <p:tag name="KSO_WM_UNIT_TYPE" val="i"/>
  <p:tag name="KSO_WM_UNIT_ID" val="diagram9091_1*i*11"/>
  <p:tag name="KSO_WM_TEMPLATE_CATEGORY" val="diagram"/>
  <p:tag name="KSO_WM_TEMPLATE_INDEX" val="9091"/>
  <p:tag name="KSO_WM_TAG_VERSION" val="1.0"/>
</p:tagLst>
</file>

<file path=ppt/tags/tag392.xml><?xml version="1.0" encoding="utf-8"?>
<p:tagLst xmlns:p="http://schemas.openxmlformats.org/presentationml/2006/main">
  <p:tag name="KSO_WM_TEMPLATE_CATEGORY" val="diagram"/>
  <p:tag name="KSO_WM_TEMPLATE_INDEX" val="9091"/>
  <p:tag name="KSO_WM_UNIT_TYPE" val="h_a"/>
  <p:tag name="KSO_WM_UNIT_INDEX" val="1_1"/>
  <p:tag name="KSO_WM_UNIT_ID" val="256*h_a*1_1"/>
  <p:tag name="KSO_WM_UNIT_CLEAR" val="1"/>
  <p:tag name="KSO_WM_UNIT_LAYERLEVEL" val="1_1"/>
  <p:tag name="KSO_WM_UNIT_VALUE" val="13"/>
  <p:tag name="KSO_WM_UNIT_HIGHLIGHT" val="0"/>
  <p:tag name="KSO_WM_UNIT_COMPATIBLE" val="0"/>
  <p:tag name="KSO_WM_UNIT_PRESET_TEXT_INDEX" val="3"/>
  <p:tag name="KSO_WM_UNIT_PRESET_TEXT_LEN" val="12"/>
  <p:tag name="KSO_WM_BEAUTIFY_FLAG" val="#wm#"/>
  <p:tag name="KSO_WM_TAG_VERSION" val="1.0"/>
</p:tagLst>
</file>

<file path=ppt/tags/tag393.xml><?xml version="1.0" encoding="utf-8"?>
<p:tagLst xmlns:p="http://schemas.openxmlformats.org/presentationml/2006/main">
  <p:tag name="KSO_WM_UNIT_INDEX" val="1_3"/>
  <p:tag name="KSO_WM_UNIT_CLEAR" val="1"/>
  <p:tag name="KSO_WM_UNIT_LAYERLEVEL" val="1_1"/>
  <p:tag name="KSO_WM_BEAUTIFY_FLAG" val="#wm#"/>
  <p:tag name="KSO_WM_UNIT_TYPE" val="i"/>
  <p:tag name="KSO_WM_UNIT_ID" val="diagram9091_1*i*13"/>
  <p:tag name="KSO_WM_TEMPLATE_CATEGORY" val="diagram"/>
  <p:tag name="KSO_WM_TEMPLATE_INDEX" val="9091"/>
  <p:tag name="KSO_WM_TAG_VERSION" val="1.0"/>
</p:tagLst>
</file>

<file path=ppt/tags/tag394.xml><?xml version="1.0" encoding="utf-8"?>
<p:tagLst xmlns:p="http://schemas.openxmlformats.org/presentationml/2006/main">
  <p:tag name="KSO_WM_TEMPLATE_CATEGORY" val="diagram"/>
  <p:tag name="KSO_WM_TEMPLATE_INDEX" val="9091"/>
  <p:tag name="KSO_WM_UNIT_TYPE" val="h_f"/>
  <p:tag name="KSO_WM_UNIT_INDEX" val="1_1"/>
  <p:tag name="KSO_WM_UNIT_ID" val="256*h_f*1_1"/>
  <p:tag name="KSO_WM_UNIT_CLEAR" val="1"/>
  <p:tag name="KSO_WM_UNIT_LAYERLEVEL" val="1_1"/>
  <p:tag name="KSO_WM_UNIT_VALUE" val="52"/>
  <p:tag name="KSO_WM_UNIT_HIGHLIGHT" val="0"/>
  <p:tag name="KSO_WM_UNIT_COMPATIBLE" val="0"/>
  <p:tag name="KSO_WM_UNIT_PRESET_TEXT_INDEX" val="3"/>
  <p:tag name="KSO_WM_UNIT_PRESET_TEXT_LEN" val="72"/>
  <p:tag name="KSO_WM_BEAUTIFY_FLAG" val="#wm#"/>
  <p:tag name="KSO_WM_TAG_VERSION" val="1.0"/>
</p:tagLst>
</file>

<file path=ppt/tags/tag395.xml><?xml version="1.0" encoding="utf-8"?>
<p:tagLst xmlns:p="http://schemas.openxmlformats.org/presentationml/2006/main">
  <p:tag name="KSO_WM_TEMPLATE_CATEGORY" val="diagram"/>
  <p:tag name="KSO_WM_TEMPLATE_INDEX" val="9091"/>
  <p:tag name="KSO_WM_UNIT_TYPE" val="h_a"/>
  <p:tag name="KSO_WM_UNIT_INDEX" val="2_1"/>
  <p:tag name="KSO_WM_UNIT_ID" val="256*h_a*2_1"/>
  <p:tag name="KSO_WM_UNIT_CLEAR" val="1"/>
  <p:tag name="KSO_WM_UNIT_LAYERLEVEL" val="1_1"/>
  <p:tag name="KSO_WM_UNIT_VALUE" val="13"/>
  <p:tag name="KSO_WM_UNIT_HIGHLIGHT" val="0"/>
  <p:tag name="KSO_WM_UNIT_COMPATIBLE" val="0"/>
  <p:tag name="KSO_WM_UNIT_PRESET_TEXT_INDEX" val="3"/>
  <p:tag name="KSO_WM_UNIT_PRESET_TEXT_LEN" val="12"/>
  <p:tag name="KSO_WM_BEAUTIFY_FLAG" val="#wm#"/>
  <p:tag name="KSO_WM_TAG_VERSION" val="1.0"/>
</p:tagLst>
</file>

<file path=ppt/tags/tag396.xml><?xml version="1.0" encoding="utf-8"?>
<p:tagLst xmlns:p="http://schemas.openxmlformats.org/presentationml/2006/main">
  <p:tag name="KSO_WM_UNIT_INDEX" val="1_4"/>
  <p:tag name="KSO_WM_UNIT_CLEAR" val="1"/>
  <p:tag name="KSO_WM_UNIT_LAYERLEVEL" val="1_1"/>
  <p:tag name="KSO_WM_BEAUTIFY_FLAG" val="#wm#"/>
  <p:tag name="KSO_WM_UNIT_TYPE" val="i"/>
  <p:tag name="KSO_WM_UNIT_ID" val="diagram9091_1*i*16"/>
  <p:tag name="KSO_WM_TEMPLATE_CATEGORY" val="diagram"/>
  <p:tag name="KSO_WM_TEMPLATE_INDEX" val="9091"/>
  <p:tag name="KSO_WM_TAG_VERSION" val="1.0"/>
</p:tagLst>
</file>

<file path=ppt/tags/tag397.xml><?xml version="1.0" encoding="utf-8"?>
<p:tagLst xmlns:p="http://schemas.openxmlformats.org/presentationml/2006/main">
  <p:tag name="KSO_WM_TEMPLATE_CATEGORY" val="diagram"/>
  <p:tag name="KSO_WM_TEMPLATE_INDEX" val="9091"/>
  <p:tag name="KSO_WM_UNIT_TYPE" val="h_f"/>
  <p:tag name="KSO_WM_UNIT_INDEX" val="2_1"/>
  <p:tag name="KSO_WM_UNIT_ID" val="256*h_f*2_1"/>
  <p:tag name="KSO_WM_UNIT_CLEAR" val="1"/>
  <p:tag name="KSO_WM_UNIT_LAYERLEVEL" val="1_1"/>
  <p:tag name="KSO_WM_UNIT_VALUE" val="52"/>
  <p:tag name="KSO_WM_UNIT_HIGHLIGHT" val="0"/>
  <p:tag name="KSO_WM_UNIT_COMPATIBLE" val="0"/>
  <p:tag name="KSO_WM_UNIT_PRESET_TEXT_INDEX" val="3"/>
  <p:tag name="KSO_WM_UNIT_PRESET_TEXT_LEN" val="72"/>
  <p:tag name="KSO_WM_BEAUTIFY_FLAG" val="#wm#"/>
  <p:tag name="KSO_WM_TAG_VERSION" val="1.0"/>
</p:tagLst>
</file>

<file path=ppt/tags/tag398.xml><?xml version="1.0" encoding="utf-8"?>
<p:tagLst xmlns:p="http://schemas.openxmlformats.org/presentationml/2006/main">
  <p:tag name="KSO_WM_TEMPLATE_CATEGORY" val="diagram"/>
  <p:tag name="KSO_WM_TEMPLATE_INDEX" val="9091"/>
  <p:tag name="KSO_WM_UNIT_TYPE" val="a"/>
  <p:tag name="KSO_WM_UNIT_INDEX" val="1"/>
  <p:tag name="KSO_WM_UNIT_ID" val="256*a*1"/>
  <p:tag name="KSO_WM_UNIT_CLEAR" val="1"/>
  <p:tag name="KSO_WM_UNIT_LAYERLEVEL" val="1"/>
  <p:tag name="KSO_WM_UNIT_VALUE" val="10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7"/>
  <p:tag name="KSO_WM_TAG_VERSION" val="1.0"/>
</p:tagLst>
</file>

<file path=ppt/tags/tag399.xml><?xml version="1.0" encoding="utf-8"?>
<p:tagLst xmlns:p="http://schemas.openxmlformats.org/presentationml/2006/main">
  <p:tag name="KSO_WM_SLIDE_ID" val="diagram9091_1"/>
  <p:tag name="KSO_WM_TEMPLATE_SUBCATEGORY" val="0"/>
  <p:tag name="KSO_WM_SLIDE_TYPE" val="text"/>
  <p:tag name="KSO_WM_SLIDE_SUBTYPE" val="pureTxt"/>
  <p:tag name="KSO_WM_SLIDE_ITEM_CNT" val="2"/>
  <p:tag name="KSO_WM_SLIDE_INDEX" val="1"/>
  <p:tag name="KSO_WM_SLIDE_SIZE" val="642*387"/>
  <p:tag name="KSO_WM_SLIDE_POSITION" val="36*119"/>
  <p:tag name="KSO_WM_TAG_VERSION" val="1.0"/>
  <p:tag name="KSO_WM_BEAUTIFY_FLAG" val="#wm#"/>
  <p:tag name="KSO_WM_TEMPLATE_CATEGORY" val="diagram"/>
  <p:tag name="KSO_WM_TEMPLATE_INDEX" val="9091"/>
  <p:tag name="KSO_WM_SLIDE_LAYOUT" val="a_d_h"/>
  <p:tag name="KSO_WM_SLIDE_LAYOUT_CNT" val="1_2_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764_1*i*1"/>
  <p:tag name="KSO_WM_TEMPLATE_CATEGORY" val="diagram"/>
  <p:tag name="KSO_WM_TEMPLATE_INDEX" val="20194764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764_1*i*2"/>
  <p:tag name="KSO_WM_TEMPLATE_CATEGORY" val="diagram"/>
  <p:tag name="KSO_WM_TEMPLATE_INDEX" val="20194764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764_1*i*3"/>
  <p:tag name="KSO_WM_TEMPLATE_CATEGORY" val="diagram"/>
  <p:tag name="KSO_WM_TEMPLATE_INDEX" val="20194764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764_1*i*4"/>
  <p:tag name="KSO_WM_TEMPLATE_CATEGORY" val="diagram"/>
  <p:tag name="KSO_WM_TEMPLATE_INDEX" val="2019476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404.xml><?xml version="1.0" encoding="utf-8"?>
<p:tagLst xmlns:p="http://schemas.openxmlformats.org/presentationml/2006/main">
  <p:tag name="KSO_WM_UNIT_TEXT_PART_ID_V2" val="d-4-1"/>
  <p:tag name="KSO_WM_UNIT_PRESET_TEXT" val="此处添加小标题：&#13;点击此处添加正文，文字是您思想的提炼，为了最终演示发布的良好效果，请尽量言简意赅的阐述观点。&#13;此处添加小标题：&#13;点击此处添加正文，文字是您思想的提炼，为了最终演示发布的良好效果，请尽量言简意赅的阐述观点；根据需要可酌情增减文字，以便观者可以准确理解您所传达的信息。&#13;此处添加小标题：&#13;您的正文已经简明扼要，字字珠玑，但信息却千丝万缕、错综复杂，需要用更多的文字来表述；但请您尽可能提炼思想的精髓，恰如其分的表达观点，往往可以事半功倍。&#13;为了能让您有更直观的字数感受，并进一步方便使用，我们为您标注了最适合的位置。您输入的文字到这里时，就是最佳视觉效果。&#13;此处添加小标题：&#13;点击此处添加正文，文字是您思想的提炼，为了最终演示发布的良好效果，请尽量言简意赅的阐述观点；根据需要可酌情增减文字，以便观者可以准确理解您所传达的信息。"/>
  <p:tag name="KSO_WM_UNIT_NOCLEAR" val="1"/>
  <p:tag name="KSO_WM_UNIT_VALUE" val="72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764_1*f*1"/>
  <p:tag name="KSO_WM_TEMPLATE_CATEGORY" val="diagram"/>
  <p:tag name="KSO_WM_TEMPLATE_INDEX" val="20194764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UNIT_ISCONTENTSTITLE" val="0"/>
  <p:tag name="KSO_WM_UNIT_PRESET_TEXT" val="此处可添加您的大标题内容"/>
  <p:tag name="KSO_WM_UNIT_TEXT_PART_ID" val="2-X"/>
  <p:tag name="KSO_WM_UNIT_TEXT_PART_SIZE" val="49.2*559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764_1*a*1"/>
  <p:tag name="KSO_WM_TEMPLATE_CATEGORY" val="diagram"/>
  <p:tag name="KSO_WM_TEMPLATE_INDEX" val="20194764"/>
  <p:tag name="KSO_WM_UNIT_LAYERLEVEL" val="1"/>
  <p:tag name="KSO_WM_TAG_VERSION" val="1.0"/>
  <p:tag name="KSO_WM_BEAUTIFY_FLAG" val="#wm#"/>
  <p:tag name="KSO_WM_UNIT_NOCLEAR" val="0"/>
  <p:tag name="KSO_WM_UNIT_TEXT_PART_ID_V2" val="a-3-1"/>
</p:tagLst>
</file>

<file path=ppt/tags/tag406.xml><?xml version="1.0" encoding="utf-8"?>
<p:tagLst xmlns:p="http://schemas.openxmlformats.org/presentationml/2006/main">
  <p:tag name="KSO_WM_SLIDE_ID" val="diagram20194764_1"/>
  <p:tag name="KSO_WM_TEMPLATE_SUBCATEGORY" val="0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194764"/>
  <p:tag name="KSO_WM_SLIDE_LAYOUT" val="a_f"/>
  <p:tag name="KSO_WM_SLIDE_LAYOUT_CNT" val="1_1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1450_1*i*1"/>
  <p:tag name="KSO_WM_TEMPLATE_CATEGORY" val="diagram"/>
  <p:tag name="KSO_WM_TEMPLATE_INDEX" val="20191450"/>
  <p:tag name="KSO_WM_UNIT_LAYERLEVEL" val="1"/>
  <p:tag name="KSO_WM_TAG_VERSION" val="1.0"/>
  <p:tag name="KSO_WM_BEAUTIFY_FLAG" val="#wm#"/>
  <p:tag name="KSO_WM_UNIT_ADJUSTLAYOUT_ID" val="2"/>
  <p:tag name="KSO_WM_UNIT_COLOR_SCHEME_SHAPE_ID" val="2"/>
  <p:tag name="KSO_WM_UNIT_COLOR_SCHEME_PARENT_PAGE" val="0_1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1450_1*i*2"/>
  <p:tag name="KSO_WM_TEMPLATE_CATEGORY" val="diagram"/>
  <p:tag name="KSO_WM_TEMPLATE_INDEX" val="20191450"/>
  <p:tag name="KSO_WM_UNIT_LAYERLEVEL" val="1"/>
  <p:tag name="KSO_WM_TAG_VERSION" val="1.0"/>
  <p:tag name="KSO_WM_BEAUTIFY_FLAG" val="#wm#"/>
  <p:tag name="KSO_WM_UNIT_ADJUSTLAYOUT_ID" val="3"/>
  <p:tag name="KSO_WM_UNIT_COLOR_SCHEME_SHAPE_ID" val="3"/>
  <p:tag name="KSO_WM_UNIT_COLOR_SCHEME_PARENT_PAGE" val="0_1"/>
  <p:tag name="KSO_WM_UNIT_FOIL_COLOR" val="1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1450_1*i*4"/>
  <p:tag name="KSO_WM_TEMPLATE_CATEGORY" val="diagram"/>
  <p:tag name="KSO_WM_TEMPLATE_INDEX" val="20191450"/>
  <p:tag name="KSO_WM_UNIT_LAYERLEVEL" val="1"/>
  <p:tag name="KSO_WM_TAG_VERSION" val="1.0"/>
  <p:tag name="KSO_WM_BEAUTIFY_FLAG" val="#wm#"/>
  <p:tag name="KSO_WM_UNIT_ADJUSTLAYOUT_ID" val="7"/>
  <p:tag name="KSO_WM_UNIT_COLOR_SCHEME_SHAPE_ID" val="7"/>
  <p:tag name="KSO_WM_UNIT_COLOR_SCHEME_PARENT_PAGE" val="0_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1450_1*i*5"/>
  <p:tag name="KSO_WM_TEMPLATE_CATEGORY" val="diagram"/>
  <p:tag name="KSO_WM_TEMPLATE_INDEX" val="20191450"/>
  <p:tag name="KSO_WM_UNIT_LAYERLEVEL" val="1"/>
  <p:tag name="KSO_WM_TAG_VERSION" val="1.0"/>
  <p:tag name="KSO_WM_BEAUTIFY_FLAG" val="#wm#"/>
  <p:tag name="KSO_WM_UNIT_ADJUSTLAYOUT_ID" val="8"/>
  <p:tag name="KSO_WM_UNIT_COLOR_SCHEME_SHAPE_ID" val="8"/>
  <p:tag name="KSO_WM_UNIT_COLOR_SCHEME_PARENT_PAGE" val="0_1"/>
</p:tagLst>
</file>

<file path=ppt/tags/tag411.xml><?xml version="1.0" encoding="utf-8"?>
<p:tagLst xmlns:p="http://schemas.openxmlformats.org/presentationml/2006/main">
  <p:tag name="KSO_WM_UNIT_ISCONTENTSTITLE" val="0"/>
  <p:tag name="KSO_WM_UNIT_PRESET_TEXT" val="单击添加大标题"/>
  <p:tag name="KSO_WM_UNIT_TEXT_PART_ID" val="1-X"/>
  <p:tag name="KSO_WM_UNIT_TEXT_PART_SIZE" val="49.2*286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1450_1*a*1"/>
  <p:tag name="KSO_WM_TEMPLATE_CATEGORY" val="diagram"/>
  <p:tag name="KSO_WM_TEMPLATE_INDEX" val="20191450"/>
  <p:tag name="KSO_WM_UNIT_LAYERLEVEL" val="1"/>
  <p:tag name="KSO_WM_TAG_VERSION" val="1.0"/>
  <p:tag name="KSO_WM_BEAUTIFY_FLAG" val="#wm#"/>
  <p:tag name="KSO_WM_UNIT_ADJUSTLAYOUT_ID" val="13"/>
  <p:tag name="KSO_WM_UNIT_COLOR_SCHEME_SHAPE_ID" val="13"/>
  <p:tag name="KSO_WM_UNIT_COLOR_SCHEME_PARENT_PAGE" val="0_1"/>
</p:tagLst>
</file>

<file path=ppt/tags/tag412.xml><?xml version="1.0" encoding="utf-8"?>
<p:tagLst xmlns:p="http://schemas.openxmlformats.org/presentationml/2006/main">
  <p:tag name="KSO_WM_UNIT_PRESET_TEXT" val="点击此处添加正文，文字是您思想的提炼，请言简意赅的阐述观点。&#13;您的正文已经字字珠玑，但信息却错综复杂，需要用更多的文字来表述。&#13;恰如其分的表达观点，往往可以事半功倍。"/>
  <p:tag name="KSO_WM_UNIT_TEXT_PART_ID" val="1-d"/>
  <p:tag name="KSO_WM_UNIT_TEXT_PART_SIZE" val="254.64*224.5"/>
  <p:tag name="KSO_WM_UNIT_VALUE" val="13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191450_1*h_f*1_1"/>
  <p:tag name="KSO_WM_TEMPLATE_CATEGORY" val="diagram"/>
  <p:tag name="KSO_WM_TEMPLATE_INDEX" val="20191450"/>
  <p:tag name="KSO_WM_UNIT_LAYERLEVEL" val="1_1"/>
  <p:tag name="KSO_WM_TAG_VERSION" val="1.0"/>
  <p:tag name="KSO_WM_BEAUTIFY_FLAG" val="#wm#"/>
  <p:tag name="KSO_WM_UNIT_ADJUSTLAYOUT_ID" val="19"/>
  <p:tag name="KSO_WM_UNIT_COLOR_SCHEME_SHAPE_ID" val="19"/>
  <p:tag name="KSO_WM_UNIT_COLOR_SCHEME_PARENT_PAGE" val="0_1"/>
  <p:tag name="KSO_WM_UNIT_TEXT_PART_ID_V2" val="d-1-1"/>
</p:tagLst>
</file>

<file path=ppt/tags/tag413.xml><?xml version="1.0" encoding="utf-8"?>
<p:tagLst xmlns:p="http://schemas.openxmlformats.org/presentationml/2006/main">
  <p:tag name="KSO_WM_SLIDE_MODEL_TYPE" val="cover"/>
  <p:tag name="KSO_WM_SLIDE_ID" val="diagram20191450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1450"/>
  <p:tag name="KSO_WM_SLIDE_LAYOUT" val="a_h"/>
  <p:tag name="KSO_WM_SLIDE_LAYOUT_CNT" val="1_1"/>
  <p:tag name="KSO_WM_SLIDE_TYPE" val="text"/>
  <p:tag name="KSO_WM_SLIDE_SUBTYPE" val="pureTxt"/>
  <p:tag name="KSO_WM_SLIDE_SIZE" val="224.5*254.64"/>
  <p:tag name="KSO_WM_SLIDE_POSITION" val="147.447*192.399"/>
  <p:tag name="KSO_WM_SLIDE_CONSTRAINT" val="%7b%22slideConstraint%22%3a%7b%22seriesAreas%22%3a%5b%5d%2c%22singleAreas%22%3a%5b%7b%22shapes%22%3a%5b2%5d%2c%22serialConstraintIndex%22%3a-1%2c%22areatextmark%22%3a0%2c%22pictureprocessmark%22%3a0%7d%5d%7d%7d"/>
  <p:tag name="KSO_WM_SLIDE_COLORSCHEME_VERSION" val="3.2"/>
</p:tagLst>
</file>

<file path=ppt/tags/tag414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1389_1*i*1"/>
  <p:tag name="KSO_WM_TEMPLATE_CATEGORY" val="diagram"/>
  <p:tag name="KSO_WM_TEMPLATE_INDEX" val="20191389"/>
  <p:tag name="KSO_WM_UNIT_LAYERLEVEL" val="1"/>
  <p:tag name="KSO_WM_TAG_VERSION" val="1.0"/>
  <p:tag name="KSO_WM_BEAUTIFY_FLAG" val="#wm#"/>
  <p:tag name="KSO_WM_UNIT_ADJUSTLAYOUT_ID" val="185"/>
  <p:tag name="KSO_WM_UNIT_COLOR_SCHEME_SHAPE_ID" val="185"/>
  <p:tag name="KSO_WM_UNIT_COLOR_SCHEME_PARENT_PAGE" val="0_1"/>
</p:tagLst>
</file>

<file path=ppt/tags/tag415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1389_1*i*2"/>
  <p:tag name="KSO_WM_TEMPLATE_CATEGORY" val="diagram"/>
  <p:tag name="KSO_WM_TEMPLATE_INDEX" val="20191389"/>
  <p:tag name="KSO_WM_UNIT_LAYERLEVEL" val="1"/>
  <p:tag name="KSO_WM_TAG_VERSION" val="1.0"/>
  <p:tag name="KSO_WM_BEAUTIFY_FLAG" val="#wm#"/>
  <p:tag name="KSO_WM_UNIT_ADJUSTLAYOUT_ID" val="25"/>
  <p:tag name="KSO_WM_UNIT_COLOR_SCHEME_SHAPE_ID" val="25"/>
  <p:tag name="KSO_WM_UNIT_COLOR_SCHEME_PARENT_PAGE" val="0_1"/>
  <p:tag name="KSO_WM_UNIT_FOIL_COLOR" val="1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1389_1*i*3"/>
  <p:tag name="KSO_WM_TEMPLATE_CATEGORY" val="diagram"/>
  <p:tag name="KSO_WM_TEMPLATE_INDEX" val="20191389"/>
  <p:tag name="KSO_WM_UNIT_LAYERLEVEL" val="1"/>
  <p:tag name="KSO_WM_TAG_VERSION" val="1.0"/>
  <p:tag name="KSO_WM_BEAUTIFY_FLAG" val="#wm#"/>
  <p:tag name="KSO_WM_UNIT_ADJUSTLAYOUT_ID" val="191"/>
  <p:tag name="KSO_WM_UNIT_COLOR_SCHEME_SHAPE_ID" val="191"/>
  <p:tag name="KSO_WM_UNIT_COLOR_SCHEME_PARENT_PAGE" val="0_1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1389_1*i*4"/>
  <p:tag name="KSO_WM_TEMPLATE_CATEGORY" val="diagram"/>
  <p:tag name="KSO_WM_TEMPLATE_INDEX" val="20191389"/>
  <p:tag name="KSO_WM_UNIT_LAYERLEVEL" val="1"/>
  <p:tag name="KSO_WM_TAG_VERSION" val="1.0"/>
  <p:tag name="KSO_WM_BEAUTIFY_FLAG" val="#wm#"/>
  <p:tag name="KSO_WM_UNIT_ADJUSTLAYOUT_ID" val="189"/>
  <p:tag name="KSO_WM_UNIT_COLOR_SCHEME_SHAPE_ID" val="189"/>
  <p:tag name="KSO_WM_UNIT_COLOR_SCHEME_PARENT_PAGE" val="0_1"/>
</p:tagLst>
</file>

<file path=ppt/tags/tag418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&#13;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&#13;为了能让您有更直观的字数感受，并进一步方便使用，我们为您标注了最适合的位置。您输入的文字到这里时，就是最佳视觉效果，请您务必注意。"/>
  <p:tag name="KSO_WM_UNIT_TEXT_PART_ID" val="4-d"/>
  <p:tag name="KSO_WM_UNIT_TEXT_PART_SIZE" val="254.64*854.5"/>
  <p:tag name="KSO_WM_UNIT_VALUE" val="52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1389_1*f*1"/>
  <p:tag name="KSO_WM_TEMPLATE_CATEGORY" val="diagram"/>
  <p:tag name="KSO_WM_TEMPLATE_INDEX" val="20191389"/>
  <p:tag name="KSO_WM_UNIT_LAYERLEVEL" val="1"/>
  <p:tag name="KSO_WM_TAG_VERSION" val="1.0"/>
  <p:tag name="KSO_WM_BEAUTIFY_FLAG" val="#wm#"/>
  <p:tag name="KSO_WM_UNIT_ADJUSTLAYOUT_ID" val="187"/>
  <p:tag name="KSO_WM_UNIT_COLOR_SCHEME_SHAPE_ID" val="187"/>
  <p:tag name="KSO_WM_UNIT_COLOR_SCHEME_PARENT_PAGE" val="0_1"/>
  <p:tag name="KSO_WM_UNIT_TEXT_PART_ID_V2" val="d-4-1"/>
</p:tagLst>
</file>

<file path=ppt/tags/tag419.xml><?xml version="1.0" encoding="utf-8"?>
<p:tagLst xmlns:p="http://schemas.openxmlformats.org/presentationml/2006/main">
  <p:tag name="KSO_WM_UNIT_ISCONTENTSTITLE" val="0"/>
  <p:tag name="KSO_WM_UNIT_PRESET_TEXT" val="单击添加大标题"/>
  <p:tag name="KSO_WM_UNIT_TEXT_PART_ID" val="1-X"/>
  <p:tag name="KSO_WM_UNIT_TEXT_PART_SIZE" val="49.2*286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1389_1*a*1"/>
  <p:tag name="KSO_WM_TEMPLATE_CATEGORY" val="diagram"/>
  <p:tag name="KSO_WM_TEMPLATE_INDEX" val="20191389"/>
  <p:tag name="KSO_WM_UNIT_LAYERLEVEL" val="1"/>
  <p:tag name="KSO_WM_TAG_VERSION" val="1.0"/>
  <p:tag name="KSO_WM_BEAUTIFY_FLAG" val="#wm#"/>
  <p:tag name="KSO_WM_UNIT_ADJUSTLAYOUT_ID" val="9"/>
  <p:tag name="KSO_WM_UNIT_COLOR_SCHEME_SHAPE_ID" val="9"/>
  <p:tag name="KSO_WM_UNIT_COLOR_SCHEME_PARENT_PAGE" val="0_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VALUE" val="735*110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191389_1*d*1"/>
  <p:tag name="KSO_WM_TEMPLATE_CATEGORY" val="diagram"/>
  <p:tag name="KSO_WM_TEMPLATE_INDEX" val="20191389"/>
  <p:tag name="KSO_WM_UNIT_LAYERLEVEL" val="1"/>
  <p:tag name="KSO_WM_TAG_VERSION" val="1.0"/>
  <p:tag name="KSO_WM_BEAUTIFY_FLAG" val="#wm#"/>
  <p:tag name="KSO_WM_UNIT_ADJUSTLAYOUT_ID" val="10"/>
  <p:tag name="KSO_WM_UNIT_PICTURE_CLIP_FLAG" val="1"/>
  <p:tag name="KSO_WM_UNIT_COLOR_SCHEME_SHAPE_ID" val="10"/>
  <p:tag name="KSO_WM_UNIT_COLOR_SCHEME_PARENT_PAGE" val="0_1"/>
</p:tagLst>
</file>

<file path=ppt/tags/tag421.xml><?xml version="1.0" encoding="utf-8"?>
<p:tagLst xmlns:p="http://schemas.openxmlformats.org/presentationml/2006/main">
  <p:tag name="KSO_WM_SLIDE_ID" val="diagram20191389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1389"/>
  <p:tag name="KSO_WM_SLIDE_LAYOUT" val="a_d_f"/>
  <p:tag name="KSO_WM_SLIDE_LAYOUT_CNT" val="1_1_1"/>
  <p:tag name="KSO_WM_SLIDE_TYPE" val="text"/>
  <p:tag name="KSO_WM_SLIDE_SUBTYPE" val="picTxt"/>
  <p:tag name="KSO_WM_SLIDE_SIZE" val="960*656"/>
  <p:tag name="KSO_WM_SLIDE_POSITION" val="0*0"/>
  <p:tag name="KSO_WM_SLIDE_CONSTRAINT" val="%7b%22slideConstraint%22%3a%7b%22seriesAreas%22%3a%5b%5d%2c%22singleAreas%22%3a%5b%7b%22shapes%22%3a%5b10%5d%2c%22serialConstraintIndex%22%3a-1%2c%22areatextmark%22%3a0%2c%22pictureprocessmark%22%3a0%7d%5d%7d%7d"/>
  <p:tag name="KSO_WM_SLIDE_COLORSCHEME_VERSION" val="3.2"/>
  <p:tag name="KSO_WM_SLIDE_MODEL_TYPE" val="cover"/>
</p:tagLst>
</file>

<file path=ppt/tags/tag422.xml><?xml version="1.0" encoding="utf-8"?>
<p:tagLst xmlns:p="http://schemas.openxmlformats.org/presentationml/2006/main">
  <p:tag name="KSO_WM_DOC_GUID" val="{25a867f2-b5a3-4823-89ef-34f26e48c336}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自定义 109">
      <a:dk1>
        <a:srgbClr val="000000"/>
      </a:dk1>
      <a:lt1>
        <a:srgbClr val="FFFFFF"/>
      </a:lt1>
      <a:dk2>
        <a:srgbClr val="3D485D"/>
      </a:dk2>
      <a:lt2>
        <a:srgbClr val="85898F"/>
      </a:lt2>
      <a:accent1>
        <a:srgbClr val="39AEB5"/>
      </a:accent1>
      <a:accent2>
        <a:srgbClr val="39AEB5"/>
      </a:accent2>
      <a:accent3>
        <a:srgbClr val="39AEB5"/>
      </a:accent3>
      <a:accent4>
        <a:srgbClr val="39AEB5"/>
      </a:accent4>
      <a:accent5>
        <a:srgbClr val="39AEB5"/>
      </a:accent5>
      <a:accent6>
        <a:srgbClr val="FFFFFF"/>
      </a:accent6>
      <a:hlink>
        <a:srgbClr val="B5B5B5"/>
      </a:hlink>
      <a:folHlink>
        <a:srgbClr val="B5B5B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1873</Words>
  <Application>WPS 演示</Application>
  <PresentationFormat>全屏显示(4:3)</PresentationFormat>
  <Paragraphs>77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Calibri Light</vt:lpstr>
      <vt:lpstr>微软雅黑</vt:lpstr>
      <vt:lpstr>Wingdings</vt:lpstr>
      <vt:lpstr>WPS-Bullets</vt:lpstr>
      <vt:lpstr>Arial Unicode MS</vt:lpstr>
      <vt:lpstr>Calibri</vt:lpstr>
      <vt:lpstr>黑体</vt:lpstr>
      <vt:lpstr>自定义设计方案</vt:lpstr>
      <vt:lpstr>Office 主题​​</vt:lpstr>
      <vt:lpstr>1_Office 主题​​</vt:lpstr>
      <vt:lpstr>Node.js基础培训</vt:lpstr>
      <vt:lpstr>纲要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网络爬虫</vt:lpstr>
      <vt:lpstr>PowerPoint 演示文稿</vt:lpstr>
      <vt:lpstr>PowerPoint 演示文稿</vt:lpstr>
    </vt:vector>
  </TitlesOfParts>
  <Company>CECW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Versa</dc:creator>
  <cp:lastModifiedBy>科幻世界新家</cp:lastModifiedBy>
  <cp:revision>381</cp:revision>
  <dcterms:created xsi:type="dcterms:W3CDTF">2009-11-19T02:19:00Z</dcterms:created>
  <dcterms:modified xsi:type="dcterms:W3CDTF">2019-03-26T08:25:14Z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