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33" d="100"/>
          <a:sy n="133" d="100"/>
        </p:scale>
        <p:origin x="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876E6-293C-664E-BBE2-EE3DD6007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BCD36-CA52-0F43-8E67-70A1D35EF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75B7E-2C87-4445-933A-D591EFAB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6480-A715-1940-9336-F5B57B262AE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D8055-CFD5-8741-882D-93F4EF91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99A9A-499C-5F43-839E-5A4A0C65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0655-15FA-BC40-9F9B-3788B140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1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7AC62-EB64-6940-A93F-4D524BDB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61BB9-2E21-C14A-82E1-76E760709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A14FA-E4C9-B144-B2BB-F05CAB35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6480-A715-1940-9336-F5B57B262AE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91784-6283-AD4F-B32E-2896F3A7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406CC-00D5-E542-AAF1-72AA0A4A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0655-15FA-BC40-9F9B-3788B140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4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0F3DEB-948A-F84B-BA19-607A0821E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E19CD-2304-D54B-ADE1-C4E8FE3B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94631-B172-0940-B7EF-046F24BD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6480-A715-1940-9336-F5B57B262AE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2BE2F-EF77-644F-BBFD-7861458F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7D92F-F5F9-EA45-9F06-6E7F96CE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0655-15FA-BC40-9F9B-3788B140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2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0EF9-B3AD-7846-AD46-F2EEFDFC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8C5C-433C-8C47-BE21-F3BB469B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21D28-6BA3-3E46-9748-6588C273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6480-A715-1940-9336-F5B57B262AE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ACC6A-BBC1-4941-8571-AF98E270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144C5-CE8B-3842-8773-8EC1DC8D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0655-15FA-BC40-9F9B-3788B140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1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F575-741E-5744-8C12-C499D7569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197B7-03E9-1C45-8776-72CAD9FDF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81CE0-754D-7247-BC63-1090B3D9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6480-A715-1940-9336-F5B57B262AE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F1B8F-0564-F943-8A6D-A54D781A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3669-0E69-624B-A065-0B4B3EAC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0655-15FA-BC40-9F9B-3788B140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679C-0E29-9249-BA08-E4CB98EF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F4AA8-0007-CD44-B2DA-956BF39D7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345EF-4DAD-CE4C-B70F-8309365B4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48A32-D79F-054E-AE7E-4153A1D7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6480-A715-1940-9336-F5B57B262AE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7CCE6-B110-6C43-B9A7-A5DB8527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CF169-50DA-724C-B89A-66F62C7A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0655-15FA-BC40-9F9B-3788B140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6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82D6-2827-1541-B64B-0D6AA6C8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7A362-C4D2-6E4C-A054-3538A411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F6A85-9514-BE44-B518-AD357F643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CB965-C983-004E-BC64-5BFFF759B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7D1D2-4265-8840-A333-AB8B71164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95A7F-B9E2-C141-85B9-132C064C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6480-A715-1940-9336-F5B57B262AE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6CD48-D8AA-D740-97D7-CE321349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B7583-356F-B246-BC2C-C618D30D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0655-15FA-BC40-9F9B-3788B140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8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44D7-1E32-374D-A3DD-2381EE1E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C5966-A599-CE49-91CD-525BD6D1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6480-A715-1940-9336-F5B57B262AE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A3E8C-60F8-3540-BDF8-BF77AA43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46535-0D56-9147-BA14-D66569DD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0655-15FA-BC40-9F9B-3788B140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5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9581D7-9FC5-7F4F-8D0E-2A8B2762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6480-A715-1940-9336-F5B57B262AE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D0FA1-ADA9-FA4A-AC18-DD366216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9470A-4C51-B949-84FE-20312E82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0655-15FA-BC40-9F9B-3788B140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7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BBE9-565C-A24D-8399-062F14A1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B625D-D147-9E44-899D-AD8978F27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2539D-B860-A548-A92F-4E7170222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1D314-1852-3E4E-AED5-3699C981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6480-A715-1940-9336-F5B57B262AE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EB05C-99C4-1946-A082-C86B626F0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61C51-8025-7F44-8658-39626F17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0655-15FA-BC40-9F9B-3788B140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6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1C67-D3B3-A443-AA73-946C0175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C7AEE-8E96-144E-B8FA-5C6D68085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19897-E79D-8647-B090-A0EA6D575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336BB-6D40-DD4A-A705-7C4E1F0A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6480-A715-1940-9336-F5B57B262AE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68D35-09BF-0F45-A8A1-E985886D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9A75F-B8F9-5F44-9D21-A968E8D6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0655-15FA-BC40-9F9B-3788B140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F8ECB-50CC-9541-B2B7-564ADE83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C5E78-AB13-9E45-B05D-E7A0A61C3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DB827-D14D-B54E-A12F-B9C1236EB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66480-A715-1940-9336-F5B57B262AE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7882A-6874-774E-9851-A3B9FE549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E5CC1-792A-3A4B-9B60-540D8A13F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60655-15FA-BC40-9F9B-3788B140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9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ECCF0F1-0021-594D-ABED-E9C1CF11BAD5}"/>
              </a:ext>
            </a:extLst>
          </p:cNvPr>
          <p:cNvSpPr/>
          <p:nvPr/>
        </p:nvSpPr>
        <p:spPr>
          <a:xfrm>
            <a:off x="838967" y="721012"/>
            <a:ext cx="430924" cy="43092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3CE2F1-36D6-6A4B-8682-ABAB427DC20F}"/>
              </a:ext>
            </a:extLst>
          </p:cNvPr>
          <p:cNvSpPr/>
          <p:nvPr/>
        </p:nvSpPr>
        <p:spPr>
          <a:xfrm>
            <a:off x="2501462" y="525517"/>
            <a:ext cx="819807" cy="441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C278D-F2CB-2E4C-AFAD-2DE293DCDF94}"/>
              </a:ext>
            </a:extLst>
          </p:cNvPr>
          <p:cNvSpPr txBox="1"/>
          <p:nvPr/>
        </p:nvSpPr>
        <p:spPr>
          <a:xfrm>
            <a:off x="881502" y="832275"/>
            <a:ext cx="3626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Start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1A90FF-4CD0-5B49-9075-20E142CB8AD6}"/>
              </a:ext>
            </a:extLst>
          </p:cNvPr>
          <p:cNvSpPr/>
          <p:nvPr/>
        </p:nvSpPr>
        <p:spPr>
          <a:xfrm>
            <a:off x="1776248" y="346841"/>
            <a:ext cx="52552" cy="11771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C3535D-2585-004C-BE9A-C9E001300F3A}"/>
              </a:ext>
            </a:extLst>
          </p:cNvPr>
          <p:cNvCxnSpPr>
            <a:cxnSpLocks/>
            <a:stCxn id="5" idx="6"/>
            <a:endCxn id="14" idx="1"/>
          </p:cNvCxnSpPr>
          <p:nvPr/>
        </p:nvCxnSpPr>
        <p:spPr>
          <a:xfrm flipV="1">
            <a:off x="1269891" y="935421"/>
            <a:ext cx="506357" cy="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616818C-ED97-B142-9BCD-AA66641B6700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>
            <a:off x="1828800" y="935421"/>
            <a:ext cx="436179" cy="11613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9E15219-E34F-D54F-B26B-41E9EEB6B975}"/>
              </a:ext>
            </a:extLst>
          </p:cNvPr>
          <p:cNvCxnSpPr>
            <a:cxnSpLocks/>
          </p:cNvCxnSpPr>
          <p:nvPr/>
        </p:nvCxnSpPr>
        <p:spPr>
          <a:xfrm flipV="1">
            <a:off x="1828800" y="695922"/>
            <a:ext cx="672662" cy="1891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D5B155-61FB-2741-94F2-ECE08FEF9595}"/>
              </a:ext>
            </a:extLst>
          </p:cNvPr>
          <p:cNvSpPr txBox="1"/>
          <p:nvPr/>
        </p:nvSpPr>
        <p:spPr>
          <a:xfrm>
            <a:off x="2566142" y="579377"/>
            <a:ext cx="695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Process user Input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8D112EE2-851F-2A45-A3CF-7F5E307F7E39}"/>
              </a:ext>
            </a:extLst>
          </p:cNvPr>
          <p:cNvSpPr/>
          <p:nvPr/>
        </p:nvSpPr>
        <p:spPr>
          <a:xfrm>
            <a:off x="2264979" y="1828799"/>
            <a:ext cx="536028" cy="5360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6779B9-6549-D345-A97C-44A313A67551}"/>
              </a:ext>
            </a:extLst>
          </p:cNvPr>
          <p:cNvSpPr txBox="1"/>
          <p:nvPr/>
        </p:nvSpPr>
        <p:spPr>
          <a:xfrm>
            <a:off x="2256021" y="1885323"/>
            <a:ext cx="5773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Guard in chase state?</a:t>
            </a: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A27B5CAD-AD51-2F46-A7EF-A9BCFE0B612B}"/>
              </a:ext>
            </a:extLst>
          </p:cNvPr>
          <p:cNvSpPr/>
          <p:nvPr/>
        </p:nvSpPr>
        <p:spPr>
          <a:xfrm>
            <a:off x="2252649" y="2747550"/>
            <a:ext cx="536028" cy="5360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1616510B-4964-3E42-87C0-19CD03219F87}"/>
              </a:ext>
            </a:extLst>
          </p:cNvPr>
          <p:cNvSpPr/>
          <p:nvPr/>
        </p:nvSpPr>
        <p:spPr>
          <a:xfrm>
            <a:off x="2264979" y="3757448"/>
            <a:ext cx="536028" cy="5360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5642F946-0BED-4A48-B553-991F5CB7386A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2798382" y="2096817"/>
            <a:ext cx="137587" cy="1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7302260-15C5-434A-8E90-3F89D8D637FF}"/>
              </a:ext>
            </a:extLst>
          </p:cNvPr>
          <p:cNvCxnSpPr>
            <a:cxnSpLocks/>
            <a:endCxn id="31" idx="0"/>
          </p:cNvCxnSpPr>
          <p:nvPr/>
        </p:nvCxnSpPr>
        <p:spPr>
          <a:xfrm rot="5400000">
            <a:off x="2323183" y="2543719"/>
            <a:ext cx="401312" cy="6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0431E319-2DE7-DC47-B1D9-81DDE51E872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rot="16200000" flipH="1">
            <a:off x="2289893" y="3514348"/>
            <a:ext cx="473870" cy="12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2C5370AD-039C-CB40-A371-DC7D55D9C4D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788677" y="3015564"/>
            <a:ext cx="42566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41F373C1-D108-0348-A357-C43F9DDAC1F1}"/>
              </a:ext>
            </a:extLst>
          </p:cNvPr>
          <p:cNvCxnSpPr>
            <a:cxnSpLocks/>
            <a:stCxn id="32" idx="2"/>
            <a:endCxn id="57" idx="0"/>
          </p:cNvCxnSpPr>
          <p:nvPr/>
        </p:nvCxnSpPr>
        <p:spPr>
          <a:xfrm rot="5400000">
            <a:off x="2276357" y="4550112"/>
            <a:ext cx="51327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6134808-B190-804E-ADF7-7D6CC65FBAE4}"/>
              </a:ext>
            </a:extLst>
          </p:cNvPr>
          <p:cNvSpPr txBox="1"/>
          <p:nvPr/>
        </p:nvSpPr>
        <p:spPr>
          <a:xfrm>
            <a:off x="2310811" y="2870106"/>
            <a:ext cx="535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Can See ball?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151336-98D8-9B4F-84D1-5753B7CE08A5}"/>
              </a:ext>
            </a:extLst>
          </p:cNvPr>
          <p:cNvSpPr txBox="1"/>
          <p:nvPr/>
        </p:nvSpPr>
        <p:spPr>
          <a:xfrm>
            <a:off x="2335321" y="3852904"/>
            <a:ext cx="433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At last seen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2A03E51-227E-CE40-B915-5EF6A87F9F91}"/>
              </a:ext>
            </a:extLst>
          </p:cNvPr>
          <p:cNvSpPr/>
          <p:nvPr/>
        </p:nvSpPr>
        <p:spPr>
          <a:xfrm>
            <a:off x="2123089" y="4806748"/>
            <a:ext cx="819807" cy="441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4753414-154C-A441-9414-90B8B8F011EE}"/>
              </a:ext>
            </a:extLst>
          </p:cNvPr>
          <p:cNvSpPr/>
          <p:nvPr/>
        </p:nvSpPr>
        <p:spPr>
          <a:xfrm>
            <a:off x="3237186" y="2844009"/>
            <a:ext cx="819807" cy="441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60" name="Diamond 59">
            <a:extLst>
              <a:ext uri="{FF2B5EF4-FFF2-40B4-BE49-F238E27FC236}">
                <a16:creationId xmlns:a16="http://schemas.microsoft.com/office/drawing/2014/main" id="{93233C73-816D-4B4E-8764-05D541A2C6DD}"/>
              </a:ext>
            </a:extLst>
          </p:cNvPr>
          <p:cNvSpPr/>
          <p:nvPr/>
        </p:nvSpPr>
        <p:spPr>
          <a:xfrm>
            <a:off x="2935969" y="1830101"/>
            <a:ext cx="536028" cy="5360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AF3942-4C17-734C-A521-64F0C62D6B7C}"/>
              </a:ext>
            </a:extLst>
          </p:cNvPr>
          <p:cNvSpPr txBox="1"/>
          <p:nvPr/>
        </p:nvSpPr>
        <p:spPr>
          <a:xfrm>
            <a:off x="2911952" y="1976188"/>
            <a:ext cx="578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On guard track?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55C48E-8598-D041-965E-BE76D4D04E6F}"/>
              </a:ext>
            </a:extLst>
          </p:cNvPr>
          <p:cNvSpPr txBox="1"/>
          <p:nvPr/>
        </p:nvSpPr>
        <p:spPr>
          <a:xfrm>
            <a:off x="2723024" y="1917724"/>
            <a:ext cx="3420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95F4C3-3FED-E649-A4BA-080BC74B179E}"/>
              </a:ext>
            </a:extLst>
          </p:cNvPr>
          <p:cNvSpPr txBox="1"/>
          <p:nvPr/>
        </p:nvSpPr>
        <p:spPr>
          <a:xfrm>
            <a:off x="2525856" y="3377702"/>
            <a:ext cx="7113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62F3267-7F39-2C4A-A374-8561F744E9FA}"/>
              </a:ext>
            </a:extLst>
          </p:cNvPr>
          <p:cNvSpPr txBox="1"/>
          <p:nvPr/>
        </p:nvSpPr>
        <p:spPr>
          <a:xfrm>
            <a:off x="2828237" y="2789933"/>
            <a:ext cx="7113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Yes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75BFB2-D578-FC4E-B5D1-AF3EFC669924}"/>
              </a:ext>
            </a:extLst>
          </p:cNvPr>
          <p:cNvSpPr txBox="1"/>
          <p:nvPr/>
        </p:nvSpPr>
        <p:spPr>
          <a:xfrm>
            <a:off x="2473051" y="2378539"/>
            <a:ext cx="3657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Yes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B642E7-8E5B-EC4B-A951-39881A83701A}"/>
              </a:ext>
            </a:extLst>
          </p:cNvPr>
          <p:cNvSpPr txBox="1"/>
          <p:nvPr/>
        </p:nvSpPr>
        <p:spPr>
          <a:xfrm>
            <a:off x="2545182" y="4393138"/>
            <a:ext cx="7113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Yes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2DA68B2-D821-7744-AC34-04C8B57D011A}"/>
              </a:ext>
            </a:extLst>
          </p:cNvPr>
          <p:cNvSpPr txBox="1"/>
          <p:nvPr/>
        </p:nvSpPr>
        <p:spPr>
          <a:xfrm>
            <a:off x="6945063" y="3544306"/>
            <a:ext cx="5530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Ball spotted by guards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04061A7-F85C-4E43-B825-6CAB40771554}"/>
              </a:ext>
            </a:extLst>
          </p:cNvPr>
          <p:cNvSpPr txBox="1"/>
          <p:nvPr/>
        </p:nvSpPr>
        <p:spPr>
          <a:xfrm>
            <a:off x="1488030" y="2580254"/>
            <a:ext cx="7113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End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C19762C-ECB1-BD43-B4A4-9E32C64493AB}"/>
              </a:ext>
            </a:extLst>
          </p:cNvPr>
          <p:cNvSpPr/>
          <p:nvPr/>
        </p:nvSpPr>
        <p:spPr>
          <a:xfrm>
            <a:off x="3288128" y="3845487"/>
            <a:ext cx="819807" cy="441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E93C5F18-461B-934A-8A12-DA08AE8B9768}"/>
              </a:ext>
            </a:extLst>
          </p:cNvPr>
          <p:cNvCxnSpPr>
            <a:cxnSpLocks/>
            <a:stCxn id="32" idx="3"/>
            <a:endCxn id="78" idx="1"/>
          </p:cNvCxnSpPr>
          <p:nvPr/>
        </p:nvCxnSpPr>
        <p:spPr>
          <a:xfrm>
            <a:off x="2801007" y="4025462"/>
            <a:ext cx="496784" cy="277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0A6DFCF-52A4-AE43-B4F8-2E20A9C80A48}"/>
              </a:ext>
            </a:extLst>
          </p:cNvPr>
          <p:cNvSpPr txBox="1"/>
          <p:nvPr/>
        </p:nvSpPr>
        <p:spPr>
          <a:xfrm>
            <a:off x="2195741" y="4889330"/>
            <a:ext cx="848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Goal is guard track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A0561F-D73B-E941-9E3B-79A21BEABBCB}"/>
              </a:ext>
            </a:extLst>
          </p:cNvPr>
          <p:cNvSpPr txBox="1"/>
          <p:nvPr/>
        </p:nvSpPr>
        <p:spPr>
          <a:xfrm>
            <a:off x="3297791" y="3953175"/>
            <a:ext cx="8004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Goal is last seen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14F04B-2713-2F4F-805C-4F9089C3B38E}"/>
              </a:ext>
            </a:extLst>
          </p:cNvPr>
          <p:cNvSpPr txBox="1"/>
          <p:nvPr/>
        </p:nvSpPr>
        <p:spPr>
          <a:xfrm>
            <a:off x="3372555" y="2974782"/>
            <a:ext cx="8668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Goal is ball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DEFD8E2-3328-3542-8ADB-14978FAD57E7}"/>
              </a:ext>
            </a:extLst>
          </p:cNvPr>
          <p:cNvSpPr/>
          <p:nvPr/>
        </p:nvSpPr>
        <p:spPr>
          <a:xfrm>
            <a:off x="3511472" y="2305260"/>
            <a:ext cx="819807" cy="441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0ED6AC2-C181-914D-A750-5838E9D20BA3}"/>
              </a:ext>
            </a:extLst>
          </p:cNvPr>
          <p:cNvSpPr/>
          <p:nvPr/>
        </p:nvSpPr>
        <p:spPr>
          <a:xfrm>
            <a:off x="3730273" y="1776117"/>
            <a:ext cx="819807" cy="441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B11FF13-D4FE-DF4F-BA79-B399CE5796E0}"/>
              </a:ext>
            </a:extLst>
          </p:cNvPr>
          <p:cNvSpPr txBox="1"/>
          <p:nvPr/>
        </p:nvSpPr>
        <p:spPr>
          <a:xfrm>
            <a:off x="3484865" y="2438707"/>
            <a:ext cx="11293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Goal is guard track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F7ADC5-F54D-7646-9F83-07960833B610}"/>
              </a:ext>
            </a:extLst>
          </p:cNvPr>
          <p:cNvSpPr txBox="1"/>
          <p:nvPr/>
        </p:nvSpPr>
        <p:spPr>
          <a:xfrm>
            <a:off x="3730761" y="1823039"/>
            <a:ext cx="8053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Set guard movement on track</a:t>
            </a:r>
          </a:p>
        </p:txBody>
      </p:sp>
      <p:sp>
        <p:nvSpPr>
          <p:cNvPr id="85" name="Diamond 84">
            <a:extLst>
              <a:ext uri="{FF2B5EF4-FFF2-40B4-BE49-F238E27FC236}">
                <a16:creationId xmlns:a16="http://schemas.microsoft.com/office/drawing/2014/main" id="{DE04FFA1-16E0-794F-9767-5FDD280C1463}"/>
              </a:ext>
            </a:extLst>
          </p:cNvPr>
          <p:cNvSpPr/>
          <p:nvPr/>
        </p:nvSpPr>
        <p:spPr>
          <a:xfrm>
            <a:off x="4364618" y="3788986"/>
            <a:ext cx="536028" cy="5360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06901F-9271-154E-831C-00D09B7EDC5B}"/>
              </a:ext>
            </a:extLst>
          </p:cNvPr>
          <p:cNvSpPr txBox="1"/>
          <p:nvPr/>
        </p:nvSpPr>
        <p:spPr>
          <a:xfrm>
            <a:off x="5204581" y="3972372"/>
            <a:ext cx="11204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Find path to goal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59A697C-F234-D345-86EA-8F769C4A0644}"/>
              </a:ext>
            </a:extLst>
          </p:cNvPr>
          <p:cNvSpPr/>
          <p:nvPr/>
        </p:nvSpPr>
        <p:spPr>
          <a:xfrm>
            <a:off x="5171950" y="3840885"/>
            <a:ext cx="819807" cy="441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0CC02AA-E403-E64D-93D8-FA9469C32197}"/>
              </a:ext>
            </a:extLst>
          </p:cNvPr>
          <p:cNvSpPr/>
          <p:nvPr/>
        </p:nvSpPr>
        <p:spPr>
          <a:xfrm>
            <a:off x="5176826" y="3132790"/>
            <a:ext cx="819807" cy="441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CD915A2-1079-7D4E-A3BA-0512636F8227}"/>
              </a:ext>
            </a:extLst>
          </p:cNvPr>
          <p:cNvSpPr txBox="1"/>
          <p:nvPr/>
        </p:nvSpPr>
        <p:spPr>
          <a:xfrm>
            <a:off x="5177367" y="3163181"/>
            <a:ext cx="8119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Set guard movement on path</a:t>
            </a:r>
          </a:p>
        </p:txBody>
      </p:sp>
      <p:sp>
        <p:nvSpPr>
          <p:cNvPr id="90" name="Diamond 89">
            <a:extLst>
              <a:ext uri="{FF2B5EF4-FFF2-40B4-BE49-F238E27FC236}">
                <a16:creationId xmlns:a16="http://schemas.microsoft.com/office/drawing/2014/main" id="{3B1D001E-6AB2-1645-9F33-E569586DEAC0}"/>
              </a:ext>
            </a:extLst>
          </p:cNvPr>
          <p:cNvSpPr/>
          <p:nvPr/>
        </p:nvSpPr>
        <p:spPr>
          <a:xfrm>
            <a:off x="5311607" y="1760147"/>
            <a:ext cx="536028" cy="5360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81FD646-C615-5843-AA30-5323F4E58E87}"/>
              </a:ext>
            </a:extLst>
          </p:cNvPr>
          <p:cNvSpPr/>
          <p:nvPr/>
        </p:nvSpPr>
        <p:spPr>
          <a:xfrm>
            <a:off x="6641564" y="973012"/>
            <a:ext cx="52552" cy="11771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92" name="Diamond 91">
            <a:extLst>
              <a:ext uri="{FF2B5EF4-FFF2-40B4-BE49-F238E27FC236}">
                <a16:creationId xmlns:a16="http://schemas.microsoft.com/office/drawing/2014/main" id="{2F2D5212-F540-1243-94D7-6636EA9D7040}"/>
              </a:ext>
            </a:extLst>
          </p:cNvPr>
          <p:cNvSpPr/>
          <p:nvPr/>
        </p:nvSpPr>
        <p:spPr>
          <a:xfrm>
            <a:off x="3798740" y="476334"/>
            <a:ext cx="536028" cy="5360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</a:t>
            </a:r>
          </a:p>
        </p:txBody>
      </p:sp>
      <p:sp>
        <p:nvSpPr>
          <p:cNvPr id="93" name="Diamond 92">
            <a:extLst>
              <a:ext uri="{FF2B5EF4-FFF2-40B4-BE49-F238E27FC236}">
                <a16:creationId xmlns:a16="http://schemas.microsoft.com/office/drawing/2014/main" id="{F7970FD1-1A63-C248-8AC8-FDCB7E859D7A}"/>
              </a:ext>
            </a:extLst>
          </p:cNvPr>
          <p:cNvSpPr/>
          <p:nvPr/>
        </p:nvSpPr>
        <p:spPr>
          <a:xfrm>
            <a:off x="4796324" y="472964"/>
            <a:ext cx="536028" cy="5360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640039-4BBE-B04C-908A-B8678A890EC5}"/>
              </a:ext>
            </a:extLst>
          </p:cNvPr>
          <p:cNvSpPr txBox="1"/>
          <p:nvPr/>
        </p:nvSpPr>
        <p:spPr>
          <a:xfrm>
            <a:off x="3786682" y="516805"/>
            <a:ext cx="5805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Mouse was released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77CD1FB-7AF5-B946-91B1-4318F58FB051}"/>
              </a:ext>
            </a:extLst>
          </p:cNvPr>
          <p:cNvSpPr txBox="1"/>
          <p:nvPr/>
        </p:nvSpPr>
        <p:spPr>
          <a:xfrm>
            <a:off x="4781938" y="525517"/>
            <a:ext cx="564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Mouse was dragged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D9740-9212-614B-B1F3-7FAF23AEF3EB}"/>
              </a:ext>
            </a:extLst>
          </p:cNvPr>
          <p:cNvSpPr/>
          <p:nvPr/>
        </p:nvSpPr>
        <p:spPr>
          <a:xfrm>
            <a:off x="5520649" y="525517"/>
            <a:ext cx="819807" cy="441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B2C128C-799F-1449-8F55-A4CCBEB2047A}"/>
              </a:ext>
            </a:extLst>
          </p:cNvPr>
          <p:cNvSpPr/>
          <p:nvPr/>
        </p:nvSpPr>
        <p:spPr>
          <a:xfrm>
            <a:off x="3654862" y="1190806"/>
            <a:ext cx="819807" cy="441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02" name="Diamond 101">
            <a:extLst>
              <a:ext uri="{FF2B5EF4-FFF2-40B4-BE49-F238E27FC236}">
                <a16:creationId xmlns:a16="http://schemas.microsoft.com/office/drawing/2014/main" id="{668D3D3A-0276-AD4A-8627-C207AA1A161B}"/>
              </a:ext>
            </a:extLst>
          </p:cNvPr>
          <p:cNvSpPr/>
          <p:nvPr/>
        </p:nvSpPr>
        <p:spPr>
          <a:xfrm>
            <a:off x="5673250" y="1124093"/>
            <a:ext cx="536028" cy="5360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46F4BE9-3E8F-7F4B-9B2E-058A21B3FC05}"/>
              </a:ext>
            </a:extLst>
          </p:cNvPr>
          <p:cNvSpPr/>
          <p:nvPr/>
        </p:nvSpPr>
        <p:spPr>
          <a:xfrm>
            <a:off x="6930393" y="1347094"/>
            <a:ext cx="819807" cy="441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4675720-54DF-C44B-B96E-0C810BA3443D}"/>
              </a:ext>
            </a:extLst>
          </p:cNvPr>
          <p:cNvSpPr txBox="1"/>
          <p:nvPr/>
        </p:nvSpPr>
        <p:spPr>
          <a:xfrm>
            <a:off x="5586729" y="652609"/>
            <a:ext cx="8518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Update arrow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96CAD47-B75E-D546-9BD1-4B1E2AB8359A}"/>
              </a:ext>
            </a:extLst>
          </p:cNvPr>
          <p:cNvSpPr txBox="1"/>
          <p:nvPr/>
        </p:nvSpPr>
        <p:spPr>
          <a:xfrm>
            <a:off x="3613563" y="1253815"/>
            <a:ext cx="948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Remove arrow and apply forces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500823F-4989-D14C-A51A-97DDD8638D05}"/>
              </a:ext>
            </a:extLst>
          </p:cNvPr>
          <p:cNvSpPr txBox="1"/>
          <p:nvPr/>
        </p:nvSpPr>
        <p:spPr>
          <a:xfrm>
            <a:off x="7044086" y="1426071"/>
            <a:ext cx="819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Update movement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7920015-FE64-F54C-831F-C4CF2BB9F13A}"/>
              </a:ext>
            </a:extLst>
          </p:cNvPr>
          <p:cNvSpPr txBox="1"/>
          <p:nvPr/>
        </p:nvSpPr>
        <p:spPr>
          <a:xfrm>
            <a:off x="8182687" y="2271604"/>
            <a:ext cx="604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Ball collide with guard</a:t>
            </a:r>
          </a:p>
        </p:txBody>
      </p:sp>
      <p:sp>
        <p:nvSpPr>
          <p:cNvPr id="110" name="Diamond 109">
            <a:extLst>
              <a:ext uri="{FF2B5EF4-FFF2-40B4-BE49-F238E27FC236}">
                <a16:creationId xmlns:a16="http://schemas.microsoft.com/office/drawing/2014/main" id="{C3DAFCAE-8A23-1644-8AA8-F708A9562DA7}"/>
              </a:ext>
            </a:extLst>
          </p:cNvPr>
          <p:cNvSpPr/>
          <p:nvPr/>
        </p:nvSpPr>
        <p:spPr>
          <a:xfrm>
            <a:off x="8195021" y="2157481"/>
            <a:ext cx="536028" cy="5360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11" name="Diamond 110">
            <a:extLst>
              <a:ext uri="{FF2B5EF4-FFF2-40B4-BE49-F238E27FC236}">
                <a16:creationId xmlns:a16="http://schemas.microsoft.com/office/drawing/2014/main" id="{59A8D02E-78BC-4946-A84F-08913250E14E}"/>
              </a:ext>
            </a:extLst>
          </p:cNvPr>
          <p:cNvSpPr/>
          <p:nvPr/>
        </p:nvSpPr>
        <p:spPr>
          <a:xfrm>
            <a:off x="7620177" y="2841674"/>
            <a:ext cx="536028" cy="5360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12" name="Diamond 111">
            <a:extLst>
              <a:ext uri="{FF2B5EF4-FFF2-40B4-BE49-F238E27FC236}">
                <a16:creationId xmlns:a16="http://schemas.microsoft.com/office/drawing/2014/main" id="{6D3A5D8D-E3CD-3F4F-8A49-13035A495E8A}"/>
              </a:ext>
            </a:extLst>
          </p:cNvPr>
          <p:cNvSpPr/>
          <p:nvPr/>
        </p:nvSpPr>
        <p:spPr>
          <a:xfrm>
            <a:off x="6900919" y="3477729"/>
            <a:ext cx="536028" cy="5360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7F659DD-497F-AB4F-ABDF-1465619F80E2}"/>
              </a:ext>
            </a:extLst>
          </p:cNvPr>
          <p:cNvSpPr txBox="1"/>
          <p:nvPr/>
        </p:nvSpPr>
        <p:spPr>
          <a:xfrm>
            <a:off x="7620188" y="2958959"/>
            <a:ext cx="666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Ball collide with hole</a:t>
            </a:r>
          </a:p>
        </p:txBody>
      </p:sp>
      <p:sp>
        <p:nvSpPr>
          <p:cNvPr id="118" name="Diamond 117">
            <a:extLst>
              <a:ext uri="{FF2B5EF4-FFF2-40B4-BE49-F238E27FC236}">
                <a16:creationId xmlns:a16="http://schemas.microsoft.com/office/drawing/2014/main" id="{CAA0BFE1-EF48-0B44-9599-87BB03AA6FBB}"/>
              </a:ext>
            </a:extLst>
          </p:cNvPr>
          <p:cNvSpPr/>
          <p:nvPr/>
        </p:nvSpPr>
        <p:spPr>
          <a:xfrm>
            <a:off x="734180" y="1942538"/>
            <a:ext cx="536028" cy="5360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C4556E-BA13-2443-8E98-D6E413953D03}"/>
              </a:ext>
            </a:extLst>
          </p:cNvPr>
          <p:cNvSpPr txBox="1"/>
          <p:nvPr/>
        </p:nvSpPr>
        <p:spPr>
          <a:xfrm>
            <a:off x="785379" y="2002803"/>
            <a:ext cx="5357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Level complete/failed?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7CBB3DC-2AF3-9F4D-BF17-6F6AA4564143}"/>
              </a:ext>
            </a:extLst>
          </p:cNvPr>
          <p:cNvCxnSpPr>
            <a:cxnSpLocks/>
            <a:stCxn id="6" idx="3"/>
            <a:endCxn id="92" idx="1"/>
          </p:cNvCxnSpPr>
          <p:nvPr/>
        </p:nvCxnSpPr>
        <p:spPr>
          <a:xfrm flipV="1">
            <a:off x="3321269" y="744348"/>
            <a:ext cx="477471" cy="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3699BE0-F08B-C246-AE77-A75FB13B33CE}"/>
              </a:ext>
            </a:extLst>
          </p:cNvPr>
          <p:cNvCxnSpPr>
            <a:cxnSpLocks/>
            <a:stCxn id="85" idx="3"/>
            <a:endCxn id="87" idx="1"/>
          </p:cNvCxnSpPr>
          <p:nvPr/>
        </p:nvCxnSpPr>
        <p:spPr>
          <a:xfrm>
            <a:off x="4900646" y="4057000"/>
            <a:ext cx="271304" cy="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1A82E91-004E-6F44-864B-10F3C0F57FBB}"/>
              </a:ext>
            </a:extLst>
          </p:cNvPr>
          <p:cNvCxnSpPr>
            <a:stCxn id="71" idx="3"/>
            <a:endCxn id="85" idx="1"/>
          </p:cNvCxnSpPr>
          <p:nvPr/>
        </p:nvCxnSpPr>
        <p:spPr>
          <a:xfrm flipV="1">
            <a:off x="4107935" y="4057000"/>
            <a:ext cx="256683" cy="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31ECF66-2849-3F45-A747-B2E3FCF044E6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 flipV="1">
            <a:off x="4334768" y="740978"/>
            <a:ext cx="461556" cy="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18F6D04-59D5-F043-AFAE-A9922D84B58B}"/>
              </a:ext>
            </a:extLst>
          </p:cNvPr>
          <p:cNvCxnSpPr>
            <a:stCxn id="92" idx="2"/>
            <a:endCxn id="101" idx="0"/>
          </p:cNvCxnSpPr>
          <p:nvPr/>
        </p:nvCxnSpPr>
        <p:spPr>
          <a:xfrm flipH="1">
            <a:off x="4064766" y="1012362"/>
            <a:ext cx="1988" cy="178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9E9E0D5-0E1D-254A-B167-B6538FB8C6F7}"/>
              </a:ext>
            </a:extLst>
          </p:cNvPr>
          <p:cNvCxnSpPr>
            <a:cxnSpLocks/>
            <a:stCxn id="93" idx="3"/>
            <a:endCxn id="100" idx="1"/>
          </p:cNvCxnSpPr>
          <p:nvPr/>
        </p:nvCxnSpPr>
        <p:spPr>
          <a:xfrm>
            <a:off x="5332352" y="740978"/>
            <a:ext cx="188297" cy="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57EFC297-E9D5-D941-A51D-C47C22EDCEF6}"/>
              </a:ext>
            </a:extLst>
          </p:cNvPr>
          <p:cNvCxnSpPr>
            <a:cxnSpLocks/>
            <a:stCxn id="60" idx="2"/>
            <a:endCxn id="81" idx="1"/>
          </p:cNvCxnSpPr>
          <p:nvPr/>
        </p:nvCxnSpPr>
        <p:spPr>
          <a:xfrm rot="16200000" flipH="1">
            <a:off x="3277803" y="2292308"/>
            <a:ext cx="159848" cy="3074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40DE3BB4-43AC-7C43-B1F9-4F75CAFC525A}"/>
              </a:ext>
            </a:extLst>
          </p:cNvPr>
          <p:cNvCxnSpPr>
            <a:cxnSpLocks/>
            <a:stCxn id="60" idx="3"/>
            <a:endCxn id="82" idx="1"/>
          </p:cNvCxnSpPr>
          <p:nvPr/>
        </p:nvCxnSpPr>
        <p:spPr>
          <a:xfrm flipV="1">
            <a:off x="3471997" y="1996834"/>
            <a:ext cx="258276" cy="1012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ACB6E96F-7D2C-5242-90CF-4B12E6C9C8A0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4056993" y="3064726"/>
            <a:ext cx="417676" cy="862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6C037934-0B6E-B745-B40A-57597F40D9B8}"/>
              </a:ext>
            </a:extLst>
          </p:cNvPr>
          <p:cNvCxnSpPr>
            <a:cxnSpLocks/>
            <a:stCxn id="81" idx="3"/>
            <a:endCxn id="85" idx="0"/>
          </p:cNvCxnSpPr>
          <p:nvPr/>
        </p:nvCxnSpPr>
        <p:spPr>
          <a:xfrm>
            <a:off x="4331279" y="2525977"/>
            <a:ext cx="301353" cy="12630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F6C22EBC-1EE9-9747-84D0-44B5EEBF526B}"/>
              </a:ext>
            </a:extLst>
          </p:cNvPr>
          <p:cNvCxnSpPr>
            <a:cxnSpLocks/>
            <a:stCxn id="101" idx="3"/>
            <a:endCxn id="102" idx="2"/>
          </p:cNvCxnSpPr>
          <p:nvPr/>
        </p:nvCxnSpPr>
        <p:spPr>
          <a:xfrm>
            <a:off x="4474669" y="1411523"/>
            <a:ext cx="1466595" cy="248598"/>
          </a:xfrm>
          <a:prstGeom prst="bentConnector4">
            <a:avLst>
              <a:gd name="adj1" fmla="val 33719"/>
              <a:gd name="adj2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723CEFB9-1A7D-1D4B-90B3-694C8715DEB4}"/>
              </a:ext>
            </a:extLst>
          </p:cNvPr>
          <p:cNvCxnSpPr>
            <a:stCxn id="93" idx="2"/>
            <a:endCxn id="102" idx="1"/>
          </p:cNvCxnSpPr>
          <p:nvPr/>
        </p:nvCxnSpPr>
        <p:spPr>
          <a:xfrm rot="16200000" flipH="1">
            <a:off x="5177237" y="896093"/>
            <a:ext cx="383115" cy="6089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6CCEAFFD-811F-E847-B06E-C930CD10F9C2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5847635" y="1897327"/>
            <a:ext cx="815562" cy="1308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B67385B0-6D5C-B34C-A68D-7D89811CDC04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6209278" y="1392107"/>
            <a:ext cx="458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A550421D-B905-3748-A938-D9242FE57C5F}"/>
              </a:ext>
            </a:extLst>
          </p:cNvPr>
          <p:cNvCxnSpPr>
            <a:cxnSpLocks/>
            <a:stCxn id="91" idx="3"/>
            <a:endCxn id="103" idx="1"/>
          </p:cNvCxnSpPr>
          <p:nvPr/>
        </p:nvCxnSpPr>
        <p:spPr>
          <a:xfrm>
            <a:off x="6694116" y="1561592"/>
            <a:ext cx="236277" cy="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ABCF2027-2B3E-0B4E-8BB6-900A797411C9}"/>
              </a:ext>
            </a:extLst>
          </p:cNvPr>
          <p:cNvSpPr/>
          <p:nvPr/>
        </p:nvSpPr>
        <p:spPr>
          <a:xfrm>
            <a:off x="8053131" y="1336467"/>
            <a:ext cx="819807" cy="441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9BA400BD-C738-C74C-AFF7-908A1CF51E04}"/>
              </a:ext>
            </a:extLst>
          </p:cNvPr>
          <p:cNvSpPr txBox="1"/>
          <p:nvPr/>
        </p:nvSpPr>
        <p:spPr>
          <a:xfrm>
            <a:off x="8068761" y="1461452"/>
            <a:ext cx="8198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Process collisions</a:t>
            </a:r>
          </a:p>
        </p:txBody>
      </p: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500CD4D3-EC74-CA44-91E4-994965F0C586}"/>
              </a:ext>
            </a:extLst>
          </p:cNvPr>
          <p:cNvCxnSpPr>
            <a:cxnSpLocks/>
            <a:stCxn id="103" idx="3"/>
            <a:endCxn id="260" idx="1"/>
          </p:cNvCxnSpPr>
          <p:nvPr/>
        </p:nvCxnSpPr>
        <p:spPr>
          <a:xfrm flipV="1">
            <a:off x="7750200" y="1557184"/>
            <a:ext cx="302931" cy="10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3A115C50-6BBB-634D-AF4E-11E7F8D4F553}"/>
              </a:ext>
            </a:extLst>
          </p:cNvPr>
          <p:cNvCxnSpPr>
            <a:cxnSpLocks/>
            <a:stCxn id="260" idx="2"/>
            <a:endCxn id="110" idx="0"/>
          </p:cNvCxnSpPr>
          <p:nvPr/>
        </p:nvCxnSpPr>
        <p:spPr>
          <a:xfrm>
            <a:off x="8463035" y="1777901"/>
            <a:ext cx="0" cy="37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52C62B14-D839-4A46-9C43-E8DACA987953}"/>
              </a:ext>
            </a:extLst>
          </p:cNvPr>
          <p:cNvCxnSpPr>
            <a:cxnSpLocks/>
            <a:stCxn id="110" idx="1"/>
            <a:endCxn id="111" idx="0"/>
          </p:cNvCxnSpPr>
          <p:nvPr/>
        </p:nvCxnSpPr>
        <p:spPr>
          <a:xfrm rot="10800000" flipV="1">
            <a:off x="7888191" y="2425494"/>
            <a:ext cx="306830" cy="416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1CCB2AA-7C9E-E043-8018-218447177662}"/>
              </a:ext>
            </a:extLst>
          </p:cNvPr>
          <p:cNvSpPr/>
          <p:nvPr/>
        </p:nvSpPr>
        <p:spPr>
          <a:xfrm>
            <a:off x="8550111" y="2681707"/>
            <a:ext cx="819807" cy="441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</a:t>
            </a:r>
          </a:p>
        </p:txBody>
      </p:sp>
      <p:cxnSp>
        <p:nvCxnSpPr>
          <p:cNvPr id="281" name="Elbow Connector 280">
            <a:extLst>
              <a:ext uri="{FF2B5EF4-FFF2-40B4-BE49-F238E27FC236}">
                <a16:creationId xmlns:a16="http://schemas.microsoft.com/office/drawing/2014/main" id="{6AEBDD7D-C9F8-144F-B848-16FA5CBA32CE}"/>
              </a:ext>
            </a:extLst>
          </p:cNvPr>
          <p:cNvCxnSpPr>
            <a:stCxn id="110" idx="3"/>
            <a:endCxn id="276" idx="0"/>
          </p:cNvCxnSpPr>
          <p:nvPr/>
        </p:nvCxnSpPr>
        <p:spPr>
          <a:xfrm>
            <a:off x="8731049" y="2425495"/>
            <a:ext cx="228966" cy="256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>
            <a:extLst>
              <a:ext uri="{FF2B5EF4-FFF2-40B4-BE49-F238E27FC236}">
                <a16:creationId xmlns:a16="http://schemas.microsoft.com/office/drawing/2014/main" id="{769B323F-797F-DB48-80C7-9F3E4F255D17}"/>
              </a:ext>
            </a:extLst>
          </p:cNvPr>
          <p:cNvCxnSpPr>
            <a:cxnSpLocks/>
            <a:endCxn id="112" idx="0"/>
          </p:cNvCxnSpPr>
          <p:nvPr/>
        </p:nvCxnSpPr>
        <p:spPr>
          <a:xfrm rot="10800000" flipV="1">
            <a:off x="7168933" y="3123141"/>
            <a:ext cx="443316" cy="3545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305">
            <a:extLst>
              <a:ext uri="{FF2B5EF4-FFF2-40B4-BE49-F238E27FC236}">
                <a16:creationId xmlns:a16="http://schemas.microsoft.com/office/drawing/2014/main" id="{8D1FF7B6-FE74-F745-BF42-65EB4E025D93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2933556" y="4325014"/>
            <a:ext cx="1699076" cy="6649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313">
            <a:extLst>
              <a:ext uri="{FF2B5EF4-FFF2-40B4-BE49-F238E27FC236}">
                <a16:creationId xmlns:a16="http://schemas.microsoft.com/office/drawing/2014/main" id="{481190AA-C714-9E45-8961-49A1B9380E97}"/>
              </a:ext>
            </a:extLst>
          </p:cNvPr>
          <p:cNvCxnSpPr>
            <a:stCxn id="100" idx="2"/>
            <a:endCxn id="102" idx="0"/>
          </p:cNvCxnSpPr>
          <p:nvPr/>
        </p:nvCxnSpPr>
        <p:spPr>
          <a:xfrm rot="16200000" flipH="1">
            <a:off x="5857337" y="1040166"/>
            <a:ext cx="157142" cy="107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tangle 315">
            <a:extLst>
              <a:ext uri="{FF2B5EF4-FFF2-40B4-BE49-F238E27FC236}">
                <a16:creationId xmlns:a16="http://schemas.microsoft.com/office/drawing/2014/main" id="{33891A9E-D7E4-954F-A79A-1138D7859690}"/>
              </a:ext>
            </a:extLst>
          </p:cNvPr>
          <p:cNvSpPr/>
          <p:nvPr/>
        </p:nvSpPr>
        <p:spPr>
          <a:xfrm>
            <a:off x="6769454" y="4209219"/>
            <a:ext cx="819807" cy="441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BA02F26E-AAAB-BC40-8DDE-910FEBC89785}"/>
              </a:ext>
            </a:extLst>
          </p:cNvPr>
          <p:cNvSpPr/>
          <p:nvPr/>
        </p:nvSpPr>
        <p:spPr>
          <a:xfrm>
            <a:off x="8028604" y="3674101"/>
            <a:ext cx="819807" cy="441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66AB8D9-7F9D-4049-A514-84BE53FBABF2}"/>
              </a:ext>
            </a:extLst>
          </p:cNvPr>
          <p:cNvSpPr txBox="1"/>
          <p:nvPr/>
        </p:nvSpPr>
        <p:spPr>
          <a:xfrm>
            <a:off x="8715654" y="2795835"/>
            <a:ext cx="5261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Set failed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831F970-D9D7-104B-BEA3-687A16FD7FE7}"/>
              </a:ext>
            </a:extLst>
          </p:cNvPr>
          <p:cNvSpPr txBox="1"/>
          <p:nvPr/>
        </p:nvSpPr>
        <p:spPr>
          <a:xfrm>
            <a:off x="6769454" y="4330960"/>
            <a:ext cx="8611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Set guard to chase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B26B2DB-49CA-844B-B489-1F10DC6B1BAF}"/>
              </a:ext>
            </a:extLst>
          </p:cNvPr>
          <p:cNvSpPr txBox="1"/>
          <p:nvPr/>
        </p:nvSpPr>
        <p:spPr>
          <a:xfrm>
            <a:off x="8145893" y="3813701"/>
            <a:ext cx="6687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Set complete</a:t>
            </a:r>
          </a:p>
        </p:txBody>
      </p:sp>
      <p:cxnSp>
        <p:nvCxnSpPr>
          <p:cNvPr id="324" name="Elbow Connector 323">
            <a:extLst>
              <a:ext uri="{FF2B5EF4-FFF2-40B4-BE49-F238E27FC236}">
                <a16:creationId xmlns:a16="http://schemas.microsoft.com/office/drawing/2014/main" id="{1274339F-A2FD-1E49-A556-95F123B114D5}"/>
              </a:ext>
            </a:extLst>
          </p:cNvPr>
          <p:cNvCxnSpPr>
            <a:stCxn id="112" idx="2"/>
            <a:endCxn id="316" idx="0"/>
          </p:cNvCxnSpPr>
          <p:nvPr/>
        </p:nvCxnSpPr>
        <p:spPr>
          <a:xfrm rot="16200000" flipH="1">
            <a:off x="7076414" y="4106275"/>
            <a:ext cx="195462" cy="104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>
            <a:extLst>
              <a:ext uri="{FF2B5EF4-FFF2-40B4-BE49-F238E27FC236}">
                <a16:creationId xmlns:a16="http://schemas.microsoft.com/office/drawing/2014/main" id="{D142AF7F-6396-7E40-8C2C-B212657EF993}"/>
              </a:ext>
            </a:extLst>
          </p:cNvPr>
          <p:cNvCxnSpPr>
            <a:cxnSpLocks/>
            <a:endCxn id="317" idx="0"/>
          </p:cNvCxnSpPr>
          <p:nvPr/>
        </p:nvCxnSpPr>
        <p:spPr>
          <a:xfrm rot="16200000" flipH="1">
            <a:off x="8021612" y="3257205"/>
            <a:ext cx="549446" cy="284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Diamond 329">
            <a:extLst>
              <a:ext uri="{FF2B5EF4-FFF2-40B4-BE49-F238E27FC236}">
                <a16:creationId xmlns:a16="http://schemas.microsoft.com/office/drawing/2014/main" id="{470A938A-A042-D04D-A980-3A96875B2EEB}"/>
              </a:ext>
            </a:extLst>
          </p:cNvPr>
          <p:cNvSpPr/>
          <p:nvPr/>
        </p:nvSpPr>
        <p:spPr>
          <a:xfrm>
            <a:off x="7612249" y="4944095"/>
            <a:ext cx="536028" cy="5360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cxnSp>
        <p:nvCxnSpPr>
          <p:cNvPr id="333" name="Elbow Connector 332">
            <a:extLst>
              <a:ext uri="{FF2B5EF4-FFF2-40B4-BE49-F238E27FC236}">
                <a16:creationId xmlns:a16="http://schemas.microsoft.com/office/drawing/2014/main" id="{54B1FD17-99F5-4346-99B2-E78F611068D4}"/>
              </a:ext>
            </a:extLst>
          </p:cNvPr>
          <p:cNvCxnSpPr>
            <a:stCxn id="316" idx="2"/>
          </p:cNvCxnSpPr>
          <p:nvPr/>
        </p:nvCxnSpPr>
        <p:spPr>
          <a:xfrm rot="16200000" flipH="1">
            <a:off x="7258396" y="4571614"/>
            <a:ext cx="412366" cy="5704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Elbow Connector 334">
            <a:extLst>
              <a:ext uri="{FF2B5EF4-FFF2-40B4-BE49-F238E27FC236}">
                <a16:creationId xmlns:a16="http://schemas.microsoft.com/office/drawing/2014/main" id="{43CB1989-5DC0-F44D-AD1F-7986755B5885}"/>
              </a:ext>
            </a:extLst>
          </p:cNvPr>
          <p:cNvCxnSpPr>
            <a:cxnSpLocks/>
            <a:stCxn id="112" idx="1"/>
            <a:endCxn id="330" idx="1"/>
          </p:cNvCxnSpPr>
          <p:nvPr/>
        </p:nvCxnSpPr>
        <p:spPr>
          <a:xfrm rot="10800000" flipH="1" flipV="1">
            <a:off x="6900919" y="3745743"/>
            <a:ext cx="711330" cy="1466366"/>
          </a:xfrm>
          <a:prstGeom prst="bentConnector3">
            <a:avLst>
              <a:gd name="adj1" fmla="val -321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39">
            <a:extLst>
              <a:ext uri="{FF2B5EF4-FFF2-40B4-BE49-F238E27FC236}">
                <a16:creationId xmlns:a16="http://schemas.microsoft.com/office/drawing/2014/main" id="{71DFB632-EED9-314B-99C8-92ED500D1801}"/>
              </a:ext>
            </a:extLst>
          </p:cNvPr>
          <p:cNvCxnSpPr>
            <a:stCxn id="317" idx="2"/>
            <a:endCxn id="330" idx="0"/>
          </p:cNvCxnSpPr>
          <p:nvPr/>
        </p:nvCxnSpPr>
        <p:spPr>
          <a:xfrm rot="5400000">
            <a:off x="7745106" y="4250693"/>
            <a:ext cx="828560" cy="558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Elbow Connector 340">
            <a:extLst>
              <a:ext uri="{FF2B5EF4-FFF2-40B4-BE49-F238E27FC236}">
                <a16:creationId xmlns:a16="http://schemas.microsoft.com/office/drawing/2014/main" id="{F0D50B45-28A8-2044-B8EF-A79D6B1B20C6}"/>
              </a:ext>
            </a:extLst>
          </p:cNvPr>
          <p:cNvCxnSpPr>
            <a:cxnSpLocks/>
            <a:stCxn id="276" idx="2"/>
          </p:cNvCxnSpPr>
          <p:nvPr/>
        </p:nvCxnSpPr>
        <p:spPr>
          <a:xfrm rot="5400000">
            <a:off x="7501741" y="3657371"/>
            <a:ext cx="1992505" cy="924044"/>
          </a:xfrm>
          <a:prstGeom prst="bentConnector3">
            <a:avLst>
              <a:gd name="adj1" fmla="val 77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Elbow Connector 346">
            <a:extLst>
              <a:ext uri="{FF2B5EF4-FFF2-40B4-BE49-F238E27FC236}">
                <a16:creationId xmlns:a16="http://schemas.microsoft.com/office/drawing/2014/main" id="{943CA9B2-F2BF-1342-A921-F50FDE639812}"/>
              </a:ext>
            </a:extLst>
          </p:cNvPr>
          <p:cNvCxnSpPr>
            <a:cxnSpLocks/>
            <a:stCxn id="330" idx="2"/>
            <a:endCxn id="118" idx="2"/>
          </p:cNvCxnSpPr>
          <p:nvPr/>
        </p:nvCxnSpPr>
        <p:spPr>
          <a:xfrm rot="5400000" flipH="1">
            <a:off x="2940450" y="540311"/>
            <a:ext cx="3001557" cy="6878069"/>
          </a:xfrm>
          <a:prstGeom prst="bentConnector3">
            <a:avLst>
              <a:gd name="adj1" fmla="val -76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Elbow Connector 352">
            <a:extLst>
              <a:ext uri="{FF2B5EF4-FFF2-40B4-BE49-F238E27FC236}">
                <a16:creationId xmlns:a16="http://schemas.microsoft.com/office/drawing/2014/main" id="{64926400-11F5-B74F-BC12-2982EF6C62BC}"/>
              </a:ext>
            </a:extLst>
          </p:cNvPr>
          <p:cNvCxnSpPr>
            <a:cxnSpLocks/>
            <a:endCxn id="358" idx="0"/>
          </p:cNvCxnSpPr>
          <p:nvPr/>
        </p:nvCxnSpPr>
        <p:spPr>
          <a:xfrm>
            <a:off x="1271892" y="2209710"/>
            <a:ext cx="366654" cy="263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Oval 357">
            <a:extLst>
              <a:ext uri="{FF2B5EF4-FFF2-40B4-BE49-F238E27FC236}">
                <a16:creationId xmlns:a16="http://schemas.microsoft.com/office/drawing/2014/main" id="{600689AB-C89A-C84E-9551-36F152DB9151}"/>
              </a:ext>
            </a:extLst>
          </p:cNvPr>
          <p:cNvSpPr/>
          <p:nvPr/>
        </p:nvSpPr>
        <p:spPr>
          <a:xfrm>
            <a:off x="1423084" y="2473375"/>
            <a:ext cx="430924" cy="430924"/>
          </a:xfrm>
          <a:prstGeom prst="ellipse">
            <a:avLst/>
          </a:prstGeom>
          <a:solidFill>
            <a:schemeClr val="accent1">
              <a:lumMod val="60000"/>
              <a:lumOff val="40000"/>
              <a:alpha val="2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361" name="Elbow Connector 360">
            <a:extLst>
              <a:ext uri="{FF2B5EF4-FFF2-40B4-BE49-F238E27FC236}">
                <a16:creationId xmlns:a16="http://schemas.microsoft.com/office/drawing/2014/main" id="{0DCA7F9B-CD50-8D48-B8B9-A258247903F6}"/>
              </a:ext>
            </a:extLst>
          </p:cNvPr>
          <p:cNvCxnSpPr>
            <a:cxnSpLocks/>
            <a:stCxn id="118" idx="0"/>
            <a:endCxn id="5" idx="4"/>
          </p:cNvCxnSpPr>
          <p:nvPr/>
        </p:nvCxnSpPr>
        <p:spPr>
          <a:xfrm rot="5400000" flipH="1" flipV="1">
            <a:off x="633010" y="1521120"/>
            <a:ext cx="790602" cy="52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FA2CF473-0F79-9D4D-BCA0-813C96D879CA}"/>
              </a:ext>
            </a:extLst>
          </p:cNvPr>
          <p:cNvCxnSpPr>
            <a:stCxn id="87" idx="0"/>
            <a:endCxn id="89" idx="2"/>
          </p:cNvCxnSpPr>
          <p:nvPr/>
        </p:nvCxnSpPr>
        <p:spPr>
          <a:xfrm flipV="1">
            <a:off x="5581854" y="3578679"/>
            <a:ext cx="1476" cy="26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54D5D49F-62F7-B741-8AC8-0054826D6B8A}"/>
              </a:ext>
            </a:extLst>
          </p:cNvPr>
          <p:cNvCxnSpPr>
            <a:stCxn id="84" idx="3"/>
            <a:endCxn id="90" idx="1"/>
          </p:cNvCxnSpPr>
          <p:nvPr/>
        </p:nvCxnSpPr>
        <p:spPr>
          <a:xfrm flipV="1">
            <a:off x="4536061" y="2028161"/>
            <a:ext cx="775546" cy="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D6F34CFC-6DC3-C540-B9DD-166DE1FB938E}"/>
              </a:ext>
            </a:extLst>
          </p:cNvPr>
          <p:cNvCxnSpPr>
            <a:cxnSpLocks/>
            <a:stCxn id="89" idx="0"/>
            <a:endCxn id="90" idx="2"/>
          </p:cNvCxnSpPr>
          <p:nvPr/>
        </p:nvCxnSpPr>
        <p:spPr>
          <a:xfrm flipH="1" flipV="1">
            <a:off x="5579621" y="2296175"/>
            <a:ext cx="3709" cy="86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>
            <a:extLst>
              <a:ext uri="{FF2B5EF4-FFF2-40B4-BE49-F238E27FC236}">
                <a16:creationId xmlns:a16="http://schemas.microsoft.com/office/drawing/2014/main" id="{4749CE53-B82C-704D-8894-761BE9F5F5FD}"/>
              </a:ext>
            </a:extLst>
          </p:cNvPr>
          <p:cNvSpPr txBox="1"/>
          <p:nvPr/>
        </p:nvSpPr>
        <p:spPr>
          <a:xfrm>
            <a:off x="734433" y="1495669"/>
            <a:ext cx="7113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No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55795109-5F66-7A46-BED8-57D9A85DFEF7}"/>
              </a:ext>
            </a:extLst>
          </p:cNvPr>
          <p:cNvSpPr txBox="1"/>
          <p:nvPr/>
        </p:nvSpPr>
        <p:spPr>
          <a:xfrm>
            <a:off x="4396601" y="549470"/>
            <a:ext cx="7113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No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6C677078-8E42-B04F-B8D7-B9017DB14A74}"/>
              </a:ext>
            </a:extLst>
          </p:cNvPr>
          <p:cNvSpPr txBox="1"/>
          <p:nvPr/>
        </p:nvSpPr>
        <p:spPr>
          <a:xfrm>
            <a:off x="7901665" y="2269198"/>
            <a:ext cx="7113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No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E872C638-8415-5A4B-A91F-D3A31D242C62}"/>
              </a:ext>
            </a:extLst>
          </p:cNvPr>
          <p:cNvSpPr txBox="1"/>
          <p:nvPr/>
        </p:nvSpPr>
        <p:spPr>
          <a:xfrm>
            <a:off x="5036298" y="1084145"/>
            <a:ext cx="7113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No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2FDEFA02-6079-1742-BD86-16BFF882471C}"/>
              </a:ext>
            </a:extLst>
          </p:cNvPr>
          <p:cNvSpPr txBox="1"/>
          <p:nvPr/>
        </p:nvSpPr>
        <p:spPr>
          <a:xfrm>
            <a:off x="7243104" y="2927487"/>
            <a:ext cx="7113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No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38BB1F2C-FEE0-BE4D-8EB3-E5893DA16714}"/>
              </a:ext>
            </a:extLst>
          </p:cNvPr>
          <p:cNvSpPr txBox="1"/>
          <p:nvPr/>
        </p:nvSpPr>
        <p:spPr>
          <a:xfrm>
            <a:off x="6654043" y="3578191"/>
            <a:ext cx="7113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No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E2EFA9DA-555F-5848-8B31-A03F588DB1D3}"/>
              </a:ext>
            </a:extLst>
          </p:cNvPr>
          <p:cNvSpPr txBox="1"/>
          <p:nvPr/>
        </p:nvSpPr>
        <p:spPr>
          <a:xfrm>
            <a:off x="2846806" y="3799251"/>
            <a:ext cx="7113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No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1E904939-9E9F-C74D-956F-372A2EDC9A8A}"/>
              </a:ext>
            </a:extLst>
          </p:cNvPr>
          <p:cNvSpPr txBox="1"/>
          <p:nvPr/>
        </p:nvSpPr>
        <p:spPr>
          <a:xfrm>
            <a:off x="3218955" y="2332048"/>
            <a:ext cx="7113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No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9A0DBA0E-6B70-B246-A0A3-6E2203E08673}"/>
              </a:ext>
            </a:extLst>
          </p:cNvPr>
          <p:cNvSpPr txBox="1"/>
          <p:nvPr/>
        </p:nvSpPr>
        <p:spPr>
          <a:xfrm>
            <a:off x="5237368" y="550634"/>
            <a:ext cx="7113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Yes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D4673CD6-4AE2-DB4C-BCEB-34E4CFB864EA}"/>
              </a:ext>
            </a:extLst>
          </p:cNvPr>
          <p:cNvSpPr txBox="1"/>
          <p:nvPr/>
        </p:nvSpPr>
        <p:spPr>
          <a:xfrm>
            <a:off x="1300737" y="2010077"/>
            <a:ext cx="7113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Yes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526DCD54-AA14-F244-8CBA-3F038073C18D}"/>
              </a:ext>
            </a:extLst>
          </p:cNvPr>
          <p:cNvSpPr txBox="1"/>
          <p:nvPr/>
        </p:nvSpPr>
        <p:spPr>
          <a:xfrm>
            <a:off x="3788941" y="993463"/>
            <a:ext cx="7113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Yes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D8C62AC4-F9C6-3142-A2C3-347A2B2808E3}"/>
              </a:ext>
            </a:extLst>
          </p:cNvPr>
          <p:cNvSpPr txBox="1"/>
          <p:nvPr/>
        </p:nvSpPr>
        <p:spPr>
          <a:xfrm>
            <a:off x="8744845" y="2244472"/>
            <a:ext cx="7113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Yes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42AB73A0-F622-0447-891E-19983B0717E1}"/>
              </a:ext>
            </a:extLst>
          </p:cNvPr>
          <p:cNvSpPr txBox="1"/>
          <p:nvPr/>
        </p:nvSpPr>
        <p:spPr>
          <a:xfrm>
            <a:off x="8124614" y="3160751"/>
            <a:ext cx="7113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Yes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86FB077D-4B3E-7A4C-9CEC-EE74C9B4E4AA}"/>
              </a:ext>
            </a:extLst>
          </p:cNvPr>
          <p:cNvSpPr txBox="1"/>
          <p:nvPr/>
        </p:nvSpPr>
        <p:spPr>
          <a:xfrm>
            <a:off x="7152563" y="3996094"/>
            <a:ext cx="7113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101652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117</Words>
  <Application>Microsoft Macintosh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Edward Klaben</dc:creator>
  <cp:lastModifiedBy>Kevin Edward Klaben</cp:lastModifiedBy>
  <cp:revision>17</cp:revision>
  <dcterms:created xsi:type="dcterms:W3CDTF">2020-03-13T16:38:56Z</dcterms:created>
  <dcterms:modified xsi:type="dcterms:W3CDTF">2020-03-13T19:48:25Z</dcterms:modified>
</cp:coreProperties>
</file>