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sldIdLst>
    <p:sldId id="455" r:id="rId2"/>
    <p:sldId id="262" r:id="rId3"/>
    <p:sldId id="435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5" r:id="rId13"/>
    <p:sldId id="444" r:id="rId14"/>
    <p:sldId id="446" r:id="rId15"/>
    <p:sldId id="447" r:id="rId16"/>
    <p:sldId id="448" r:id="rId17"/>
    <p:sldId id="449" r:id="rId18"/>
    <p:sldId id="450" r:id="rId19"/>
    <p:sldId id="451" r:id="rId20"/>
    <p:sldId id="454" r:id="rId21"/>
    <p:sldId id="452" r:id="rId22"/>
    <p:sldId id="453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83" autoAdjust="0"/>
    <p:restoredTop sz="95630" autoAdjust="0"/>
  </p:normalViewPr>
  <p:slideViewPr>
    <p:cSldViewPr>
      <p:cViewPr varScale="1">
        <p:scale>
          <a:sx n="74" d="100"/>
          <a:sy n="74" d="100"/>
        </p:scale>
        <p:origin x="136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47048-0A01-4ECB-99B0-EE0598EE86B6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4024C-DF7D-46AE-AAB7-E1E472E947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8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FB0BD6C-38AC-4317-AFD3-0E2FA7250CE8}" type="datetime1">
              <a:rPr lang="en-US" smtClean="0"/>
              <a:pPr/>
              <a:t>1/28/2014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D5B7778-A611-4872-8891-91482CF4C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10CD-F4FA-4E83-BFFE-CAD3F7D6E1EA}" type="datetime1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184-6CCE-42F7-96DF-909A0607A4EB}" type="datetime1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A31-2866-4681-9E23-C4F35C16750B}" type="datetime1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F697-6B16-4E06-8BE4-D8F976BDB61E}" type="datetime1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7396-F2BF-45AE-A860-CAEFE7BC8817}" type="datetime1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9279-26CD-4723-A787-7D475DACDC6D}" type="datetime1">
              <a:rPr lang="en-US" smtClean="0"/>
              <a:pPr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2EAC-5FA5-43C2-8257-98A2A65B28AB}" type="datetime1">
              <a:rPr lang="en-US" smtClean="0"/>
              <a:pPr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0F33-DCBA-40CD-BCF4-BD6F749127EA}" type="datetime1">
              <a:rPr lang="en-US" smtClean="0"/>
              <a:pPr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E7B2-AC0E-4908-8168-5EDFB447592D}" type="datetime1">
              <a:rPr lang="en-US" smtClean="0"/>
              <a:pPr/>
              <a:t>1/28/2014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671C-A6D1-4B6B-BBCB-8773CF8C71C2}" type="datetime1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D957D8F-31B3-4D5E-A983-FA6C180C52C8}" type="datetime1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D5B7778-A611-4872-8891-91482CF4C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hyperlink" Target="http://creativecommons.org/licenses/by-nc-sa/4.0/deed.en_US" TargetMode="Externa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hyperlink" Target="http://peerinstruction4cs.org/" TargetMode="Externa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61.xml"/><Relationship Id="rId18" Type="http://schemas.openxmlformats.org/officeDocument/2006/relationships/tags" Target="../tags/tag166.xml"/><Relationship Id="rId26" Type="http://schemas.openxmlformats.org/officeDocument/2006/relationships/tags" Target="../tags/tag174.xml"/><Relationship Id="rId39" Type="http://schemas.openxmlformats.org/officeDocument/2006/relationships/tags" Target="../tags/tag187.xml"/><Relationship Id="rId21" Type="http://schemas.openxmlformats.org/officeDocument/2006/relationships/tags" Target="../tags/tag169.xml"/><Relationship Id="rId34" Type="http://schemas.openxmlformats.org/officeDocument/2006/relationships/tags" Target="../tags/tag182.xml"/><Relationship Id="rId42" Type="http://schemas.openxmlformats.org/officeDocument/2006/relationships/tags" Target="../tags/tag190.xml"/><Relationship Id="rId47" Type="http://schemas.openxmlformats.org/officeDocument/2006/relationships/tags" Target="../tags/tag195.xml"/><Relationship Id="rId50" Type="http://schemas.openxmlformats.org/officeDocument/2006/relationships/tags" Target="../tags/tag198.xml"/><Relationship Id="rId55" Type="http://schemas.openxmlformats.org/officeDocument/2006/relationships/tags" Target="../tags/tag203.xml"/><Relationship Id="rId7" Type="http://schemas.openxmlformats.org/officeDocument/2006/relationships/tags" Target="../tags/tag155.xml"/><Relationship Id="rId12" Type="http://schemas.openxmlformats.org/officeDocument/2006/relationships/tags" Target="../tags/tag160.xml"/><Relationship Id="rId17" Type="http://schemas.openxmlformats.org/officeDocument/2006/relationships/tags" Target="../tags/tag165.xml"/><Relationship Id="rId25" Type="http://schemas.openxmlformats.org/officeDocument/2006/relationships/tags" Target="../tags/tag173.xml"/><Relationship Id="rId33" Type="http://schemas.openxmlformats.org/officeDocument/2006/relationships/tags" Target="../tags/tag181.xml"/><Relationship Id="rId38" Type="http://schemas.openxmlformats.org/officeDocument/2006/relationships/tags" Target="../tags/tag186.xml"/><Relationship Id="rId46" Type="http://schemas.openxmlformats.org/officeDocument/2006/relationships/tags" Target="../tags/tag194.xml"/><Relationship Id="rId2" Type="http://schemas.openxmlformats.org/officeDocument/2006/relationships/tags" Target="../tags/tag150.xml"/><Relationship Id="rId16" Type="http://schemas.openxmlformats.org/officeDocument/2006/relationships/tags" Target="../tags/tag164.xml"/><Relationship Id="rId20" Type="http://schemas.openxmlformats.org/officeDocument/2006/relationships/tags" Target="../tags/tag168.xml"/><Relationship Id="rId29" Type="http://schemas.openxmlformats.org/officeDocument/2006/relationships/tags" Target="../tags/tag177.xml"/><Relationship Id="rId41" Type="http://schemas.openxmlformats.org/officeDocument/2006/relationships/tags" Target="../tags/tag189.xml"/><Relationship Id="rId54" Type="http://schemas.openxmlformats.org/officeDocument/2006/relationships/tags" Target="../tags/tag202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tags" Target="../tags/tag159.xml"/><Relationship Id="rId24" Type="http://schemas.openxmlformats.org/officeDocument/2006/relationships/tags" Target="../tags/tag172.xml"/><Relationship Id="rId32" Type="http://schemas.openxmlformats.org/officeDocument/2006/relationships/tags" Target="../tags/tag180.xml"/><Relationship Id="rId37" Type="http://schemas.openxmlformats.org/officeDocument/2006/relationships/tags" Target="../tags/tag185.xml"/><Relationship Id="rId40" Type="http://schemas.openxmlformats.org/officeDocument/2006/relationships/tags" Target="../tags/tag188.xml"/><Relationship Id="rId45" Type="http://schemas.openxmlformats.org/officeDocument/2006/relationships/tags" Target="../tags/tag193.xml"/><Relationship Id="rId53" Type="http://schemas.openxmlformats.org/officeDocument/2006/relationships/tags" Target="../tags/tag201.xml"/><Relationship Id="rId5" Type="http://schemas.openxmlformats.org/officeDocument/2006/relationships/tags" Target="../tags/tag153.xml"/><Relationship Id="rId15" Type="http://schemas.openxmlformats.org/officeDocument/2006/relationships/tags" Target="../tags/tag163.xml"/><Relationship Id="rId23" Type="http://schemas.openxmlformats.org/officeDocument/2006/relationships/tags" Target="../tags/tag171.xml"/><Relationship Id="rId28" Type="http://schemas.openxmlformats.org/officeDocument/2006/relationships/tags" Target="../tags/tag176.xml"/><Relationship Id="rId36" Type="http://schemas.openxmlformats.org/officeDocument/2006/relationships/tags" Target="../tags/tag184.xml"/><Relationship Id="rId49" Type="http://schemas.openxmlformats.org/officeDocument/2006/relationships/tags" Target="../tags/tag197.xml"/><Relationship Id="rId10" Type="http://schemas.openxmlformats.org/officeDocument/2006/relationships/tags" Target="../tags/tag158.xml"/><Relationship Id="rId19" Type="http://schemas.openxmlformats.org/officeDocument/2006/relationships/tags" Target="../tags/tag167.xml"/><Relationship Id="rId31" Type="http://schemas.openxmlformats.org/officeDocument/2006/relationships/tags" Target="../tags/tag179.xml"/><Relationship Id="rId44" Type="http://schemas.openxmlformats.org/officeDocument/2006/relationships/tags" Target="../tags/tag192.xml"/><Relationship Id="rId52" Type="http://schemas.openxmlformats.org/officeDocument/2006/relationships/tags" Target="../tags/tag200.xml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tags" Target="../tags/tag162.xml"/><Relationship Id="rId22" Type="http://schemas.openxmlformats.org/officeDocument/2006/relationships/tags" Target="../tags/tag170.xml"/><Relationship Id="rId27" Type="http://schemas.openxmlformats.org/officeDocument/2006/relationships/tags" Target="../tags/tag175.xml"/><Relationship Id="rId30" Type="http://schemas.openxmlformats.org/officeDocument/2006/relationships/tags" Target="../tags/tag178.xml"/><Relationship Id="rId35" Type="http://schemas.openxmlformats.org/officeDocument/2006/relationships/tags" Target="../tags/tag183.xml"/><Relationship Id="rId43" Type="http://schemas.openxmlformats.org/officeDocument/2006/relationships/tags" Target="../tags/tag191.xml"/><Relationship Id="rId48" Type="http://schemas.openxmlformats.org/officeDocument/2006/relationships/tags" Target="../tags/tag196.xml"/><Relationship Id="rId56" Type="http://schemas.openxmlformats.org/officeDocument/2006/relationships/slideLayout" Target="../slideLayouts/slideLayout2.xml"/><Relationship Id="rId8" Type="http://schemas.openxmlformats.org/officeDocument/2006/relationships/tags" Target="../tags/tag156.xml"/><Relationship Id="rId51" Type="http://schemas.openxmlformats.org/officeDocument/2006/relationships/tags" Target="../tags/tag199.xml"/><Relationship Id="rId3" Type="http://schemas.openxmlformats.org/officeDocument/2006/relationships/tags" Target="../tags/tag15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216.xml"/><Relationship Id="rId18" Type="http://schemas.openxmlformats.org/officeDocument/2006/relationships/tags" Target="../tags/tag221.xml"/><Relationship Id="rId26" Type="http://schemas.openxmlformats.org/officeDocument/2006/relationships/tags" Target="../tags/tag229.xml"/><Relationship Id="rId39" Type="http://schemas.openxmlformats.org/officeDocument/2006/relationships/tags" Target="../tags/tag242.xml"/><Relationship Id="rId21" Type="http://schemas.openxmlformats.org/officeDocument/2006/relationships/tags" Target="../tags/tag224.xml"/><Relationship Id="rId34" Type="http://schemas.openxmlformats.org/officeDocument/2006/relationships/tags" Target="../tags/tag237.xml"/><Relationship Id="rId42" Type="http://schemas.openxmlformats.org/officeDocument/2006/relationships/tags" Target="../tags/tag245.xml"/><Relationship Id="rId47" Type="http://schemas.openxmlformats.org/officeDocument/2006/relationships/tags" Target="../tags/tag250.xml"/><Relationship Id="rId50" Type="http://schemas.openxmlformats.org/officeDocument/2006/relationships/tags" Target="../tags/tag253.xml"/><Relationship Id="rId55" Type="http://schemas.openxmlformats.org/officeDocument/2006/relationships/tags" Target="../tags/tag258.xml"/><Relationship Id="rId7" Type="http://schemas.openxmlformats.org/officeDocument/2006/relationships/tags" Target="../tags/tag210.xml"/><Relationship Id="rId12" Type="http://schemas.openxmlformats.org/officeDocument/2006/relationships/tags" Target="../tags/tag215.xml"/><Relationship Id="rId17" Type="http://schemas.openxmlformats.org/officeDocument/2006/relationships/tags" Target="../tags/tag220.xml"/><Relationship Id="rId25" Type="http://schemas.openxmlformats.org/officeDocument/2006/relationships/tags" Target="../tags/tag228.xml"/><Relationship Id="rId33" Type="http://schemas.openxmlformats.org/officeDocument/2006/relationships/tags" Target="../tags/tag236.xml"/><Relationship Id="rId38" Type="http://schemas.openxmlformats.org/officeDocument/2006/relationships/tags" Target="../tags/tag241.xml"/><Relationship Id="rId46" Type="http://schemas.openxmlformats.org/officeDocument/2006/relationships/tags" Target="../tags/tag249.xml"/><Relationship Id="rId2" Type="http://schemas.openxmlformats.org/officeDocument/2006/relationships/tags" Target="../tags/tag205.xml"/><Relationship Id="rId16" Type="http://schemas.openxmlformats.org/officeDocument/2006/relationships/tags" Target="../tags/tag219.xml"/><Relationship Id="rId20" Type="http://schemas.openxmlformats.org/officeDocument/2006/relationships/tags" Target="../tags/tag223.xml"/><Relationship Id="rId29" Type="http://schemas.openxmlformats.org/officeDocument/2006/relationships/tags" Target="../tags/tag232.xml"/><Relationship Id="rId41" Type="http://schemas.openxmlformats.org/officeDocument/2006/relationships/tags" Target="../tags/tag244.xml"/><Relationship Id="rId54" Type="http://schemas.openxmlformats.org/officeDocument/2006/relationships/tags" Target="../tags/tag257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11" Type="http://schemas.openxmlformats.org/officeDocument/2006/relationships/tags" Target="../tags/tag214.xml"/><Relationship Id="rId24" Type="http://schemas.openxmlformats.org/officeDocument/2006/relationships/tags" Target="../tags/tag227.xml"/><Relationship Id="rId32" Type="http://schemas.openxmlformats.org/officeDocument/2006/relationships/tags" Target="../tags/tag235.xml"/><Relationship Id="rId37" Type="http://schemas.openxmlformats.org/officeDocument/2006/relationships/tags" Target="../tags/tag240.xml"/><Relationship Id="rId40" Type="http://schemas.openxmlformats.org/officeDocument/2006/relationships/tags" Target="../tags/tag243.xml"/><Relationship Id="rId45" Type="http://schemas.openxmlformats.org/officeDocument/2006/relationships/tags" Target="../tags/tag248.xml"/><Relationship Id="rId53" Type="http://schemas.openxmlformats.org/officeDocument/2006/relationships/tags" Target="../tags/tag256.xml"/><Relationship Id="rId5" Type="http://schemas.openxmlformats.org/officeDocument/2006/relationships/tags" Target="../tags/tag208.xml"/><Relationship Id="rId15" Type="http://schemas.openxmlformats.org/officeDocument/2006/relationships/tags" Target="../tags/tag218.xml"/><Relationship Id="rId23" Type="http://schemas.openxmlformats.org/officeDocument/2006/relationships/tags" Target="../tags/tag226.xml"/><Relationship Id="rId28" Type="http://schemas.openxmlformats.org/officeDocument/2006/relationships/tags" Target="../tags/tag231.xml"/><Relationship Id="rId36" Type="http://schemas.openxmlformats.org/officeDocument/2006/relationships/tags" Target="../tags/tag239.xml"/><Relationship Id="rId49" Type="http://schemas.openxmlformats.org/officeDocument/2006/relationships/tags" Target="../tags/tag252.xml"/><Relationship Id="rId10" Type="http://schemas.openxmlformats.org/officeDocument/2006/relationships/tags" Target="../tags/tag213.xml"/><Relationship Id="rId19" Type="http://schemas.openxmlformats.org/officeDocument/2006/relationships/tags" Target="../tags/tag222.xml"/><Relationship Id="rId31" Type="http://schemas.openxmlformats.org/officeDocument/2006/relationships/tags" Target="../tags/tag234.xml"/><Relationship Id="rId44" Type="http://schemas.openxmlformats.org/officeDocument/2006/relationships/tags" Target="../tags/tag247.xml"/><Relationship Id="rId52" Type="http://schemas.openxmlformats.org/officeDocument/2006/relationships/tags" Target="../tags/tag255.xml"/><Relationship Id="rId4" Type="http://schemas.openxmlformats.org/officeDocument/2006/relationships/tags" Target="../tags/tag207.xml"/><Relationship Id="rId9" Type="http://schemas.openxmlformats.org/officeDocument/2006/relationships/tags" Target="../tags/tag212.xml"/><Relationship Id="rId14" Type="http://schemas.openxmlformats.org/officeDocument/2006/relationships/tags" Target="../tags/tag217.xml"/><Relationship Id="rId22" Type="http://schemas.openxmlformats.org/officeDocument/2006/relationships/tags" Target="../tags/tag225.xml"/><Relationship Id="rId27" Type="http://schemas.openxmlformats.org/officeDocument/2006/relationships/tags" Target="../tags/tag230.xml"/><Relationship Id="rId30" Type="http://schemas.openxmlformats.org/officeDocument/2006/relationships/tags" Target="../tags/tag233.xml"/><Relationship Id="rId35" Type="http://schemas.openxmlformats.org/officeDocument/2006/relationships/tags" Target="../tags/tag238.xml"/><Relationship Id="rId43" Type="http://schemas.openxmlformats.org/officeDocument/2006/relationships/tags" Target="../tags/tag246.xml"/><Relationship Id="rId48" Type="http://schemas.openxmlformats.org/officeDocument/2006/relationships/tags" Target="../tags/tag251.xml"/><Relationship Id="rId56" Type="http://schemas.openxmlformats.org/officeDocument/2006/relationships/slideLayout" Target="../slideLayouts/slideLayout2.xml"/><Relationship Id="rId8" Type="http://schemas.openxmlformats.org/officeDocument/2006/relationships/tags" Target="../tags/tag211.xml"/><Relationship Id="rId51" Type="http://schemas.openxmlformats.org/officeDocument/2006/relationships/tags" Target="../tags/tag254.xml"/><Relationship Id="rId3" Type="http://schemas.openxmlformats.org/officeDocument/2006/relationships/tags" Target="../tags/tag20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69.xml"/><Relationship Id="rId3" Type="http://schemas.openxmlformats.org/officeDocument/2006/relationships/tags" Target="../tags/tag264.xml"/><Relationship Id="rId7" Type="http://schemas.openxmlformats.org/officeDocument/2006/relationships/tags" Target="../tags/tag268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65.xml"/><Relationship Id="rId9" Type="http://schemas.openxmlformats.org/officeDocument/2006/relationships/tags" Target="../tags/tag27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87.xml"/><Relationship Id="rId13" Type="http://schemas.openxmlformats.org/officeDocument/2006/relationships/tags" Target="../tags/tag292.xml"/><Relationship Id="rId3" Type="http://schemas.openxmlformats.org/officeDocument/2006/relationships/tags" Target="../tags/tag282.xml"/><Relationship Id="rId7" Type="http://schemas.openxmlformats.org/officeDocument/2006/relationships/tags" Target="../tags/tag286.xml"/><Relationship Id="rId12" Type="http://schemas.openxmlformats.org/officeDocument/2006/relationships/tags" Target="../tags/tag291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11" Type="http://schemas.openxmlformats.org/officeDocument/2006/relationships/tags" Target="../tags/tag290.xml"/><Relationship Id="rId5" Type="http://schemas.openxmlformats.org/officeDocument/2006/relationships/tags" Target="../tags/tag284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289.xml"/><Relationship Id="rId4" Type="http://schemas.openxmlformats.org/officeDocument/2006/relationships/tags" Target="../tags/tag283.xml"/><Relationship Id="rId9" Type="http://schemas.openxmlformats.org/officeDocument/2006/relationships/tags" Target="../tags/tag288.xml"/><Relationship Id="rId14" Type="http://schemas.openxmlformats.org/officeDocument/2006/relationships/tags" Target="../tags/tag29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01.xml"/><Relationship Id="rId13" Type="http://schemas.openxmlformats.org/officeDocument/2006/relationships/tags" Target="../tags/tag306.xml"/><Relationship Id="rId3" Type="http://schemas.openxmlformats.org/officeDocument/2006/relationships/tags" Target="../tags/tag296.xml"/><Relationship Id="rId7" Type="http://schemas.openxmlformats.org/officeDocument/2006/relationships/tags" Target="../tags/tag300.xml"/><Relationship Id="rId12" Type="http://schemas.openxmlformats.org/officeDocument/2006/relationships/tags" Target="../tags/tag305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tags" Target="../tags/tag299.xml"/><Relationship Id="rId11" Type="http://schemas.openxmlformats.org/officeDocument/2006/relationships/tags" Target="../tags/tag304.xml"/><Relationship Id="rId5" Type="http://schemas.openxmlformats.org/officeDocument/2006/relationships/tags" Target="../tags/tag298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303.xml"/><Relationship Id="rId4" Type="http://schemas.openxmlformats.org/officeDocument/2006/relationships/tags" Target="../tags/tag297.xml"/><Relationship Id="rId9" Type="http://schemas.openxmlformats.org/officeDocument/2006/relationships/tags" Target="../tags/tag302.xml"/><Relationship Id="rId14" Type="http://schemas.openxmlformats.org/officeDocument/2006/relationships/tags" Target="../tags/tag30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15.xml"/><Relationship Id="rId13" Type="http://schemas.openxmlformats.org/officeDocument/2006/relationships/tags" Target="../tags/tag320.xml"/><Relationship Id="rId3" Type="http://schemas.openxmlformats.org/officeDocument/2006/relationships/tags" Target="../tags/tag310.xml"/><Relationship Id="rId7" Type="http://schemas.openxmlformats.org/officeDocument/2006/relationships/tags" Target="../tags/tag314.xml"/><Relationship Id="rId12" Type="http://schemas.openxmlformats.org/officeDocument/2006/relationships/tags" Target="../tags/tag319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tags" Target="../tags/tag313.xml"/><Relationship Id="rId11" Type="http://schemas.openxmlformats.org/officeDocument/2006/relationships/tags" Target="../tags/tag318.xml"/><Relationship Id="rId5" Type="http://schemas.openxmlformats.org/officeDocument/2006/relationships/tags" Target="../tags/tag312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317.xml"/><Relationship Id="rId4" Type="http://schemas.openxmlformats.org/officeDocument/2006/relationships/tags" Target="../tags/tag311.xml"/><Relationship Id="rId9" Type="http://schemas.openxmlformats.org/officeDocument/2006/relationships/tags" Target="../tags/tag316.xml"/><Relationship Id="rId14" Type="http://schemas.openxmlformats.org/officeDocument/2006/relationships/tags" Target="../tags/tag3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29.xml"/><Relationship Id="rId13" Type="http://schemas.openxmlformats.org/officeDocument/2006/relationships/tags" Target="../tags/tag334.xml"/><Relationship Id="rId3" Type="http://schemas.openxmlformats.org/officeDocument/2006/relationships/tags" Target="../tags/tag324.xml"/><Relationship Id="rId7" Type="http://schemas.openxmlformats.org/officeDocument/2006/relationships/tags" Target="../tags/tag328.xml"/><Relationship Id="rId12" Type="http://schemas.openxmlformats.org/officeDocument/2006/relationships/tags" Target="../tags/tag333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6" Type="http://schemas.openxmlformats.org/officeDocument/2006/relationships/tags" Target="../tags/tag327.xml"/><Relationship Id="rId11" Type="http://schemas.openxmlformats.org/officeDocument/2006/relationships/tags" Target="../tags/tag332.xml"/><Relationship Id="rId5" Type="http://schemas.openxmlformats.org/officeDocument/2006/relationships/tags" Target="../tags/tag326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331.xml"/><Relationship Id="rId4" Type="http://schemas.openxmlformats.org/officeDocument/2006/relationships/tags" Target="../tags/tag325.xml"/><Relationship Id="rId9" Type="http://schemas.openxmlformats.org/officeDocument/2006/relationships/tags" Target="../tags/tag330.xml"/><Relationship Id="rId14" Type="http://schemas.openxmlformats.org/officeDocument/2006/relationships/tags" Target="../tags/tag33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43.xml"/><Relationship Id="rId13" Type="http://schemas.openxmlformats.org/officeDocument/2006/relationships/tags" Target="../tags/tag348.xml"/><Relationship Id="rId18" Type="http://schemas.openxmlformats.org/officeDocument/2006/relationships/tags" Target="../tags/tag353.xml"/><Relationship Id="rId26" Type="http://schemas.openxmlformats.org/officeDocument/2006/relationships/tags" Target="../tags/tag361.xml"/><Relationship Id="rId3" Type="http://schemas.openxmlformats.org/officeDocument/2006/relationships/tags" Target="../tags/tag338.xml"/><Relationship Id="rId21" Type="http://schemas.openxmlformats.org/officeDocument/2006/relationships/tags" Target="../tags/tag356.xml"/><Relationship Id="rId7" Type="http://schemas.openxmlformats.org/officeDocument/2006/relationships/tags" Target="../tags/tag342.xml"/><Relationship Id="rId12" Type="http://schemas.openxmlformats.org/officeDocument/2006/relationships/tags" Target="../tags/tag347.xml"/><Relationship Id="rId17" Type="http://schemas.openxmlformats.org/officeDocument/2006/relationships/tags" Target="../tags/tag352.xml"/><Relationship Id="rId25" Type="http://schemas.openxmlformats.org/officeDocument/2006/relationships/tags" Target="../tags/tag360.xml"/><Relationship Id="rId2" Type="http://schemas.openxmlformats.org/officeDocument/2006/relationships/tags" Target="../tags/tag337.xml"/><Relationship Id="rId16" Type="http://schemas.openxmlformats.org/officeDocument/2006/relationships/tags" Target="../tags/tag351.xml"/><Relationship Id="rId20" Type="http://schemas.openxmlformats.org/officeDocument/2006/relationships/tags" Target="../tags/tag355.xml"/><Relationship Id="rId29" Type="http://schemas.openxmlformats.org/officeDocument/2006/relationships/tags" Target="../tags/tag364.xml"/><Relationship Id="rId1" Type="http://schemas.openxmlformats.org/officeDocument/2006/relationships/tags" Target="../tags/tag336.xml"/><Relationship Id="rId6" Type="http://schemas.openxmlformats.org/officeDocument/2006/relationships/tags" Target="../tags/tag341.xml"/><Relationship Id="rId11" Type="http://schemas.openxmlformats.org/officeDocument/2006/relationships/tags" Target="../tags/tag346.xml"/><Relationship Id="rId24" Type="http://schemas.openxmlformats.org/officeDocument/2006/relationships/tags" Target="../tags/tag359.xml"/><Relationship Id="rId5" Type="http://schemas.openxmlformats.org/officeDocument/2006/relationships/tags" Target="../tags/tag340.xml"/><Relationship Id="rId15" Type="http://schemas.openxmlformats.org/officeDocument/2006/relationships/tags" Target="../tags/tag350.xml"/><Relationship Id="rId23" Type="http://schemas.openxmlformats.org/officeDocument/2006/relationships/tags" Target="../tags/tag358.xml"/><Relationship Id="rId28" Type="http://schemas.openxmlformats.org/officeDocument/2006/relationships/tags" Target="../tags/tag363.xml"/><Relationship Id="rId10" Type="http://schemas.openxmlformats.org/officeDocument/2006/relationships/tags" Target="../tags/tag345.xml"/><Relationship Id="rId19" Type="http://schemas.openxmlformats.org/officeDocument/2006/relationships/tags" Target="../tags/tag354.xml"/><Relationship Id="rId4" Type="http://schemas.openxmlformats.org/officeDocument/2006/relationships/tags" Target="../tags/tag339.xml"/><Relationship Id="rId9" Type="http://schemas.openxmlformats.org/officeDocument/2006/relationships/tags" Target="../tags/tag344.xml"/><Relationship Id="rId14" Type="http://schemas.openxmlformats.org/officeDocument/2006/relationships/tags" Target="../tags/tag349.xml"/><Relationship Id="rId22" Type="http://schemas.openxmlformats.org/officeDocument/2006/relationships/tags" Target="../tags/tag357.xml"/><Relationship Id="rId27" Type="http://schemas.openxmlformats.org/officeDocument/2006/relationships/tags" Target="../tags/tag362.xml"/><Relationship Id="rId30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72.xml"/><Relationship Id="rId13" Type="http://schemas.openxmlformats.org/officeDocument/2006/relationships/tags" Target="../tags/tag377.xml"/><Relationship Id="rId3" Type="http://schemas.openxmlformats.org/officeDocument/2006/relationships/tags" Target="../tags/tag367.xml"/><Relationship Id="rId7" Type="http://schemas.openxmlformats.org/officeDocument/2006/relationships/tags" Target="../tags/tag371.xml"/><Relationship Id="rId12" Type="http://schemas.openxmlformats.org/officeDocument/2006/relationships/tags" Target="../tags/tag376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6" Type="http://schemas.openxmlformats.org/officeDocument/2006/relationships/tags" Target="../tags/tag370.xml"/><Relationship Id="rId11" Type="http://schemas.openxmlformats.org/officeDocument/2006/relationships/tags" Target="../tags/tag375.xml"/><Relationship Id="rId5" Type="http://schemas.openxmlformats.org/officeDocument/2006/relationships/tags" Target="../tags/tag369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374.xml"/><Relationship Id="rId4" Type="http://schemas.openxmlformats.org/officeDocument/2006/relationships/tags" Target="../tags/tag368.xml"/><Relationship Id="rId9" Type="http://schemas.openxmlformats.org/officeDocument/2006/relationships/tags" Target="../tags/tag373.xml"/><Relationship Id="rId14" Type="http://schemas.openxmlformats.org/officeDocument/2006/relationships/tags" Target="../tags/tag37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tags" Target="../tags/tag38.xml"/><Relationship Id="rId3" Type="http://schemas.openxmlformats.org/officeDocument/2006/relationships/tags" Target="../tags/tag15.xml"/><Relationship Id="rId21" Type="http://schemas.openxmlformats.org/officeDocument/2006/relationships/tags" Target="../tags/tag33.xml"/><Relationship Id="rId34" Type="http://schemas.openxmlformats.org/officeDocument/2006/relationships/tags" Target="../tags/tag46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33" Type="http://schemas.openxmlformats.org/officeDocument/2006/relationships/tags" Target="../tags/tag45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29" Type="http://schemas.openxmlformats.org/officeDocument/2006/relationships/tags" Target="../tags/tag41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32" Type="http://schemas.openxmlformats.org/officeDocument/2006/relationships/tags" Target="../tags/tag44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31" Type="http://schemas.openxmlformats.org/officeDocument/2006/relationships/tags" Target="../tags/tag43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tags" Target="../tags/tag42.xml"/><Relationship Id="rId35" Type="http://schemas.openxmlformats.org/officeDocument/2006/relationships/tags" Target="../tags/tag4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60.xml"/><Relationship Id="rId21" Type="http://schemas.openxmlformats.org/officeDocument/2006/relationships/tags" Target="../tags/tag78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5" Type="http://schemas.openxmlformats.org/officeDocument/2006/relationships/tags" Target="../tags/tag82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24" Type="http://schemas.openxmlformats.org/officeDocument/2006/relationships/tags" Target="../tags/tag81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tags" Target="../tags/tag80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tags" Target="../tags/tag79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26" Type="http://schemas.openxmlformats.org/officeDocument/2006/relationships/tags" Target="../tags/tag108.xml"/><Relationship Id="rId39" Type="http://schemas.openxmlformats.org/officeDocument/2006/relationships/tags" Target="../tags/tag121.xml"/><Relationship Id="rId3" Type="http://schemas.openxmlformats.org/officeDocument/2006/relationships/tags" Target="../tags/tag85.xml"/><Relationship Id="rId21" Type="http://schemas.openxmlformats.org/officeDocument/2006/relationships/tags" Target="../tags/tag103.xml"/><Relationship Id="rId34" Type="http://schemas.openxmlformats.org/officeDocument/2006/relationships/tags" Target="../tags/tag116.xml"/><Relationship Id="rId42" Type="http://schemas.openxmlformats.org/officeDocument/2006/relationships/tags" Target="../tags/tag124.xml"/><Relationship Id="rId47" Type="http://schemas.openxmlformats.org/officeDocument/2006/relationships/tags" Target="../tags/tag129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5" Type="http://schemas.openxmlformats.org/officeDocument/2006/relationships/tags" Target="../tags/tag107.xml"/><Relationship Id="rId33" Type="http://schemas.openxmlformats.org/officeDocument/2006/relationships/tags" Target="../tags/tag115.xml"/><Relationship Id="rId38" Type="http://schemas.openxmlformats.org/officeDocument/2006/relationships/tags" Target="../tags/tag120.xml"/><Relationship Id="rId46" Type="http://schemas.openxmlformats.org/officeDocument/2006/relationships/tags" Target="../tags/tag128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0" Type="http://schemas.openxmlformats.org/officeDocument/2006/relationships/tags" Target="../tags/tag102.xml"/><Relationship Id="rId29" Type="http://schemas.openxmlformats.org/officeDocument/2006/relationships/tags" Target="../tags/tag111.xml"/><Relationship Id="rId41" Type="http://schemas.openxmlformats.org/officeDocument/2006/relationships/tags" Target="../tags/tag123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24" Type="http://schemas.openxmlformats.org/officeDocument/2006/relationships/tags" Target="../tags/tag106.xml"/><Relationship Id="rId32" Type="http://schemas.openxmlformats.org/officeDocument/2006/relationships/tags" Target="../tags/tag114.xml"/><Relationship Id="rId37" Type="http://schemas.openxmlformats.org/officeDocument/2006/relationships/tags" Target="../tags/tag119.xml"/><Relationship Id="rId40" Type="http://schemas.openxmlformats.org/officeDocument/2006/relationships/tags" Target="../tags/tag122.xml"/><Relationship Id="rId45" Type="http://schemas.openxmlformats.org/officeDocument/2006/relationships/tags" Target="../tags/tag127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23" Type="http://schemas.openxmlformats.org/officeDocument/2006/relationships/tags" Target="../tags/tag105.xml"/><Relationship Id="rId28" Type="http://schemas.openxmlformats.org/officeDocument/2006/relationships/tags" Target="../tags/tag110.xml"/><Relationship Id="rId36" Type="http://schemas.openxmlformats.org/officeDocument/2006/relationships/tags" Target="../tags/tag118.xml"/><Relationship Id="rId49" Type="http://schemas.openxmlformats.org/officeDocument/2006/relationships/slideLayout" Target="../slideLayouts/slideLayout2.xml"/><Relationship Id="rId10" Type="http://schemas.openxmlformats.org/officeDocument/2006/relationships/tags" Target="../tags/tag92.xml"/><Relationship Id="rId19" Type="http://schemas.openxmlformats.org/officeDocument/2006/relationships/tags" Target="../tags/tag101.xml"/><Relationship Id="rId31" Type="http://schemas.openxmlformats.org/officeDocument/2006/relationships/tags" Target="../tags/tag113.xml"/><Relationship Id="rId44" Type="http://schemas.openxmlformats.org/officeDocument/2006/relationships/tags" Target="../tags/tag126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Relationship Id="rId22" Type="http://schemas.openxmlformats.org/officeDocument/2006/relationships/tags" Target="../tags/tag104.xml"/><Relationship Id="rId27" Type="http://schemas.openxmlformats.org/officeDocument/2006/relationships/tags" Target="../tags/tag109.xml"/><Relationship Id="rId30" Type="http://schemas.openxmlformats.org/officeDocument/2006/relationships/tags" Target="../tags/tag112.xml"/><Relationship Id="rId35" Type="http://schemas.openxmlformats.org/officeDocument/2006/relationships/tags" Target="../tags/tag117.xml"/><Relationship Id="rId43" Type="http://schemas.openxmlformats.org/officeDocument/2006/relationships/tags" Target="../tags/tag125.xml"/><Relationship Id="rId48" Type="http://schemas.openxmlformats.org/officeDocument/2006/relationships/tags" Target="../tags/tag130.xml"/><Relationship Id="rId8" Type="http://schemas.openxmlformats.org/officeDocument/2006/relationships/tags" Target="../tags/tag9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tags" Target="../tags/tag143.xml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2" Type="http://schemas.openxmlformats.org/officeDocument/2006/relationships/tags" Target="../tags/tag132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5" Type="http://schemas.openxmlformats.org/officeDocument/2006/relationships/tags" Target="../tags/tag135.xml"/><Relationship Id="rId15" Type="http://schemas.openxmlformats.org/officeDocument/2006/relationships/tags" Target="../tags/tag145.xml"/><Relationship Id="rId10" Type="http://schemas.openxmlformats.org/officeDocument/2006/relationships/tags" Target="../tags/tag140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tags" Target="../tags/tag1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CSE 20 – Discrete Mathematics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Dr. Cynthia Bailey Lee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Shachar</a:t>
            </a:r>
            <a:r>
              <a:rPr lang="en-US" dirty="0" smtClean="0"/>
              <a:t> Lovett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-123104"/>
            <a:ext cx="9144000" cy="24622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1026" name="Picture 2" descr="Creative Commons License">
            <a:hlinkClick r:id="rId7"/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1" y="2560838"/>
            <a:ext cx="1815531" cy="63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228600" y="2708476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4374B7"/>
                </a:solidFill>
                <a:latin typeface="Helvetica Neue"/>
                <a:hlinkClick r:id="rId7"/>
              </a:rPr>
              <a:t> </a:t>
            </a:r>
            <a:r>
              <a:rPr lang="en-US" sz="4400" dirty="0">
                <a:solidFill>
                  <a:srgbClr val="4374B7"/>
                </a:solidFill>
                <a:latin typeface="Helvetica Neue"/>
              </a:rPr>
              <a:t> </a:t>
            </a:r>
            <a:r>
              <a:rPr lang="en-US" dirty="0">
                <a:solidFill>
                  <a:srgbClr val="4374B7"/>
                </a:solidFill>
                <a:latin typeface="Helvetica Neue"/>
              </a:rPr>
              <a:t>                        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dirty="0">
                <a:solidFill>
                  <a:srgbClr val="000000"/>
                </a:solidFill>
                <a:latin typeface="Helvetica Neue"/>
              </a:rPr>
              <a:t>Peer Instruction in Discrete Mathematics by </a:t>
            </a:r>
            <a:r>
              <a:rPr lang="en-US" dirty="0">
                <a:solidFill>
                  <a:srgbClr val="4374B7"/>
                </a:solidFill>
                <a:latin typeface="Helvetica Neue"/>
                <a:hlinkClick r:id="rId9"/>
              </a:rPr>
              <a:t>Cynthia </a:t>
            </a:r>
            <a:r>
              <a:rPr lang="en-US" dirty="0" err="1">
                <a:solidFill>
                  <a:srgbClr val="4374B7"/>
                </a:solidFill>
                <a:latin typeface="Helvetica Neue"/>
                <a:hlinkClick r:id="rId9"/>
              </a:rPr>
              <a:t>Lee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is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licensed under a </a:t>
            </a:r>
            <a:r>
              <a:rPr lang="en-US" dirty="0">
                <a:solidFill>
                  <a:srgbClr val="4374B7"/>
                </a:solidFill>
                <a:latin typeface="Helvetica Neue"/>
                <a:hlinkClick r:id="rId7"/>
              </a:rPr>
              <a:t>Creative Commons Attribution-</a:t>
            </a:r>
            <a:r>
              <a:rPr lang="en-US" dirty="0" err="1">
                <a:solidFill>
                  <a:srgbClr val="4374B7"/>
                </a:solidFill>
                <a:latin typeface="Helvetica Neue"/>
                <a:hlinkClick r:id="rId7"/>
              </a:rPr>
              <a:t>NonCommercial</a:t>
            </a:r>
            <a:r>
              <a:rPr lang="en-US" dirty="0">
                <a:solidFill>
                  <a:srgbClr val="4374B7"/>
                </a:solidFill>
                <a:latin typeface="Helvetica Neue"/>
                <a:hlinkClick r:id="rId7"/>
              </a:rPr>
              <a:t>-</a:t>
            </a:r>
            <a:r>
              <a:rPr lang="en-US" dirty="0" err="1">
                <a:solidFill>
                  <a:srgbClr val="4374B7"/>
                </a:solidFill>
                <a:latin typeface="Helvetica Neue"/>
                <a:hlinkClick r:id="rId7"/>
              </a:rPr>
              <a:t>ShareAlike</a:t>
            </a:r>
            <a:r>
              <a:rPr lang="en-US" dirty="0">
                <a:solidFill>
                  <a:srgbClr val="4374B7"/>
                </a:solidFill>
                <a:latin typeface="Helvetica Neue"/>
                <a:hlinkClick r:id="rId7"/>
              </a:rPr>
              <a:t> 4.0 International License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dirty="0">
                <a:solidFill>
                  <a:srgbClr val="000000"/>
                </a:solidFill>
                <a:latin typeface="Helvetica Neue"/>
              </a:rPr>
              <a:t>Based on a work at </a:t>
            </a:r>
            <a:r>
              <a:rPr lang="en-US" dirty="0">
                <a:solidFill>
                  <a:srgbClr val="4374B7"/>
                </a:solidFill>
                <a:latin typeface="Helvetica Neue"/>
                <a:hlinkClick r:id="rId9"/>
              </a:rPr>
              <a:t>http://peerinstruction4cs.org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dirty="0">
                <a:solidFill>
                  <a:srgbClr val="000000"/>
                </a:solidFill>
                <a:latin typeface="Helvetica Neue"/>
              </a:rPr>
              <a:t>Permissions beyond the scope of this license may be available at </a:t>
            </a:r>
            <a:r>
              <a:rPr lang="en-US" dirty="0">
                <a:solidFill>
                  <a:srgbClr val="4374B7"/>
                </a:solidFill>
                <a:latin typeface="Helvetica Neue"/>
                <a:hlinkClick r:id="rId9"/>
              </a:rPr>
              <a:t>http://peerinstruction4cs.org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sz="12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2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Domino tiling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P(n) – number of ways to tile an 2xn board with 2x1 and 1x2 dominos</a:t>
            </a:r>
          </a:p>
          <a:p>
            <a:endParaRPr lang="en-US" dirty="0" smtClean="0"/>
          </a:p>
          <a:p>
            <a:r>
              <a:rPr lang="en-US" dirty="0" smtClean="0"/>
              <a:t>Lets look on the right most tiles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" name="Group 4"/>
          <p:cNvGrpSpPr/>
          <p:nvPr>
            <p:custDataLst>
              <p:tags r:id="rId4"/>
            </p:custDataLst>
          </p:nvPr>
        </p:nvGrpSpPr>
        <p:grpSpPr>
          <a:xfrm>
            <a:off x="1143000" y="4495800"/>
            <a:ext cx="533400" cy="1066800"/>
            <a:chOff x="5486400" y="5105400"/>
            <a:chExt cx="533400" cy="1066800"/>
          </a:xfrm>
        </p:grpSpPr>
        <p:sp>
          <p:nvSpPr>
            <p:cNvPr id="6" name="Rectangle 5"/>
            <p:cNvSpPr/>
            <p:nvPr>
              <p:custDataLst>
                <p:tags r:id="rId54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>
              <p:custDataLst>
                <p:tags r:id="rId55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>
            <p:custDataLst>
              <p:tags r:id="rId5"/>
            </p:custDataLst>
          </p:nvPr>
        </p:nvGrpSpPr>
        <p:grpSpPr>
          <a:xfrm>
            <a:off x="1676400" y="4495800"/>
            <a:ext cx="533400" cy="1066800"/>
            <a:chOff x="5486400" y="5105400"/>
            <a:chExt cx="533400" cy="1066800"/>
          </a:xfrm>
        </p:grpSpPr>
        <p:sp>
          <p:nvSpPr>
            <p:cNvPr id="9" name="Rectangle 8"/>
            <p:cNvSpPr/>
            <p:nvPr>
              <p:custDataLst>
                <p:tags r:id="rId52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>
              <p:custDataLst>
                <p:tags r:id="rId53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>
            <p:custDataLst>
              <p:tags r:id="rId6"/>
            </p:custDataLst>
          </p:nvPr>
        </p:nvGrpSpPr>
        <p:grpSpPr>
          <a:xfrm>
            <a:off x="2209800" y="4495800"/>
            <a:ext cx="533400" cy="1066800"/>
            <a:chOff x="5486400" y="5105400"/>
            <a:chExt cx="533400" cy="1066800"/>
          </a:xfrm>
        </p:grpSpPr>
        <p:sp>
          <p:nvSpPr>
            <p:cNvPr id="12" name="Rectangle 11"/>
            <p:cNvSpPr/>
            <p:nvPr>
              <p:custDataLst>
                <p:tags r:id="rId50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>
              <p:custDataLst>
                <p:tags r:id="rId51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>
            <p:custDataLst>
              <p:tags r:id="rId7"/>
            </p:custDataLst>
          </p:nvPr>
        </p:nvGrpSpPr>
        <p:grpSpPr>
          <a:xfrm>
            <a:off x="2743200" y="4495800"/>
            <a:ext cx="533400" cy="1066800"/>
            <a:chOff x="5486400" y="5105400"/>
            <a:chExt cx="533400" cy="1066800"/>
          </a:xfrm>
        </p:grpSpPr>
        <p:sp>
          <p:nvSpPr>
            <p:cNvPr id="15" name="Rectangle 14"/>
            <p:cNvSpPr/>
            <p:nvPr>
              <p:custDataLst>
                <p:tags r:id="rId48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>
              <p:custDataLst>
                <p:tags r:id="rId49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>
            <p:custDataLst>
              <p:tags r:id="rId8"/>
            </p:custDataLst>
          </p:nvPr>
        </p:nvGrpSpPr>
        <p:grpSpPr>
          <a:xfrm>
            <a:off x="3276600" y="4495800"/>
            <a:ext cx="533400" cy="1066800"/>
            <a:chOff x="5486400" y="5105400"/>
            <a:chExt cx="533400" cy="1066800"/>
          </a:xfrm>
        </p:grpSpPr>
        <p:sp>
          <p:nvSpPr>
            <p:cNvPr id="18" name="Rectangle 17"/>
            <p:cNvSpPr/>
            <p:nvPr>
              <p:custDataLst>
                <p:tags r:id="rId46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>
              <p:custDataLst>
                <p:tags r:id="rId47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>
            <p:custDataLst>
              <p:tags r:id="rId9"/>
            </p:custDataLst>
          </p:nvPr>
        </p:nvGrpSpPr>
        <p:grpSpPr>
          <a:xfrm>
            <a:off x="3810000" y="4495800"/>
            <a:ext cx="533400" cy="1066800"/>
            <a:chOff x="5486400" y="5105400"/>
            <a:chExt cx="533400" cy="1066800"/>
          </a:xfrm>
        </p:grpSpPr>
        <p:sp>
          <p:nvSpPr>
            <p:cNvPr id="21" name="Rectangle 20"/>
            <p:cNvSpPr/>
            <p:nvPr>
              <p:custDataLst>
                <p:tags r:id="rId44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>
              <p:custDataLst>
                <p:tags r:id="rId45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>
            <p:custDataLst>
              <p:tags r:id="rId10"/>
            </p:custDataLst>
          </p:nvPr>
        </p:nvGrpSpPr>
        <p:grpSpPr>
          <a:xfrm>
            <a:off x="4876800" y="4495800"/>
            <a:ext cx="533400" cy="1066800"/>
            <a:chOff x="5486400" y="5105400"/>
            <a:chExt cx="533400" cy="1066800"/>
          </a:xfrm>
        </p:grpSpPr>
        <p:sp>
          <p:nvSpPr>
            <p:cNvPr id="30" name="Rectangle 29"/>
            <p:cNvSpPr/>
            <p:nvPr>
              <p:custDataLst>
                <p:tags r:id="rId42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>
              <p:custDataLst>
                <p:tags r:id="rId43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>
            <p:custDataLst>
              <p:tags r:id="rId11"/>
            </p:custDataLst>
          </p:nvPr>
        </p:nvGrpSpPr>
        <p:grpSpPr>
          <a:xfrm>
            <a:off x="5410200" y="4495800"/>
            <a:ext cx="533400" cy="1066800"/>
            <a:chOff x="5486400" y="5105400"/>
            <a:chExt cx="533400" cy="1066800"/>
          </a:xfrm>
        </p:grpSpPr>
        <p:sp>
          <p:nvSpPr>
            <p:cNvPr id="33" name="Rectangle 32"/>
            <p:cNvSpPr/>
            <p:nvPr>
              <p:custDataLst>
                <p:tags r:id="rId40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>
              <p:custDataLst>
                <p:tags r:id="rId41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>
            <p:custDataLst>
              <p:tags r:id="rId12"/>
            </p:custDataLst>
          </p:nvPr>
        </p:nvGrpSpPr>
        <p:grpSpPr>
          <a:xfrm>
            <a:off x="5943600" y="4495800"/>
            <a:ext cx="533400" cy="1066800"/>
            <a:chOff x="5486400" y="5105400"/>
            <a:chExt cx="533400" cy="1066800"/>
          </a:xfrm>
        </p:grpSpPr>
        <p:sp>
          <p:nvSpPr>
            <p:cNvPr id="36" name="Rectangle 35"/>
            <p:cNvSpPr/>
            <p:nvPr>
              <p:custDataLst>
                <p:tags r:id="rId38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>
              <p:custDataLst>
                <p:tags r:id="rId39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>
            <p:custDataLst>
              <p:tags r:id="rId13"/>
            </p:custDataLst>
          </p:nvPr>
        </p:nvGrpSpPr>
        <p:grpSpPr>
          <a:xfrm>
            <a:off x="6477000" y="4495800"/>
            <a:ext cx="533400" cy="1066800"/>
            <a:chOff x="5486400" y="5105400"/>
            <a:chExt cx="533400" cy="1066800"/>
          </a:xfrm>
        </p:grpSpPr>
        <p:sp>
          <p:nvSpPr>
            <p:cNvPr id="39" name="Rectangle 38"/>
            <p:cNvSpPr/>
            <p:nvPr>
              <p:custDataLst>
                <p:tags r:id="rId36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>
              <p:custDataLst>
                <p:tags r:id="rId37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>
            <p:custDataLst>
              <p:tags r:id="rId14"/>
            </p:custDataLst>
          </p:nvPr>
        </p:nvGrpSpPr>
        <p:grpSpPr>
          <a:xfrm>
            <a:off x="7010400" y="4495800"/>
            <a:ext cx="533400" cy="1066800"/>
            <a:chOff x="5486400" y="5105400"/>
            <a:chExt cx="533400" cy="1066800"/>
          </a:xfrm>
        </p:grpSpPr>
        <p:sp>
          <p:nvSpPr>
            <p:cNvPr id="42" name="Rectangle 41"/>
            <p:cNvSpPr/>
            <p:nvPr>
              <p:custDataLst>
                <p:tags r:id="rId34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>
              <p:custDataLst>
                <p:tags r:id="rId35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>
            <p:custDataLst>
              <p:tags r:id="rId15"/>
            </p:custDataLst>
          </p:nvPr>
        </p:nvGrpSpPr>
        <p:grpSpPr>
          <a:xfrm>
            <a:off x="7543800" y="4495800"/>
            <a:ext cx="533400" cy="1066800"/>
            <a:chOff x="5486400" y="5105400"/>
            <a:chExt cx="533400" cy="1066800"/>
          </a:xfrm>
        </p:grpSpPr>
        <p:sp>
          <p:nvSpPr>
            <p:cNvPr id="45" name="Rectangle 44"/>
            <p:cNvSpPr/>
            <p:nvPr>
              <p:custDataLst>
                <p:tags r:id="rId32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>
              <p:custDataLst>
                <p:tags r:id="rId33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30"/>
          <p:cNvGrpSpPr/>
          <p:nvPr>
            <p:custDataLst>
              <p:tags r:id="rId16"/>
            </p:custDataLst>
          </p:nvPr>
        </p:nvGrpSpPr>
        <p:grpSpPr>
          <a:xfrm>
            <a:off x="7010400" y="5029200"/>
            <a:ext cx="1066800" cy="533400"/>
            <a:chOff x="3733800" y="5334000"/>
            <a:chExt cx="1066800" cy="533400"/>
          </a:xfrm>
        </p:grpSpPr>
        <p:grpSp>
          <p:nvGrpSpPr>
            <p:cNvPr id="48" name="Group 37"/>
            <p:cNvGrpSpPr/>
            <p:nvPr/>
          </p:nvGrpSpPr>
          <p:grpSpPr>
            <a:xfrm>
              <a:off x="3733800" y="5334000"/>
              <a:ext cx="1066800" cy="533400"/>
              <a:chOff x="3962400" y="5334000"/>
              <a:chExt cx="1066800" cy="533400"/>
            </a:xfrm>
          </p:grpSpPr>
          <p:sp>
            <p:nvSpPr>
              <p:cNvPr id="50" name="Rectangle 49"/>
              <p:cNvSpPr/>
              <p:nvPr>
                <p:custDataLst>
                  <p:tags r:id="rId30"/>
                </p:custDataLst>
              </p:nvPr>
            </p:nvSpPr>
            <p:spPr>
              <a:xfrm>
                <a:off x="3962400" y="53340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>
                <p:custDataLst>
                  <p:tags r:id="rId31"/>
                </p:custDataLst>
              </p:nvPr>
            </p:nvSpPr>
            <p:spPr>
              <a:xfrm>
                <a:off x="4495800" y="53340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 48"/>
            <p:cNvSpPr/>
            <p:nvPr>
              <p:custDataLst>
                <p:tags r:id="rId29"/>
              </p:custDataLst>
            </p:nvPr>
          </p:nvSpPr>
          <p:spPr>
            <a:xfrm>
              <a:off x="3733800" y="5334000"/>
              <a:ext cx="1066800" cy="5334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40"/>
          <p:cNvGrpSpPr/>
          <p:nvPr>
            <p:custDataLst>
              <p:tags r:id="rId17"/>
            </p:custDataLst>
          </p:nvPr>
        </p:nvGrpSpPr>
        <p:grpSpPr>
          <a:xfrm>
            <a:off x="7010400" y="4495800"/>
            <a:ext cx="1066800" cy="533400"/>
            <a:chOff x="3733800" y="5334000"/>
            <a:chExt cx="1066800" cy="533400"/>
          </a:xfrm>
        </p:grpSpPr>
        <p:grpSp>
          <p:nvGrpSpPr>
            <p:cNvPr id="53" name="Group 37"/>
            <p:cNvGrpSpPr/>
            <p:nvPr/>
          </p:nvGrpSpPr>
          <p:grpSpPr>
            <a:xfrm>
              <a:off x="3733800" y="5334000"/>
              <a:ext cx="1066800" cy="533400"/>
              <a:chOff x="3962400" y="5334000"/>
              <a:chExt cx="1066800" cy="533400"/>
            </a:xfrm>
          </p:grpSpPr>
          <p:sp>
            <p:nvSpPr>
              <p:cNvPr id="55" name="Rectangle 54"/>
              <p:cNvSpPr/>
              <p:nvPr>
                <p:custDataLst>
                  <p:tags r:id="rId27"/>
                </p:custDataLst>
              </p:nvPr>
            </p:nvSpPr>
            <p:spPr>
              <a:xfrm>
                <a:off x="3962400" y="53340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>
                <p:custDataLst>
                  <p:tags r:id="rId28"/>
                </p:custDataLst>
              </p:nvPr>
            </p:nvSpPr>
            <p:spPr>
              <a:xfrm>
                <a:off x="4495800" y="53340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/>
            <p:cNvSpPr/>
            <p:nvPr>
              <p:custDataLst>
                <p:tags r:id="rId26"/>
              </p:custDataLst>
            </p:nvPr>
          </p:nvSpPr>
          <p:spPr>
            <a:xfrm>
              <a:off x="3733800" y="5334000"/>
              <a:ext cx="1066800" cy="5334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45"/>
          <p:cNvGrpSpPr/>
          <p:nvPr>
            <p:custDataLst>
              <p:tags r:id="rId18"/>
            </p:custDataLst>
          </p:nvPr>
        </p:nvGrpSpPr>
        <p:grpSpPr>
          <a:xfrm>
            <a:off x="3810000" y="4495800"/>
            <a:ext cx="533400" cy="1066800"/>
            <a:chOff x="5562600" y="5105400"/>
            <a:chExt cx="533400" cy="1066800"/>
          </a:xfrm>
        </p:grpSpPr>
        <p:grpSp>
          <p:nvGrpSpPr>
            <p:cNvPr id="58" name="Group 38"/>
            <p:cNvGrpSpPr/>
            <p:nvPr/>
          </p:nvGrpSpPr>
          <p:grpSpPr>
            <a:xfrm>
              <a:off x="5562600" y="5105400"/>
              <a:ext cx="533400" cy="1066800"/>
              <a:chOff x="5486400" y="5105400"/>
              <a:chExt cx="533400" cy="1066800"/>
            </a:xfrm>
          </p:grpSpPr>
          <p:sp>
            <p:nvSpPr>
              <p:cNvPr id="60" name="Rectangle 59"/>
              <p:cNvSpPr/>
              <p:nvPr>
                <p:custDataLst>
                  <p:tags r:id="rId24"/>
                </p:custDataLst>
              </p:nvPr>
            </p:nvSpPr>
            <p:spPr>
              <a:xfrm>
                <a:off x="5486400" y="51054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>
                <p:custDataLst>
                  <p:tags r:id="rId25"/>
                </p:custDataLst>
              </p:nvPr>
            </p:nvSpPr>
            <p:spPr>
              <a:xfrm>
                <a:off x="5486400" y="56388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ectangle 58"/>
            <p:cNvSpPr/>
            <p:nvPr>
              <p:custDataLst>
                <p:tags r:id="rId23"/>
              </p:custDataLst>
            </p:nvPr>
          </p:nvSpPr>
          <p:spPr>
            <a:xfrm rot="5400000">
              <a:off x="5295900" y="5372100"/>
              <a:ext cx="1066800" cy="5334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ight Brace 61"/>
          <p:cNvSpPr/>
          <p:nvPr>
            <p:custDataLst>
              <p:tags r:id="rId19"/>
            </p:custDataLst>
          </p:nvPr>
        </p:nvSpPr>
        <p:spPr>
          <a:xfrm rot="5400000">
            <a:off x="2286000" y="4495800"/>
            <a:ext cx="381000" cy="2667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>
            <p:custDataLst>
              <p:tags r:id="rId20"/>
            </p:custDataLst>
          </p:nvPr>
        </p:nvSpPr>
        <p:spPr>
          <a:xfrm>
            <a:off x="1600200" y="60314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x (n-1) board</a:t>
            </a:r>
            <a:endParaRPr lang="en-US" dirty="0"/>
          </a:p>
        </p:txBody>
      </p:sp>
      <p:sp>
        <p:nvSpPr>
          <p:cNvPr id="64" name="Right Brace 63"/>
          <p:cNvSpPr/>
          <p:nvPr>
            <p:custDataLst>
              <p:tags r:id="rId21"/>
            </p:custDataLst>
          </p:nvPr>
        </p:nvSpPr>
        <p:spPr>
          <a:xfrm rot="5400000">
            <a:off x="5753100" y="4762500"/>
            <a:ext cx="381000" cy="2133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>
            <p:custDataLst>
              <p:tags r:id="rId22"/>
            </p:custDataLst>
          </p:nvPr>
        </p:nvSpPr>
        <p:spPr>
          <a:xfrm>
            <a:off x="5029200" y="60314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x (n-2) board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Domino tiling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43492" y="4572000"/>
            <a:ext cx="7490908" cy="1600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 option: can tile remaining board in P(n-1) ways</a:t>
            </a:r>
          </a:p>
          <a:p>
            <a:r>
              <a:rPr lang="en-US" sz="2000" dirty="0" smtClean="0"/>
              <a:t>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option: can tile remaining board in P(n-2) ways</a:t>
            </a:r>
          </a:p>
          <a:p>
            <a:endParaRPr lang="en-US" sz="2000" dirty="0" smtClean="0"/>
          </a:p>
          <a:p>
            <a:r>
              <a:rPr lang="en-US" sz="2000" dirty="0" smtClean="0"/>
              <a:t>So P(n)=P(n-1)+P(n-2)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Group 4"/>
          <p:cNvGrpSpPr/>
          <p:nvPr>
            <p:custDataLst>
              <p:tags r:id="rId4"/>
            </p:custDataLst>
          </p:nvPr>
        </p:nvGrpSpPr>
        <p:grpSpPr>
          <a:xfrm>
            <a:off x="1143000" y="2438400"/>
            <a:ext cx="533400" cy="1066800"/>
            <a:chOff x="5486400" y="5105400"/>
            <a:chExt cx="533400" cy="1066800"/>
          </a:xfrm>
        </p:grpSpPr>
        <p:sp>
          <p:nvSpPr>
            <p:cNvPr id="6" name="Rectangle 5"/>
            <p:cNvSpPr/>
            <p:nvPr>
              <p:custDataLst>
                <p:tags r:id="rId54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>
              <p:custDataLst>
                <p:tags r:id="rId55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>
            <p:custDataLst>
              <p:tags r:id="rId5"/>
            </p:custDataLst>
          </p:nvPr>
        </p:nvGrpSpPr>
        <p:grpSpPr>
          <a:xfrm>
            <a:off x="1676400" y="2438400"/>
            <a:ext cx="533400" cy="1066800"/>
            <a:chOff x="5486400" y="5105400"/>
            <a:chExt cx="533400" cy="1066800"/>
          </a:xfrm>
        </p:grpSpPr>
        <p:sp>
          <p:nvSpPr>
            <p:cNvPr id="9" name="Rectangle 8"/>
            <p:cNvSpPr/>
            <p:nvPr>
              <p:custDataLst>
                <p:tags r:id="rId52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>
              <p:custDataLst>
                <p:tags r:id="rId53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>
            <p:custDataLst>
              <p:tags r:id="rId6"/>
            </p:custDataLst>
          </p:nvPr>
        </p:nvGrpSpPr>
        <p:grpSpPr>
          <a:xfrm>
            <a:off x="2209800" y="2438400"/>
            <a:ext cx="533400" cy="1066800"/>
            <a:chOff x="5486400" y="5105400"/>
            <a:chExt cx="533400" cy="1066800"/>
          </a:xfrm>
        </p:grpSpPr>
        <p:sp>
          <p:nvSpPr>
            <p:cNvPr id="12" name="Rectangle 11"/>
            <p:cNvSpPr/>
            <p:nvPr>
              <p:custDataLst>
                <p:tags r:id="rId50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>
              <p:custDataLst>
                <p:tags r:id="rId51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>
            <p:custDataLst>
              <p:tags r:id="rId7"/>
            </p:custDataLst>
          </p:nvPr>
        </p:nvGrpSpPr>
        <p:grpSpPr>
          <a:xfrm>
            <a:off x="2743200" y="2438400"/>
            <a:ext cx="533400" cy="1066800"/>
            <a:chOff x="5486400" y="5105400"/>
            <a:chExt cx="533400" cy="1066800"/>
          </a:xfrm>
        </p:grpSpPr>
        <p:sp>
          <p:nvSpPr>
            <p:cNvPr id="15" name="Rectangle 14"/>
            <p:cNvSpPr/>
            <p:nvPr>
              <p:custDataLst>
                <p:tags r:id="rId48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>
              <p:custDataLst>
                <p:tags r:id="rId49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>
            <p:custDataLst>
              <p:tags r:id="rId8"/>
            </p:custDataLst>
          </p:nvPr>
        </p:nvGrpSpPr>
        <p:grpSpPr>
          <a:xfrm>
            <a:off x="3276600" y="2438400"/>
            <a:ext cx="533400" cy="1066800"/>
            <a:chOff x="5486400" y="5105400"/>
            <a:chExt cx="533400" cy="1066800"/>
          </a:xfrm>
        </p:grpSpPr>
        <p:sp>
          <p:nvSpPr>
            <p:cNvPr id="18" name="Rectangle 17"/>
            <p:cNvSpPr/>
            <p:nvPr>
              <p:custDataLst>
                <p:tags r:id="rId46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>
              <p:custDataLst>
                <p:tags r:id="rId47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>
            <p:custDataLst>
              <p:tags r:id="rId9"/>
            </p:custDataLst>
          </p:nvPr>
        </p:nvGrpSpPr>
        <p:grpSpPr>
          <a:xfrm>
            <a:off x="3810000" y="2438400"/>
            <a:ext cx="533400" cy="1066800"/>
            <a:chOff x="5486400" y="5105400"/>
            <a:chExt cx="533400" cy="1066800"/>
          </a:xfrm>
        </p:grpSpPr>
        <p:sp>
          <p:nvSpPr>
            <p:cNvPr id="21" name="Rectangle 20"/>
            <p:cNvSpPr/>
            <p:nvPr>
              <p:custDataLst>
                <p:tags r:id="rId44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>
              <p:custDataLst>
                <p:tags r:id="rId45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8"/>
          <p:cNvGrpSpPr/>
          <p:nvPr>
            <p:custDataLst>
              <p:tags r:id="rId10"/>
            </p:custDataLst>
          </p:nvPr>
        </p:nvGrpSpPr>
        <p:grpSpPr>
          <a:xfrm>
            <a:off x="4876800" y="2438400"/>
            <a:ext cx="533400" cy="1066800"/>
            <a:chOff x="5486400" y="5105400"/>
            <a:chExt cx="533400" cy="1066800"/>
          </a:xfrm>
        </p:grpSpPr>
        <p:sp>
          <p:nvSpPr>
            <p:cNvPr id="30" name="Rectangle 29"/>
            <p:cNvSpPr/>
            <p:nvPr>
              <p:custDataLst>
                <p:tags r:id="rId42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>
              <p:custDataLst>
                <p:tags r:id="rId43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31"/>
          <p:cNvGrpSpPr/>
          <p:nvPr>
            <p:custDataLst>
              <p:tags r:id="rId11"/>
            </p:custDataLst>
          </p:nvPr>
        </p:nvGrpSpPr>
        <p:grpSpPr>
          <a:xfrm>
            <a:off x="5410200" y="2438400"/>
            <a:ext cx="533400" cy="1066800"/>
            <a:chOff x="5486400" y="5105400"/>
            <a:chExt cx="533400" cy="1066800"/>
          </a:xfrm>
        </p:grpSpPr>
        <p:sp>
          <p:nvSpPr>
            <p:cNvPr id="33" name="Rectangle 32"/>
            <p:cNvSpPr/>
            <p:nvPr>
              <p:custDataLst>
                <p:tags r:id="rId40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>
              <p:custDataLst>
                <p:tags r:id="rId41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4"/>
          <p:cNvGrpSpPr/>
          <p:nvPr>
            <p:custDataLst>
              <p:tags r:id="rId12"/>
            </p:custDataLst>
          </p:nvPr>
        </p:nvGrpSpPr>
        <p:grpSpPr>
          <a:xfrm>
            <a:off x="5943600" y="2438400"/>
            <a:ext cx="533400" cy="1066800"/>
            <a:chOff x="5486400" y="5105400"/>
            <a:chExt cx="533400" cy="1066800"/>
          </a:xfrm>
        </p:grpSpPr>
        <p:sp>
          <p:nvSpPr>
            <p:cNvPr id="36" name="Rectangle 35"/>
            <p:cNvSpPr/>
            <p:nvPr>
              <p:custDataLst>
                <p:tags r:id="rId38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>
              <p:custDataLst>
                <p:tags r:id="rId39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37"/>
          <p:cNvGrpSpPr/>
          <p:nvPr>
            <p:custDataLst>
              <p:tags r:id="rId13"/>
            </p:custDataLst>
          </p:nvPr>
        </p:nvGrpSpPr>
        <p:grpSpPr>
          <a:xfrm>
            <a:off x="6477000" y="2438400"/>
            <a:ext cx="533400" cy="1066800"/>
            <a:chOff x="5486400" y="5105400"/>
            <a:chExt cx="533400" cy="1066800"/>
          </a:xfrm>
        </p:grpSpPr>
        <p:sp>
          <p:nvSpPr>
            <p:cNvPr id="39" name="Rectangle 38"/>
            <p:cNvSpPr/>
            <p:nvPr>
              <p:custDataLst>
                <p:tags r:id="rId36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>
              <p:custDataLst>
                <p:tags r:id="rId37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40"/>
          <p:cNvGrpSpPr/>
          <p:nvPr>
            <p:custDataLst>
              <p:tags r:id="rId14"/>
            </p:custDataLst>
          </p:nvPr>
        </p:nvGrpSpPr>
        <p:grpSpPr>
          <a:xfrm>
            <a:off x="7010400" y="2438400"/>
            <a:ext cx="533400" cy="1066800"/>
            <a:chOff x="5486400" y="5105400"/>
            <a:chExt cx="533400" cy="1066800"/>
          </a:xfrm>
        </p:grpSpPr>
        <p:sp>
          <p:nvSpPr>
            <p:cNvPr id="42" name="Rectangle 41"/>
            <p:cNvSpPr/>
            <p:nvPr>
              <p:custDataLst>
                <p:tags r:id="rId34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>
              <p:custDataLst>
                <p:tags r:id="rId35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43"/>
          <p:cNvGrpSpPr/>
          <p:nvPr>
            <p:custDataLst>
              <p:tags r:id="rId15"/>
            </p:custDataLst>
          </p:nvPr>
        </p:nvGrpSpPr>
        <p:grpSpPr>
          <a:xfrm>
            <a:off x="7543800" y="2438400"/>
            <a:ext cx="533400" cy="1066800"/>
            <a:chOff x="5486400" y="5105400"/>
            <a:chExt cx="533400" cy="1066800"/>
          </a:xfrm>
        </p:grpSpPr>
        <p:sp>
          <p:nvSpPr>
            <p:cNvPr id="45" name="Rectangle 44"/>
            <p:cNvSpPr/>
            <p:nvPr>
              <p:custDataLst>
                <p:tags r:id="rId32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>
              <p:custDataLst>
                <p:tags r:id="rId33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30"/>
          <p:cNvGrpSpPr/>
          <p:nvPr>
            <p:custDataLst>
              <p:tags r:id="rId16"/>
            </p:custDataLst>
          </p:nvPr>
        </p:nvGrpSpPr>
        <p:grpSpPr>
          <a:xfrm>
            <a:off x="7010400" y="2971800"/>
            <a:ext cx="1066800" cy="533400"/>
            <a:chOff x="3733800" y="5334000"/>
            <a:chExt cx="1066800" cy="533400"/>
          </a:xfrm>
        </p:grpSpPr>
        <p:grpSp>
          <p:nvGrpSpPr>
            <p:cNvPr id="32" name="Group 37"/>
            <p:cNvGrpSpPr/>
            <p:nvPr/>
          </p:nvGrpSpPr>
          <p:grpSpPr>
            <a:xfrm>
              <a:off x="3733800" y="5334000"/>
              <a:ext cx="1066800" cy="533400"/>
              <a:chOff x="3962400" y="5334000"/>
              <a:chExt cx="1066800" cy="533400"/>
            </a:xfrm>
          </p:grpSpPr>
          <p:sp>
            <p:nvSpPr>
              <p:cNvPr id="50" name="Rectangle 49"/>
              <p:cNvSpPr/>
              <p:nvPr>
                <p:custDataLst>
                  <p:tags r:id="rId30"/>
                </p:custDataLst>
              </p:nvPr>
            </p:nvSpPr>
            <p:spPr>
              <a:xfrm>
                <a:off x="3962400" y="53340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>
                <p:custDataLst>
                  <p:tags r:id="rId31"/>
                </p:custDataLst>
              </p:nvPr>
            </p:nvSpPr>
            <p:spPr>
              <a:xfrm>
                <a:off x="4495800" y="53340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 48"/>
            <p:cNvSpPr/>
            <p:nvPr>
              <p:custDataLst>
                <p:tags r:id="rId29"/>
              </p:custDataLst>
            </p:nvPr>
          </p:nvSpPr>
          <p:spPr>
            <a:xfrm>
              <a:off x="3733800" y="5334000"/>
              <a:ext cx="1066800" cy="5334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40"/>
          <p:cNvGrpSpPr/>
          <p:nvPr>
            <p:custDataLst>
              <p:tags r:id="rId17"/>
            </p:custDataLst>
          </p:nvPr>
        </p:nvGrpSpPr>
        <p:grpSpPr>
          <a:xfrm>
            <a:off x="7010400" y="2438400"/>
            <a:ext cx="1066800" cy="533400"/>
            <a:chOff x="3733800" y="5334000"/>
            <a:chExt cx="1066800" cy="533400"/>
          </a:xfrm>
        </p:grpSpPr>
        <p:grpSp>
          <p:nvGrpSpPr>
            <p:cNvPr id="38" name="Group 37"/>
            <p:cNvGrpSpPr/>
            <p:nvPr/>
          </p:nvGrpSpPr>
          <p:grpSpPr>
            <a:xfrm>
              <a:off x="3733800" y="5334000"/>
              <a:ext cx="1066800" cy="533400"/>
              <a:chOff x="3962400" y="5334000"/>
              <a:chExt cx="1066800" cy="533400"/>
            </a:xfrm>
          </p:grpSpPr>
          <p:sp>
            <p:nvSpPr>
              <p:cNvPr id="55" name="Rectangle 54"/>
              <p:cNvSpPr/>
              <p:nvPr>
                <p:custDataLst>
                  <p:tags r:id="rId27"/>
                </p:custDataLst>
              </p:nvPr>
            </p:nvSpPr>
            <p:spPr>
              <a:xfrm>
                <a:off x="3962400" y="53340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>
                <p:custDataLst>
                  <p:tags r:id="rId28"/>
                </p:custDataLst>
              </p:nvPr>
            </p:nvSpPr>
            <p:spPr>
              <a:xfrm>
                <a:off x="4495800" y="53340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/>
            <p:cNvSpPr/>
            <p:nvPr>
              <p:custDataLst>
                <p:tags r:id="rId26"/>
              </p:custDataLst>
            </p:nvPr>
          </p:nvSpPr>
          <p:spPr>
            <a:xfrm>
              <a:off x="3733800" y="5334000"/>
              <a:ext cx="1066800" cy="5334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5"/>
          <p:cNvGrpSpPr/>
          <p:nvPr>
            <p:custDataLst>
              <p:tags r:id="rId18"/>
            </p:custDataLst>
          </p:nvPr>
        </p:nvGrpSpPr>
        <p:grpSpPr>
          <a:xfrm>
            <a:off x="3810000" y="2438400"/>
            <a:ext cx="533400" cy="1066800"/>
            <a:chOff x="5562600" y="5105400"/>
            <a:chExt cx="533400" cy="1066800"/>
          </a:xfrm>
        </p:grpSpPr>
        <p:grpSp>
          <p:nvGrpSpPr>
            <p:cNvPr id="44" name="Group 38"/>
            <p:cNvGrpSpPr/>
            <p:nvPr/>
          </p:nvGrpSpPr>
          <p:grpSpPr>
            <a:xfrm>
              <a:off x="5562600" y="5105400"/>
              <a:ext cx="533400" cy="1066800"/>
              <a:chOff x="5486400" y="5105400"/>
              <a:chExt cx="533400" cy="1066800"/>
            </a:xfrm>
          </p:grpSpPr>
          <p:sp>
            <p:nvSpPr>
              <p:cNvPr id="60" name="Rectangle 59"/>
              <p:cNvSpPr/>
              <p:nvPr>
                <p:custDataLst>
                  <p:tags r:id="rId24"/>
                </p:custDataLst>
              </p:nvPr>
            </p:nvSpPr>
            <p:spPr>
              <a:xfrm>
                <a:off x="5486400" y="51054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>
                <p:custDataLst>
                  <p:tags r:id="rId25"/>
                </p:custDataLst>
              </p:nvPr>
            </p:nvSpPr>
            <p:spPr>
              <a:xfrm>
                <a:off x="5486400" y="56388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ectangle 58"/>
            <p:cNvSpPr/>
            <p:nvPr>
              <p:custDataLst>
                <p:tags r:id="rId23"/>
              </p:custDataLst>
            </p:nvPr>
          </p:nvSpPr>
          <p:spPr>
            <a:xfrm rot="5400000">
              <a:off x="5295900" y="5372100"/>
              <a:ext cx="1066800" cy="5334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ight Brace 61"/>
          <p:cNvSpPr/>
          <p:nvPr>
            <p:custDataLst>
              <p:tags r:id="rId19"/>
            </p:custDataLst>
          </p:nvPr>
        </p:nvSpPr>
        <p:spPr>
          <a:xfrm rot="5400000">
            <a:off x="2286000" y="2438400"/>
            <a:ext cx="381000" cy="2667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>
            <p:custDataLst>
              <p:tags r:id="rId20"/>
            </p:custDataLst>
          </p:nvPr>
        </p:nvSpPr>
        <p:spPr>
          <a:xfrm>
            <a:off x="1600200" y="3974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x (n-1) board</a:t>
            </a:r>
            <a:endParaRPr lang="en-US" dirty="0"/>
          </a:p>
        </p:txBody>
      </p:sp>
      <p:sp>
        <p:nvSpPr>
          <p:cNvPr id="64" name="Right Brace 63"/>
          <p:cNvSpPr/>
          <p:nvPr>
            <p:custDataLst>
              <p:tags r:id="rId21"/>
            </p:custDataLst>
          </p:nvPr>
        </p:nvSpPr>
        <p:spPr>
          <a:xfrm rot="5400000">
            <a:off x="5753100" y="2705100"/>
            <a:ext cx="381000" cy="2133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>
            <p:custDataLst>
              <p:tags r:id="rId22"/>
            </p:custDataLst>
          </p:nvPr>
        </p:nvSpPr>
        <p:spPr>
          <a:xfrm>
            <a:off x="5029200" y="3974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x (n-2) board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525780" indent="-457200"/>
            <a:r>
              <a:rPr lang="en-US" dirty="0" smtClean="0"/>
              <a:t>2. Amebas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65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Life-cycle of amebas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43492" y="2323652"/>
            <a:ext cx="6777317" cy="400094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Amebas multiply by splitting: creating two new amebas and dying immediately after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Theorem: if you start with one ameba, then always the number of living amebas is one more than the number of dead amebas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TextBox 15"/>
          <p:cNvSpPr txBox="1"/>
          <p:nvPr>
            <p:custDataLst>
              <p:tags r:id="rId4"/>
            </p:custDataLst>
          </p:nvPr>
        </p:nvSpPr>
        <p:spPr>
          <a:xfrm>
            <a:off x="3733800" y="382088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Cloud Callout 4"/>
          <p:cNvSpPr/>
          <p:nvPr>
            <p:custDataLst>
              <p:tags r:id="rId5"/>
            </p:custDataLst>
          </p:nvPr>
        </p:nvSpPr>
        <p:spPr>
          <a:xfrm>
            <a:off x="2514600" y="3657600"/>
            <a:ext cx="762000" cy="632385"/>
          </a:xfrm>
          <a:prstGeom prst="cloudCallout">
            <a:avLst>
              <a:gd name="adj1" fmla="val -151"/>
              <a:gd name="adj2" fmla="val 36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Callout 13"/>
          <p:cNvSpPr/>
          <p:nvPr>
            <p:custDataLst>
              <p:tags r:id="rId6"/>
            </p:custDataLst>
          </p:nvPr>
        </p:nvSpPr>
        <p:spPr>
          <a:xfrm>
            <a:off x="4478482" y="3636818"/>
            <a:ext cx="762000" cy="632385"/>
          </a:xfrm>
          <a:prstGeom prst="cloudCallout">
            <a:avLst>
              <a:gd name="adj1" fmla="val -151"/>
              <a:gd name="adj2" fmla="val 36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Callout 14"/>
          <p:cNvSpPr/>
          <p:nvPr>
            <p:custDataLst>
              <p:tags r:id="rId7"/>
            </p:custDataLst>
          </p:nvPr>
        </p:nvSpPr>
        <p:spPr>
          <a:xfrm>
            <a:off x="5600252" y="3320625"/>
            <a:ext cx="762000" cy="632385"/>
          </a:xfrm>
          <a:prstGeom prst="cloudCallout">
            <a:avLst>
              <a:gd name="adj1" fmla="val -151"/>
              <a:gd name="adj2" fmla="val 36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Callout 16"/>
          <p:cNvSpPr/>
          <p:nvPr>
            <p:custDataLst>
              <p:tags r:id="rId8"/>
            </p:custDataLst>
          </p:nvPr>
        </p:nvSpPr>
        <p:spPr>
          <a:xfrm>
            <a:off x="5621482" y="4119853"/>
            <a:ext cx="762000" cy="632385"/>
          </a:xfrm>
          <a:prstGeom prst="cloudCallout">
            <a:avLst>
              <a:gd name="adj1" fmla="val -151"/>
              <a:gd name="adj2" fmla="val 36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&quot;No&quot; Symbol 5"/>
          <p:cNvSpPr/>
          <p:nvPr>
            <p:custDataLst>
              <p:tags r:id="rId9"/>
            </p:custDataLst>
          </p:nvPr>
        </p:nvSpPr>
        <p:spPr>
          <a:xfrm>
            <a:off x="4266752" y="3381510"/>
            <a:ext cx="1143000" cy="1143000"/>
          </a:xfrm>
          <a:prstGeom prst="noSmoking">
            <a:avLst>
              <a:gd name="adj" fmla="val 87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Amebas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43492" y="2323652"/>
            <a:ext cx="7033708" cy="35089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Theorem: starting with one ameba, </a:t>
            </a:r>
          </a:p>
          <a:p>
            <a:pPr>
              <a:buNone/>
            </a:pPr>
            <a:r>
              <a:rPr lang="en-US" dirty="0" smtClean="0"/>
              <a:t>	#living amebas = #dead amebas + 1</a:t>
            </a:r>
          </a:p>
          <a:p>
            <a:endParaRPr lang="en-US" dirty="0" smtClean="0"/>
          </a:p>
          <a:p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L(n) – number of living amebas after n steps</a:t>
            </a:r>
          </a:p>
          <a:p>
            <a:pPr lvl="1"/>
            <a:r>
              <a:rPr lang="en-US" dirty="0" smtClean="0"/>
              <a:t>D(n) – number of dead amebas after n steps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Theorem: L(n)=D(n)+1</a:t>
            </a:r>
          </a:p>
          <a:p>
            <a:r>
              <a:rPr lang="en-US" b="1" dirty="0" smtClean="0"/>
              <a:t>Try and prove yourself first (using induction)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Amebas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43492" y="2323652"/>
            <a:ext cx="7033708" cy="350897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Theorem: L(n)=D(n)+1</a:t>
            </a:r>
          </a:p>
          <a:p>
            <a:endParaRPr lang="en-US" dirty="0" smtClean="0"/>
          </a:p>
          <a:p>
            <a:r>
              <a:rPr lang="en-US" dirty="0" smtClean="0"/>
              <a:t>Proof by induction on n</a:t>
            </a:r>
          </a:p>
          <a:p>
            <a:r>
              <a:rPr lang="en-US" dirty="0" smtClean="0"/>
              <a:t>Base case: n=0, initially we have one living ameba and no dead amebas, so L(0)=1, D(0)=0 and L(0)=D(0)+1</a:t>
            </a:r>
          </a:p>
          <a:p>
            <a:endParaRPr lang="en-US" dirty="0" smtClean="0"/>
          </a:p>
          <a:p>
            <a:r>
              <a:rPr lang="en-US" dirty="0" smtClean="0"/>
              <a:t>Inductive case: Assume L(n)=D(n)+1. Prove for n+1.</a:t>
            </a:r>
          </a:p>
          <a:p>
            <a:pPr>
              <a:buNone/>
            </a:pPr>
            <a:r>
              <a:rPr lang="en-US" dirty="0" smtClean="0"/>
              <a:t>	Going from time n to time n+1, we have one more living amebas and one more dead amebas, so L(n+1)=L(n)+1 and D(n+1)=D(n)+1, so also L(n+1)=D(n+1)+1. QED.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525780" indent="-457200"/>
            <a:r>
              <a:rPr lang="en-US" dirty="0" smtClean="0"/>
              <a:t>3. Geometry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65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43492" y="2323652"/>
            <a:ext cx="7033708" cy="3508977"/>
          </a:xfrm>
        </p:spPr>
        <p:txBody>
          <a:bodyPr>
            <a:normAutofit/>
          </a:bodyPr>
          <a:lstStyle/>
          <a:p>
            <a:r>
              <a:rPr lang="en-US" dirty="0" smtClean="0"/>
              <a:t>Theorem: in a polygon with n sides, the sum of the interior angles is (n-2)180</a:t>
            </a:r>
            <a:r>
              <a:rPr lang="en-US" dirty="0" smtClean="0">
                <a:sym typeface="Symbol"/>
              </a:rPr>
              <a:t>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6" name="Straight Connector 5"/>
          <p:cNvCxnSpPr/>
          <p:nvPr>
            <p:custDataLst>
              <p:tags r:id="rId4"/>
            </p:custDataLst>
          </p:nvPr>
        </p:nvCxnSpPr>
        <p:spPr>
          <a:xfrm flipV="1">
            <a:off x="3276600" y="3505200"/>
            <a:ext cx="160020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>
            <p:custDataLst>
              <p:tags r:id="rId5"/>
            </p:custDataLst>
          </p:nvPr>
        </p:nvCxnSpPr>
        <p:spPr>
          <a:xfrm flipH="1" flipV="1">
            <a:off x="4876800" y="3505200"/>
            <a:ext cx="533400" cy="990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>
            <p:custDataLst>
              <p:tags r:id="rId6"/>
            </p:custDataLst>
          </p:nvPr>
        </p:nvCxnSpPr>
        <p:spPr>
          <a:xfrm flipV="1">
            <a:off x="4648200" y="4495800"/>
            <a:ext cx="762000" cy="1219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>
            <p:custDataLst>
              <p:tags r:id="rId7"/>
            </p:custDataLst>
          </p:nvPr>
        </p:nvCxnSpPr>
        <p:spPr>
          <a:xfrm>
            <a:off x="3352800" y="5105400"/>
            <a:ext cx="129540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>
            <p:custDataLst>
              <p:tags r:id="rId8"/>
            </p:custDataLst>
          </p:nvPr>
        </p:nvCxnSpPr>
        <p:spPr>
          <a:xfrm>
            <a:off x="3276600" y="3657600"/>
            <a:ext cx="76200" cy="1447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>
            <p:custDataLst>
              <p:tags r:id="rId9"/>
            </p:custDataLst>
          </p:nvPr>
        </p:nvSpPr>
        <p:spPr>
          <a:xfrm>
            <a:off x="3200400" y="3429000"/>
            <a:ext cx="381000" cy="457200"/>
          </a:xfrm>
          <a:prstGeom prst="arc">
            <a:avLst>
              <a:gd name="adj1" fmla="val 21032261"/>
              <a:gd name="adj2" fmla="val 654501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>
            <p:custDataLst>
              <p:tags r:id="rId10"/>
            </p:custDataLst>
          </p:nvPr>
        </p:nvSpPr>
        <p:spPr>
          <a:xfrm>
            <a:off x="4572000" y="3276600"/>
            <a:ext cx="381000" cy="457200"/>
          </a:xfrm>
          <a:prstGeom prst="arc">
            <a:avLst>
              <a:gd name="adj1" fmla="val 1669709"/>
              <a:gd name="adj2" fmla="val 1007140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>
            <p:custDataLst>
              <p:tags r:id="rId11"/>
            </p:custDataLst>
          </p:nvPr>
        </p:nvSpPr>
        <p:spPr>
          <a:xfrm>
            <a:off x="5181600" y="4191000"/>
            <a:ext cx="381000" cy="457200"/>
          </a:xfrm>
          <a:prstGeom prst="arc">
            <a:avLst>
              <a:gd name="adj1" fmla="val 5906346"/>
              <a:gd name="adj2" fmla="val 1435861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>
            <p:custDataLst>
              <p:tags r:id="rId12"/>
            </p:custDataLst>
          </p:nvPr>
        </p:nvSpPr>
        <p:spPr>
          <a:xfrm>
            <a:off x="4419600" y="5410200"/>
            <a:ext cx="381000" cy="457200"/>
          </a:xfrm>
          <a:prstGeom prst="arc">
            <a:avLst>
              <a:gd name="adj1" fmla="val 11915478"/>
              <a:gd name="adj2" fmla="val 1898234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>
            <p:custDataLst>
              <p:tags r:id="rId13"/>
            </p:custDataLst>
          </p:nvPr>
        </p:nvSpPr>
        <p:spPr>
          <a:xfrm>
            <a:off x="3124200" y="4876800"/>
            <a:ext cx="381000" cy="457200"/>
          </a:xfrm>
          <a:prstGeom prst="arc">
            <a:avLst>
              <a:gd name="adj1" fmla="val 16977844"/>
              <a:gd name="adj2" fmla="val 8131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>
            <p:custDataLst>
              <p:tags r:id="rId14"/>
            </p:custDataLst>
          </p:nvPr>
        </p:nvSpPr>
        <p:spPr>
          <a:xfrm>
            <a:off x="5410200" y="52578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sum of angles is 3*180</a:t>
            </a:r>
            <a:r>
              <a:rPr lang="en-US" dirty="0" smtClean="0">
                <a:sym typeface="Symbol"/>
              </a:rPr>
              <a:t>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43492" y="2323652"/>
            <a:ext cx="7033708" cy="38485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Theorem: in a polygon with n sides, the sum of the interior angles is (n-2)180</a:t>
            </a:r>
            <a:r>
              <a:rPr lang="en-US" dirty="0" smtClean="0">
                <a:sym typeface="Symbol"/>
              </a:rPr>
              <a:t>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Proof by induction on n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Base case:</a:t>
            </a:r>
          </a:p>
          <a:p>
            <a:pPr marL="525780" indent="-457200">
              <a:buAutoNum type="alphaUcPeriod"/>
            </a:pPr>
            <a:r>
              <a:rPr lang="en-US" dirty="0" smtClean="0">
                <a:sym typeface="Symbol"/>
              </a:rPr>
              <a:t>n=1</a:t>
            </a:r>
          </a:p>
          <a:p>
            <a:pPr marL="525780" indent="-457200">
              <a:buAutoNum type="alphaUcPeriod"/>
            </a:pPr>
            <a:r>
              <a:rPr lang="en-US" dirty="0" smtClean="0">
                <a:sym typeface="Symbol"/>
              </a:rPr>
              <a:t>n=2</a:t>
            </a:r>
          </a:p>
          <a:p>
            <a:pPr marL="525780" indent="-457200">
              <a:buAutoNum type="alphaUcPeriod"/>
            </a:pPr>
            <a:r>
              <a:rPr lang="en-US" dirty="0" smtClean="0">
                <a:sym typeface="Symbol"/>
              </a:rPr>
              <a:t>n=3</a:t>
            </a:r>
          </a:p>
          <a:p>
            <a:pPr marL="525780" indent="-457200">
              <a:buAutoNum type="alphaUcPeriod"/>
            </a:pPr>
            <a:r>
              <a:rPr lang="en-US" dirty="0" smtClean="0">
                <a:sym typeface="Symbol"/>
              </a:rPr>
              <a:t>n=4</a:t>
            </a:r>
          </a:p>
          <a:p>
            <a:pPr marL="525780" indent="-457200">
              <a:buAutoNum type="alphaUcPeriod"/>
            </a:pPr>
            <a:r>
              <a:rPr lang="en-US" dirty="0" smtClean="0">
                <a:sym typeface="Symbol"/>
              </a:rPr>
              <a:t>Other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6" name="Group 15"/>
          <p:cNvGrpSpPr/>
          <p:nvPr>
            <p:custDataLst>
              <p:tags r:id="rId4"/>
            </p:custDataLst>
          </p:nvPr>
        </p:nvGrpSpPr>
        <p:grpSpPr>
          <a:xfrm>
            <a:off x="6858000" y="838200"/>
            <a:ext cx="1143000" cy="1143000"/>
            <a:chOff x="3124200" y="3276600"/>
            <a:chExt cx="2438400" cy="2590800"/>
          </a:xfrm>
        </p:grpSpPr>
        <p:cxnSp>
          <p:nvCxnSpPr>
            <p:cNvPr id="6" name="Straight Connector 5"/>
            <p:cNvCxnSpPr/>
            <p:nvPr>
              <p:custDataLst>
                <p:tags r:id="rId5"/>
              </p:custDataLst>
            </p:nvPr>
          </p:nvCxnSpPr>
          <p:spPr>
            <a:xfrm flipV="1">
              <a:off x="3276600" y="3505200"/>
              <a:ext cx="160020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>
              <p:custDataLst>
                <p:tags r:id="rId6"/>
              </p:custDataLst>
            </p:nvPr>
          </p:nvCxnSpPr>
          <p:spPr>
            <a:xfrm flipH="1" flipV="1">
              <a:off x="4876800" y="3505200"/>
              <a:ext cx="533400" cy="990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>
              <p:custDataLst>
                <p:tags r:id="rId7"/>
              </p:custDataLst>
            </p:nvPr>
          </p:nvCxnSpPr>
          <p:spPr>
            <a:xfrm flipV="1">
              <a:off x="4648200" y="4495800"/>
              <a:ext cx="762000" cy="1219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>
              <p:custDataLst>
                <p:tags r:id="rId8"/>
              </p:custDataLst>
            </p:nvPr>
          </p:nvCxnSpPr>
          <p:spPr>
            <a:xfrm>
              <a:off x="3352800" y="5105400"/>
              <a:ext cx="1295400" cy="609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custDataLst>
                <p:tags r:id="rId9"/>
              </p:custDataLst>
            </p:nvPr>
          </p:nvCxnSpPr>
          <p:spPr>
            <a:xfrm>
              <a:off x="3276600" y="3657600"/>
              <a:ext cx="76200" cy="1447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>
              <p:custDataLst>
                <p:tags r:id="rId10"/>
              </p:custDataLst>
            </p:nvPr>
          </p:nvSpPr>
          <p:spPr>
            <a:xfrm>
              <a:off x="3200400" y="3429000"/>
              <a:ext cx="381000" cy="457200"/>
            </a:xfrm>
            <a:prstGeom prst="arc">
              <a:avLst>
                <a:gd name="adj1" fmla="val 21032261"/>
                <a:gd name="adj2" fmla="val 654501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>
              <p:custDataLst>
                <p:tags r:id="rId11"/>
              </p:custDataLst>
            </p:nvPr>
          </p:nvSpPr>
          <p:spPr>
            <a:xfrm>
              <a:off x="4572000" y="3276600"/>
              <a:ext cx="381000" cy="457200"/>
            </a:xfrm>
            <a:prstGeom prst="arc">
              <a:avLst>
                <a:gd name="adj1" fmla="val 1669709"/>
                <a:gd name="adj2" fmla="val 1007140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>
              <p:custDataLst>
                <p:tags r:id="rId12"/>
              </p:custDataLst>
            </p:nvPr>
          </p:nvSpPr>
          <p:spPr>
            <a:xfrm>
              <a:off x="5181600" y="4191000"/>
              <a:ext cx="381000" cy="457200"/>
            </a:xfrm>
            <a:prstGeom prst="arc">
              <a:avLst>
                <a:gd name="adj1" fmla="val 5906346"/>
                <a:gd name="adj2" fmla="val 14358616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>
              <p:custDataLst>
                <p:tags r:id="rId13"/>
              </p:custDataLst>
            </p:nvPr>
          </p:nvSpPr>
          <p:spPr>
            <a:xfrm>
              <a:off x="4419600" y="5410200"/>
              <a:ext cx="381000" cy="457200"/>
            </a:xfrm>
            <a:prstGeom prst="arc">
              <a:avLst>
                <a:gd name="adj1" fmla="val 11915478"/>
                <a:gd name="adj2" fmla="val 18982344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>
              <p:custDataLst>
                <p:tags r:id="rId14"/>
              </p:custDataLst>
            </p:nvPr>
          </p:nvSpPr>
          <p:spPr>
            <a:xfrm>
              <a:off x="3124200" y="4876800"/>
              <a:ext cx="381000" cy="457200"/>
            </a:xfrm>
            <a:prstGeom prst="arc">
              <a:avLst>
                <a:gd name="adj1" fmla="val 16977844"/>
                <a:gd name="adj2" fmla="val 8131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43492" y="2323652"/>
            <a:ext cx="7033708" cy="3848548"/>
          </a:xfrm>
        </p:spPr>
        <p:txBody>
          <a:bodyPr>
            <a:normAutofit/>
          </a:bodyPr>
          <a:lstStyle/>
          <a:p>
            <a:r>
              <a:rPr lang="en-US" dirty="0" smtClean="0"/>
              <a:t>Theorem: in a polygon with n sides, the sum of the interior angles is (n-2)180</a:t>
            </a:r>
            <a:r>
              <a:rPr lang="en-US" dirty="0" smtClean="0">
                <a:sym typeface="Symbol"/>
              </a:rPr>
              <a:t>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Proof by induction on n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Base case: n=3, sum of angles in a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triangle</a:t>
            </a:r>
            <a:r>
              <a:rPr lang="en-US" dirty="0" smtClean="0">
                <a:sym typeface="Symbol"/>
              </a:rPr>
              <a:t> is </a:t>
            </a:r>
            <a:r>
              <a:rPr lang="en-US" dirty="0" smtClean="0"/>
              <a:t>180</a:t>
            </a:r>
            <a:r>
              <a:rPr lang="en-US" dirty="0" smtClean="0">
                <a:sym typeface="Symbol"/>
              </a:rPr>
              <a:t> (without proof here)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5" name="Group 15"/>
          <p:cNvGrpSpPr/>
          <p:nvPr>
            <p:custDataLst>
              <p:tags r:id="rId4"/>
            </p:custDataLst>
          </p:nvPr>
        </p:nvGrpSpPr>
        <p:grpSpPr>
          <a:xfrm>
            <a:off x="6858000" y="838200"/>
            <a:ext cx="1143000" cy="1143000"/>
            <a:chOff x="3124200" y="3276600"/>
            <a:chExt cx="2438400" cy="2590800"/>
          </a:xfrm>
        </p:grpSpPr>
        <p:cxnSp>
          <p:nvCxnSpPr>
            <p:cNvPr id="6" name="Straight Connector 5"/>
            <p:cNvCxnSpPr/>
            <p:nvPr>
              <p:custDataLst>
                <p:tags r:id="rId5"/>
              </p:custDataLst>
            </p:nvPr>
          </p:nvCxnSpPr>
          <p:spPr>
            <a:xfrm flipV="1">
              <a:off x="3276600" y="3505200"/>
              <a:ext cx="160020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>
              <p:custDataLst>
                <p:tags r:id="rId6"/>
              </p:custDataLst>
            </p:nvPr>
          </p:nvCxnSpPr>
          <p:spPr>
            <a:xfrm flipH="1" flipV="1">
              <a:off x="4876800" y="3505200"/>
              <a:ext cx="533400" cy="990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>
              <p:custDataLst>
                <p:tags r:id="rId7"/>
              </p:custDataLst>
            </p:nvPr>
          </p:nvCxnSpPr>
          <p:spPr>
            <a:xfrm flipV="1">
              <a:off x="4648200" y="4495800"/>
              <a:ext cx="762000" cy="1219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>
              <p:custDataLst>
                <p:tags r:id="rId8"/>
              </p:custDataLst>
            </p:nvPr>
          </p:nvCxnSpPr>
          <p:spPr>
            <a:xfrm>
              <a:off x="3352800" y="5105400"/>
              <a:ext cx="1295400" cy="609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custDataLst>
                <p:tags r:id="rId9"/>
              </p:custDataLst>
            </p:nvPr>
          </p:nvCxnSpPr>
          <p:spPr>
            <a:xfrm>
              <a:off x="3276600" y="3657600"/>
              <a:ext cx="76200" cy="1447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>
              <p:custDataLst>
                <p:tags r:id="rId10"/>
              </p:custDataLst>
            </p:nvPr>
          </p:nvSpPr>
          <p:spPr>
            <a:xfrm>
              <a:off x="3200400" y="3429000"/>
              <a:ext cx="381000" cy="457200"/>
            </a:xfrm>
            <a:prstGeom prst="arc">
              <a:avLst>
                <a:gd name="adj1" fmla="val 21032261"/>
                <a:gd name="adj2" fmla="val 654501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>
              <p:custDataLst>
                <p:tags r:id="rId11"/>
              </p:custDataLst>
            </p:nvPr>
          </p:nvSpPr>
          <p:spPr>
            <a:xfrm>
              <a:off x="4572000" y="3276600"/>
              <a:ext cx="381000" cy="457200"/>
            </a:xfrm>
            <a:prstGeom prst="arc">
              <a:avLst>
                <a:gd name="adj1" fmla="val 1669709"/>
                <a:gd name="adj2" fmla="val 1007140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>
              <p:custDataLst>
                <p:tags r:id="rId12"/>
              </p:custDataLst>
            </p:nvPr>
          </p:nvSpPr>
          <p:spPr>
            <a:xfrm>
              <a:off x="5181600" y="4191000"/>
              <a:ext cx="381000" cy="457200"/>
            </a:xfrm>
            <a:prstGeom prst="arc">
              <a:avLst>
                <a:gd name="adj1" fmla="val 5906346"/>
                <a:gd name="adj2" fmla="val 14358616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>
              <p:custDataLst>
                <p:tags r:id="rId13"/>
              </p:custDataLst>
            </p:nvPr>
          </p:nvSpPr>
          <p:spPr>
            <a:xfrm>
              <a:off x="4419600" y="5410200"/>
              <a:ext cx="381000" cy="457200"/>
            </a:xfrm>
            <a:prstGeom prst="arc">
              <a:avLst>
                <a:gd name="adj1" fmla="val 11915478"/>
                <a:gd name="adj2" fmla="val 18982344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>
              <p:custDataLst>
                <p:tags r:id="rId14"/>
              </p:custDataLst>
            </p:nvPr>
          </p:nvSpPr>
          <p:spPr>
            <a:xfrm>
              <a:off x="3124200" y="4876800"/>
              <a:ext cx="381000" cy="457200"/>
            </a:xfrm>
            <a:prstGeom prst="arc">
              <a:avLst>
                <a:gd name="adj1" fmla="val 16977844"/>
                <a:gd name="adj2" fmla="val 8131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949171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Today’s Topics: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0" y="2362200"/>
            <a:ext cx="7772400" cy="3699029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 smtClean="0"/>
              <a:t>Recurrences</a:t>
            </a:r>
          </a:p>
          <a:p>
            <a:pPr marL="525780" indent="-457200">
              <a:buFont typeface="+mj-lt"/>
              <a:buAutoNum type="arabicPeriod"/>
            </a:pPr>
            <a:r>
              <a:rPr lang="en-US" smtClean="0"/>
              <a:t>Example: </a:t>
            </a:r>
            <a:r>
              <a:rPr lang="en-US" dirty="0" smtClean="0"/>
              <a:t>amebas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Example: polygons</a:t>
            </a:r>
          </a:p>
          <a:p>
            <a:pPr lvl="1"/>
            <a:endParaRPr lang="en-US" dirty="0" smtClean="0"/>
          </a:p>
          <a:p>
            <a:pPr marL="52578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3F8FD467-8539-4C68-8397-87CE2AA2A6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0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43492" y="2323652"/>
            <a:ext cx="7262308" cy="3848548"/>
          </a:xfrm>
        </p:spPr>
        <p:txBody>
          <a:bodyPr>
            <a:normAutofit/>
          </a:bodyPr>
          <a:lstStyle/>
          <a:p>
            <a:r>
              <a:rPr lang="en-US" dirty="0" smtClean="0"/>
              <a:t>Theorem: in a polygon with n sides, the sum of the interior angles is (n-2)180</a:t>
            </a:r>
            <a:r>
              <a:rPr lang="en-US" dirty="0" smtClean="0">
                <a:sym typeface="Symbol"/>
              </a:rPr>
              <a:t>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Inductive step: assume for n, prove for n+1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That is</a:t>
            </a:r>
          </a:p>
          <a:p>
            <a:pPr lvl="1"/>
            <a:r>
              <a:rPr lang="en-US" sz="2000" dirty="0" smtClean="0">
                <a:sym typeface="Symbol"/>
              </a:rPr>
              <a:t>Assume: every </a:t>
            </a:r>
            <a:r>
              <a:rPr lang="en-US" sz="2000" b="1" dirty="0" smtClean="0">
                <a:solidFill>
                  <a:srgbClr val="0000FF"/>
                </a:solidFill>
                <a:sym typeface="Symbol"/>
              </a:rPr>
              <a:t>n-polygon</a:t>
            </a:r>
            <a:r>
              <a:rPr lang="en-US" sz="2000" dirty="0" smtClean="0">
                <a:sym typeface="Symbol"/>
              </a:rPr>
              <a:t> has degree sum </a:t>
            </a:r>
            <a:r>
              <a:rPr lang="en-US" sz="2000" dirty="0" smtClean="0"/>
              <a:t>(n-2)180</a:t>
            </a:r>
            <a:r>
              <a:rPr lang="en-US" sz="2000" dirty="0" smtClean="0">
                <a:sym typeface="Symbol"/>
              </a:rPr>
              <a:t></a:t>
            </a:r>
          </a:p>
          <a:p>
            <a:pPr lvl="1"/>
            <a:r>
              <a:rPr lang="en-US" sz="2000" dirty="0" smtClean="0">
                <a:sym typeface="Symbol"/>
              </a:rPr>
              <a:t>WTS:  every </a:t>
            </a:r>
            <a:r>
              <a:rPr lang="en-US" sz="2000" b="1" dirty="0" smtClean="0">
                <a:solidFill>
                  <a:srgbClr val="0000FF"/>
                </a:solidFill>
                <a:sym typeface="Symbol"/>
              </a:rPr>
              <a:t>(n+1)-polygon</a:t>
            </a:r>
            <a:r>
              <a:rPr lang="en-US" sz="2000" dirty="0" smtClean="0">
                <a:sym typeface="Symbol"/>
              </a:rPr>
              <a:t> has degree sum </a:t>
            </a:r>
            <a:r>
              <a:rPr lang="en-US" sz="2000" dirty="0" smtClean="0"/>
              <a:t>(n-1)180</a:t>
            </a:r>
            <a:r>
              <a:rPr lang="en-US" sz="2000" dirty="0" smtClean="0">
                <a:sym typeface="Symbol"/>
              </a:rPr>
              <a:t>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5" name="Group 15"/>
          <p:cNvGrpSpPr/>
          <p:nvPr>
            <p:custDataLst>
              <p:tags r:id="rId4"/>
            </p:custDataLst>
          </p:nvPr>
        </p:nvGrpSpPr>
        <p:grpSpPr>
          <a:xfrm>
            <a:off x="6858000" y="838200"/>
            <a:ext cx="1143000" cy="1143000"/>
            <a:chOff x="3124200" y="3276600"/>
            <a:chExt cx="2438400" cy="2590800"/>
          </a:xfrm>
        </p:grpSpPr>
        <p:cxnSp>
          <p:nvCxnSpPr>
            <p:cNvPr id="6" name="Straight Connector 5"/>
            <p:cNvCxnSpPr/>
            <p:nvPr>
              <p:custDataLst>
                <p:tags r:id="rId5"/>
              </p:custDataLst>
            </p:nvPr>
          </p:nvCxnSpPr>
          <p:spPr>
            <a:xfrm flipV="1">
              <a:off x="3276600" y="3505200"/>
              <a:ext cx="160020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>
              <p:custDataLst>
                <p:tags r:id="rId6"/>
              </p:custDataLst>
            </p:nvPr>
          </p:nvCxnSpPr>
          <p:spPr>
            <a:xfrm flipH="1" flipV="1">
              <a:off x="4876800" y="3505200"/>
              <a:ext cx="533400" cy="990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>
              <p:custDataLst>
                <p:tags r:id="rId7"/>
              </p:custDataLst>
            </p:nvPr>
          </p:nvCxnSpPr>
          <p:spPr>
            <a:xfrm flipV="1">
              <a:off x="4648200" y="4495800"/>
              <a:ext cx="762000" cy="1219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>
              <p:custDataLst>
                <p:tags r:id="rId8"/>
              </p:custDataLst>
            </p:nvPr>
          </p:nvCxnSpPr>
          <p:spPr>
            <a:xfrm>
              <a:off x="3352800" y="5105400"/>
              <a:ext cx="1295400" cy="609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custDataLst>
                <p:tags r:id="rId9"/>
              </p:custDataLst>
            </p:nvPr>
          </p:nvCxnSpPr>
          <p:spPr>
            <a:xfrm>
              <a:off x="3276600" y="3657600"/>
              <a:ext cx="76200" cy="1447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>
              <p:custDataLst>
                <p:tags r:id="rId10"/>
              </p:custDataLst>
            </p:nvPr>
          </p:nvSpPr>
          <p:spPr>
            <a:xfrm>
              <a:off x="3200400" y="3429000"/>
              <a:ext cx="381000" cy="457200"/>
            </a:xfrm>
            <a:prstGeom prst="arc">
              <a:avLst>
                <a:gd name="adj1" fmla="val 21032261"/>
                <a:gd name="adj2" fmla="val 654501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>
              <p:custDataLst>
                <p:tags r:id="rId11"/>
              </p:custDataLst>
            </p:nvPr>
          </p:nvSpPr>
          <p:spPr>
            <a:xfrm>
              <a:off x="4572000" y="3276600"/>
              <a:ext cx="381000" cy="457200"/>
            </a:xfrm>
            <a:prstGeom prst="arc">
              <a:avLst>
                <a:gd name="adj1" fmla="val 1669709"/>
                <a:gd name="adj2" fmla="val 1007140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>
              <p:custDataLst>
                <p:tags r:id="rId12"/>
              </p:custDataLst>
            </p:nvPr>
          </p:nvSpPr>
          <p:spPr>
            <a:xfrm>
              <a:off x="5181600" y="4191000"/>
              <a:ext cx="381000" cy="457200"/>
            </a:xfrm>
            <a:prstGeom prst="arc">
              <a:avLst>
                <a:gd name="adj1" fmla="val 5906346"/>
                <a:gd name="adj2" fmla="val 14358616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>
              <p:custDataLst>
                <p:tags r:id="rId13"/>
              </p:custDataLst>
            </p:nvPr>
          </p:nvSpPr>
          <p:spPr>
            <a:xfrm>
              <a:off x="4419600" y="5410200"/>
              <a:ext cx="381000" cy="457200"/>
            </a:xfrm>
            <a:prstGeom prst="arc">
              <a:avLst>
                <a:gd name="adj1" fmla="val 11915478"/>
                <a:gd name="adj2" fmla="val 18982344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>
              <p:custDataLst>
                <p:tags r:id="rId14"/>
              </p:custDataLst>
            </p:nvPr>
          </p:nvSpPr>
          <p:spPr>
            <a:xfrm>
              <a:off x="3124200" y="4876800"/>
              <a:ext cx="381000" cy="457200"/>
            </a:xfrm>
            <a:prstGeom prst="arc">
              <a:avLst>
                <a:gd name="adj1" fmla="val 16977844"/>
                <a:gd name="adj2" fmla="val 8131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43492" y="2323652"/>
            <a:ext cx="7033708" cy="3848548"/>
          </a:xfrm>
        </p:spPr>
        <p:txBody>
          <a:bodyPr>
            <a:normAutofit/>
          </a:bodyPr>
          <a:lstStyle/>
          <a:p>
            <a:r>
              <a:rPr lang="en-US" dirty="0" smtClean="0"/>
              <a:t>Theorem: in a polygon with n sides, the sum of the interior angles is (n-2)180</a:t>
            </a:r>
            <a:r>
              <a:rPr lang="en-US" dirty="0" smtClean="0">
                <a:sym typeface="Symbol"/>
              </a:rPr>
              <a:t>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Inductive step: assume for n, prove for n+1</a:t>
            </a:r>
          </a:p>
          <a:p>
            <a:r>
              <a:rPr lang="en-US" dirty="0" smtClean="0">
                <a:sym typeface="Symbol"/>
              </a:rPr>
              <a:t>Main idea: split (n+1)-polygon to a triangle and an n-polygon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5" name="Group 15"/>
          <p:cNvGrpSpPr/>
          <p:nvPr>
            <p:custDataLst>
              <p:tags r:id="rId4"/>
            </p:custDataLst>
          </p:nvPr>
        </p:nvGrpSpPr>
        <p:grpSpPr>
          <a:xfrm>
            <a:off x="6858000" y="838200"/>
            <a:ext cx="1143000" cy="1143000"/>
            <a:chOff x="3124200" y="3276600"/>
            <a:chExt cx="2438400" cy="2590800"/>
          </a:xfrm>
        </p:grpSpPr>
        <p:cxnSp>
          <p:nvCxnSpPr>
            <p:cNvPr id="6" name="Straight Connector 5"/>
            <p:cNvCxnSpPr/>
            <p:nvPr>
              <p:custDataLst>
                <p:tags r:id="rId20"/>
              </p:custDataLst>
            </p:nvPr>
          </p:nvCxnSpPr>
          <p:spPr>
            <a:xfrm flipV="1">
              <a:off x="3276600" y="3505200"/>
              <a:ext cx="160020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>
              <p:custDataLst>
                <p:tags r:id="rId21"/>
              </p:custDataLst>
            </p:nvPr>
          </p:nvCxnSpPr>
          <p:spPr>
            <a:xfrm flipH="1" flipV="1">
              <a:off x="4876800" y="3505200"/>
              <a:ext cx="533400" cy="990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>
              <p:custDataLst>
                <p:tags r:id="rId22"/>
              </p:custDataLst>
            </p:nvPr>
          </p:nvCxnSpPr>
          <p:spPr>
            <a:xfrm flipV="1">
              <a:off x="4648200" y="4495800"/>
              <a:ext cx="762000" cy="1219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>
              <p:custDataLst>
                <p:tags r:id="rId23"/>
              </p:custDataLst>
            </p:nvPr>
          </p:nvCxnSpPr>
          <p:spPr>
            <a:xfrm>
              <a:off x="3352800" y="5105400"/>
              <a:ext cx="1295400" cy="609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custDataLst>
                <p:tags r:id="rId24"/>
              </p:custDataLst>
            </p:nvPr>
          </p:nvCxnSpPr>
          <p:spPr>
            <a:xfrm>
              <a:off x="3276600" y="3657600"/>
              <a:ext cx="76200" cy="1447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>
              <p:custDataLst>
                <p:tags r:id="rId25"/>
              </p:custDataLst>
            </p:nvPr>
          </p:nvSpPr>
          <p:spPr>
            <a:xfrm>
              <a:off x="3200400" y="3429000"/>
              <a:ext cx="381000" cy="457200"/>
            </a:xfrm>
            <a:prstGeom prst="arc">
              <a:avLst>
                <a:gd name="adj1" fmla="val 21032261"/>
                <a:gd name="adj2" fmla="val 654501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>
              <p:custDataLst>
                <p:tags r:id="rId26"/>
              </p:custDataLst>
            </p:nvPr>
          </p:nvSpPr>
          <p:spPr>
            <a:xfrm>
              <a:off x="4572000" y="3276600"/>
              <a:ext cx="381000" cy="457200"/>
            </a:xfrm>
            <a:prstGeom prst="arc">
              <a:avLst>
                <a:gd name="adj1" fmla="val 1669709"/>
                <a:gd name="adj2" fmla="val 1007140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>
              <p:custDataLst>
                <p:tags r:id="rId27"/>
              </p:custDataLst>
            </p:nvPr>
          </p:nvSpPr>
          <p:spPr>
            <a:xfrm>
              <a:off x="5181600" y="4191000"/>
              <a:ext cx="381000" cy="457200"/>
            </a:xfrm>
            <a:prstGeom prst="arc">
              <a:avLst>
                <a:gd name="adj1" fmla="val 5906346"/>
                <a:gd name="adj2" fmla="val 14358616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>
              <p:custDataLst>
                <p:tags r:id="rId28"/>
              </p:custDataLst>
            </p:nvPr>
          </p:nvSpPr>
          <p:spPr>
            <a:xfrm>
              <a:off x="4419600" y="5410200"/>
              <a:ext cx="381000" cy="457200"/>
            </a:xfrm>
            <a:prstGeom prst="arc">
              <a:avLst>
                <a:gd name="adj1" fmla="val 11915478"/>
                <a:gd name="adj2" fmla="val 18982344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>
              <p:custDataLst>
                <p:tags r:id="rId29"/>
              </p:custDataLst>
            </p:nvPr>
          </p:nvSpPr>
          <p:spPr>
            <a:xfrm>
              <a:off x="3124200" y="4876800"/>
              <a:ext cx="381000" cy="457200"/>
            </a:xfrm>
            <a:prstGeom prst="arc">
              <a:avLst>
                <a:gd name="adj1" fmla="val 16977844"/>
                <a:gd name="adj2" fmla="val 8131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>
            <p:custDataLst>
              <p:tags r:id="rId5"/>
            </p:custDataLst>
          </p:nvPr>
        </p:nvCxnSpPr>
        <p:spPr>
          <a:xfrm flipV="1">
            <a:off x="4048125" y="4997824"/>
            <a:ext cx="900113" cy="80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>
            <p:custDataLst>
              <p:tags r:id="rId6"/>
            </p:custDataLst>
          </p:nvPr>
        </p:nvCxnSpPr>
        <p:spPr>
          <a:xfrm flipH="1" flipV="1">
            <a:off x="4948238" y="4997824"/>
            <a:ext cx="300038" cy="5244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>
            <p:custDataLst>
              <p:tags r:id="rId7"/>
            </p:custDataLst>
          </p:nvPr>
        </p:nvCxnSpPr>
        <p:spPr>
          <a:xfrm flipV="1">
            <a:off x="4819650" y="5522259"/>
            <a:ext cx="428625" cy="6454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>
            <p:custDataLst>
              <p:tags r:id="rId8"/>
            </p:custDataLst>
          </p:nvPr>
        </p:nvCxnSpPr>
        <p:spPr>
          <a:xfrm>
            <a:off x="4090988" y="5844988"/>
            <a:ext cx="728663" cy="322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>
            <p:custDataLst>
              <p:tags r:id="rId9"/>
            </p:custDataLst>
          </p:nvPr>
        </p:nvCxnSpPr>
        <p:spPr>
          <a:xfrm>
            <a:off x="4048125" y="5078506"/>
            <a:ext cx="42863" cy="7664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>
            <p:custDataLst>
              <p:tags r:id="rId10"/>
            </p:custDataLst>
          </p:nvPr>
        </p:nvSpPr>
        <p:spPr>
          <a:xfrm>
            <a:off x="4005263" y="4957482"/>
            <a:ext cx="214313" cy="242047"/>
          </a:xfrm>
          <a:prstGeom prst="arc">
            <a:avLst>
              <a:gd name="adj1" fmla="val 21032261"/>
              <a:gd name="adj2" fmla="val 654501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>
            <p:custDataLst>
              <p:tags r:id="rId11"/>
            </p:custDataLst>
          </p:nvPr>
        </p:nvSpPr>
        <p:spPr>
          <a:xfrm>
            <a:off x="4776788" y="4876800"/>
            <a:ext cx="214313" cy="242047"/>
          </a:xfrm>
          <a:prstGeom prst="arc">
            <a:avLst>
              <a:gd name="adj1" fmla="val 1669709"/>
              <a:gd name="adj2" fmla="val 1007140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>
            <p:custDataLst>
              <p:tags r:id="rId12"/>
            </p:custDataLst>
          </p:nvPr>
        </p:nvSpPr>
        <p:spPr>
          <a:xfrm>
            <a:off x="5119688" y="5360894"/>
            <a:ext cx="214313" cy="242047"/>
          </a:xfrm>
          <a:prstGeom prst="arc">
            <a:avLst>
              <a:gd name="adj1" fmla="val 5906346"/>
              <a:gd name="adj2" fmla="val 1435861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>
            <p:custDataLst>
              <p:tags r:id="rId13"/>
            </p:custDataLst>
          </p:nvPr>
        </p:nvSpPr>
        <p:spPr>
          <a:xfrm>
            <a:off x="4691063" y="6006353"/>
            <a:ext cx="214313" cy="242047"/>
          </a:xfrm>
          <a:prstGeom prst="arc">
            <a:avLst>
              <a:gd name="adj1" fmla="val 11915478"/>
              <a:gd name="adj2" fmla="val 1898234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>
            <p:custDataLst>
              <p:tags r:id="rId14"/>
            </p:custDataLst>
          </p:nvPr>
        </p:nvSpPr>
        <p:spPr>
          <a:xfrm>
            <a:off x="3962400" y="5723965"/>
            <a:ext cx="214313" cy="242047"/>
          </a:xfrm>
          <a:prstGeom prst="arc">
            <a:avLst>
              <a:gd name="adj1" fmla="val 16977844"/>
              <a:gd name="adj2" fmla="val 8131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>
            <p:custDataLst>
              <p:tags r:id="rId15"/>
            </p:custDataLst>
          </p:nvPr>
        </p:nvCxnSpPr>
        <p:spPr>
          <a:xfrm flipV="1">
            <a:off x="4800600" y="5029201"/>
            <a:ext cx="152400" cy="11429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>
            <p:custDataLst>
              <p:tags r:id="rId16"/>
            </p:custDataLst>
          </p:nvPr>
        </p:nvCxnSpPr>
        <p:spPr>
          <a:xfrm flipH="1">
            <a:off x="5029200" y="5181600"/>
            <a:ext cx="12192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>
            <p:custDataLst>
              <p:tags r:id="rId17"/>
            </p:custDataLst>
          </p:nvPr>
        </p:nvSpPr>
        <p:spPr>
          <a:xfrm>
            <a:off x="6477000" y="4800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Triangle, sum of angles is180</a:t>
            </a:r>
            <a:r>
              <a:rPr lang="en-US" dirty="0" smtClean="0">
                <a:sym typeface="Symbol"/>
              </a:rPr>
              <a:t></a:t>
            </a:r>
            <a:endParaRPr lang="en-US" dirty="0"/>
          </a:p>
        </p:txBody>
      </p:sp>
      <p:sp>
        <p:nvSpPr>
          <p:cNvPr id="51" name="TextBox 50"/>
          <p:cNvSpPr txBox="1"/>
          <p:nvPr>
            <p:custDataLst>
              <p:tags r:id="rId18"/>
            </p:custDataLst>
          </p:nvPr>
        </p:nvSpPr>
        <p:spPr>
          <a:xfrm>
            <a:off x="1066800" y="51816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n-polygon, sum of angles is(n-2)180</a:t>
            </a:r>
            <a:r>
              <a:rPr lang="en-US" dirty="0" smtClean="0">
                <a:sym typeface="Symbol"/>
              </a:rPr>
              <a:t> by inductive hypothesis</a:t>
            </a:r>
            <a:endParaRPr lang="en-US" dirty="0"/>
          </a:p>
        </p:txBody>
      </p:sp>
      <p:cxnSp>
        <p:nvCxnSpPr>
          <p:cNvPr id="52" name="Straight Arrow Connector 51"/>
          <p:cNvCxnSpPr/>
          <p:nvPr>
            <p:custDataLst>
              <p:tags r:id="rId19"/>
            </p:custDataLst>
          </p:nvPr>
        </p:nvCxnSpPr>
        <p:spPr>
          <a:xfrm>
            <a:off x="3200400" y="5486400"/>
            <a:ext cx="1295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43492" y="2323652"/>
            <a:ext cx="7033708" cy="384854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Theorem: in a polygon with n sides, the sum of the interior angles is (n-2)180</a:t>
            </a:r>
            <a:r>
              <a:rPr lang="en-US" dirty="0" smtClean="0">
                <a:sym typeface="Symbol"/>
              </a:rPr>
              <a:t>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Inductive step: assume for n, prove for n+1</a:t>
            </a:r>
          </a:p>
          <a:p>
            <a:r>
              <a:rPr lang="en-US" dirty="0" smtClean="0">
                <a:sym typeface="Symbol"/>
              </a:rPr>
              <a:t>Split the polygon by a diagonal to an 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n-polygon</a:t>
            </a:r>
            <a:r>
              <a:rPr lang="en-US" dirty="0" smtClean="0">
                <a:sym typeface="Symbol"/>
              </a:rPr>
              <a:t> and a 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triangle</a:t>
            </a:r>
            <a:r>
              <a:rPr lang="en-US" dirty="0" smtClean="0">
                <a:sym typeface="Symbol"/>
              </a:rPr>
              <a:t>. The sum of the angles in the (n+1)-polygon is equal to the sum of angles in the triangle plus the sum of the angles in the n-polygon.</a:t>
            </a:r>
          </a:p>
          <a:p>
            <a:r>
              <a:rPr lang="en-US" dirty="0" smtClean="0">
                <a:sym typeface="Symbol"/>
              </a:rPr>
              <a:t>The sum of angles in the triangle is </a:t>
            </a:r>
            <a:r>
              <a:rPr lang="en-US" dirty="0" smtClean="0"/>
              <a:t>180</a:t>
            </a:r>
            <a:r>
              <a:rPr lang="en-US" dirty="0" smtClean="0">
                <a:sym typeface="Symbol"/>
              </a:rPr>
              <a:t>. The sum of angles in the n-polygon is (n-2)</a:t>
            </a:r>
            <a:r>
              <a:rPr lang="en-US" dirty="0" smtClean="0"/>
              <a:t>180</a:t>
            </a:r>
            <a:r>
              <a:rPr lang="en-US" dirty="0" smtClean="0">
                <a:sym typeface="Symbol"/>
              </a:rPr>
              <a:t> by the inductive hypothesis. </a:t>
            </a:r>
          </a:p>
          <a:p>
            <a:r>
              <a:rPr lang="en-US" dirty="0" smtClean="0">
                <a:sym typeface="Symbol"/>
              </a:rPr>
              <a:t>So, total sum of angles is (n-1) </a:t>
            </a:r>
            <a:r>
              <a:rPr lang="en-US" dirty="0" smtClean="0"/>
              <a:t>180</a:t>
            </a:r>
            <a:r>
              <a:rPr lang="en-US" dirty="0" smtClean="0">
                <a:sym typeface="Symbol"/>
              </a:rPr>
              <a:t>. QED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5" name="Group 15"/>
          <p:cNvGrpSpPr/>
          <p:nvPr>
            <p:custDataLst>
              <p:tags r:id="rId4"/>
            </p:custDataLst>
          </p:nvPr>
        </p:nvGrpSpPr>
        <p:grpSpPr>
          <a:xfrm>
            <a:off x="6858000" y="838200"/>
            <a:ext cx="1143000" cy="1143000"/>
            <a:chOff x="3124200" y="3276600"/>
            <a:chExt cx="2438400" cy="2590800"/>
          </a:xfrm>
        </p:grpSpPr>
        <p:cxnSp>
          <p:nvCxnSpPr>
            <p:cNvPr id="6" name="Straight Connector 5"/>
            <p:cNvCxnSpPr/>
            <p:nvPr>
              <p:custDataLst>
                <p:tags r:id="rId5"/>
              </p:custDataLst>
            </p:nvPr>
          </p:nvCxnSpPr>
          <p:spPr>
            <a:xfrm flipV="1">
              <a:off x="3276600" y="3505200"/>
              <a:ext cx="160020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>
              <p:custDataLst>
                <p:tags r:id="rId6"/>
              </p:custDataLst>
            </p:nvPr>
          </p:nvCxnSpPr>
          <p:spPr>
            <a:xfrm flipH="1" flipV="1">
              <a:off x="4876800" y="3505200"/>
              <a:ext cx="533400" cy="990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>
              <p:custDataLst>
                <p:tags r:id="rId7"/>
              </p:custDataLst>
            </p:nvPr>
          </p:nvCxnSpPr>
          <p:spPr>
            <a:xfrm flipV="1">
              <a:off x="4648200" y="4495800"/>
              <a:ext cx="762000" cy="1219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>
              <p:custDataLst>
                <p:tags r:id="rId8"/>
              </p:custDataLst>
            </p:nvPr>
          </p:nvCxnSpPr>
          <p:spPr>
            <a:xfrm>
              <a:off x="3352800" y="5105400"/>
              <a:ext cx="1295400" cy="609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custDataLst>
                <p:tags r:id="rId9"/>
              </p:custDataLst>
            </p:nvPr>
          </p:nvCxnSpPr>
          <p:spPr>
            <a:xfrm>
              <a:off x="3276600" y="3657600"/>
              <a:ext cx="76200" cy="1447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>
              <p:custDataLst>
                <p:tags r:id="rId10"/>
              </p:custDataLst>
            </p:nvPr>
          </p:nvSpPr>
          <p:spPr>
            <a:xfrm>
              <a:off x="3200400" y="3429000"/>
              <a:ext cx="381000" cy="457200"/>
            </a:xfrm>
            <a:prstGeom prst="arc">
              <a:avLst>
                <a:gd name="adj1" fmla="val 21032261"/>
                <a:gd name="adj2" fmla="val 654501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>
              <p:custDataLst>
                <p:tags r:id="rId11"/>
              </p:custDataLst>
            </p:nvPr>
          </p:nvSpPr>
          <p:spPr>
            <a:xfrm>
              <a:off x="4572000" y="3276600"/>
              <a:ext cx="381000" cy="457200"/>
            </a:xfrm>
            <a:prstGeom prst="arc">
              <a:avLst>
                <a:gd name="adj1" fmla="val 1669709"/>
                <a:gd name="adj2" fmla="val 1007140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>
              <p:custDataLst>
                <p:tags r:id="rId12"/>
              </p:custDataLst>
            </p:nvPr>
          </p:nvSpPr>
          <p:spPr>
            <a:xfrm>
              <a:off x="5181600" y="4191000"/>
              <a:ext cx="381000" cy="457200"/>
            </a:xfrm>
            <a:prstGeom prst="arc">
              <a:avLst>
                <a:gd name="adj1" fmla="val 5906346"/>
                <a:gd name="adj2" fmla="val 14358616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>
              <p:custDataLst>
                <p:tags r:id="rId13"/>
              </p:custDataLst>
            </p:nvPr>
          </p:nvSpPr>
          <p:spPr>
            <a:xfrm>
              <a:off x="4419600" y="5410200"/>
              <a:ext cx="381000" cy="457200"/>
            </a:xfrm>
            <a:prstGeom prst="arc">
              <a:avLst>
                <a:gd name="adj1" fmla="val 11915478"/>
                <a:gd name="adj2" fmla="val 18982344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>
              <p:custDataLst>
                <p:tags r:id="rId14"/>
              </p:custDataLst>
            </p:nvPr>
          </p:nvSpPr>
          <p:spPr>
            <a:xfrm>
              <a:off x="3124200" y="4876800"/>
              <a:ext cx="381000" cy="457200"/>
            </a:xfrm>
            <a:prstGeom prst="arc">
              <a:avLst>
                <a:gd name="adj1" fmla="val 16977844"/>
                <a:gd name="adj2" fmla="val 8131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525780" indent="-457200"/>
            <a:r>
              <a:rPr lang="en-US" dirty="0" smtClean="0"/>
              <a:t>1. Recurrence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Dominos tiling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6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7620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Domino tiling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14400" y="2095052"/>
            <a:ext cx="7391400" cy="4229548"/>
          </a:xfrm>
        </p:spPr>
        <p:txBody>
          <a:bodyPr>
            <a:normAutofit/>
          </a:bodyPr>
          <a:lstStyle/>
          <a:p>
            <a:r>
              <a:rPr lang="en-US" dirty="0" smtClean="0"/>
              <a:t>A board with 2 rows and n columns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many ways can you tile it with 2x1 dominos (all identical)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40" name="Group 39"/>
          <p:cNvGrpSpPr/>
          <p:nvPr>
            <p:custDataLst>
              <p:tags r:id="rId4"/>
            </p:custDataLst>
          </p:nvPr>
        </p:nvGrpSpPr>
        <p:grpSpPr>
          <a:xfrm>
            <a:off x="2286000" y="2895600"/>
            <a:ext cx="533400" cy="1066800"/>
            <a:chOff x="5486400" y="5105400"/>
            <a:chExt cx="533400" cy="1066800"/>
          </a:xfrm>
        </p:grpSpPr>
        <p:sp>
          <p:nvSpPr>
            <p:cNvPr id="41" name="Rectangle 40"/>
            <p:cNvSpPr/>
            <p:nvPr>
              <p:custDataLst>
                <p:tags r:id="rId34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>
              <p:custDataLst>
                <p:tags r:id="rId35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>
            <p:custDataLst>
              <p:tags r:id="rId5"/>
            </p:custDataLst>
          </p:nvPr>
        </p:nvGrpSpPr>
        <p:grpSpPr>
          <a:xfrm>
            <a:off x="3733800" y="5334000"/>
            <a:ext cx="1066800" cy="533400"/>
            <a:chOff x="3733800" y="5334000"/>
            <a:chExt cx="1066800" cy="533400"/>
          </a:xfrm>
        </p:grpSpPr>
        <p:grpSp>
          <p:nvGrpSpPr>
            <p:cNvPr id="38" name="Group 37"/>
            <p:cNvGrpSpPr/>
            <p:nvPr/>
          </p:nvGrpSpPr>
          <p:grpSpPr>
            <a:xfrm>
              <a:off x="3733800" y="5334000"/>
              <a:ext cx="1066800" cy="533400"/>
              <a:chOff x="3962400" y="5334000"/>
              <a:chExt cx="1066800" cy="533400"/>
            </a:xfrm>
          </p:grpSpPr>
          <p:sp>
            <p:nvSpPr>
              <p:cNvPr id="34" name="Rectangle 33"/>
              <p:cNvSpPr/>
              <p:nvPr>
                <p:custDataLst>
                  <p:tags r:id="rId32"/>
                </p:custDataLst>
              </p:nvPr>
            </p:nvSpPr>
            <p:spPr>
              <a:xfrm>
                <a:off x="3962400" y="53340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>
                <p:custDataLst>
                  <p:tags r:id="rId33"/>
                </p:custDataLst>
              </p:nvPr>
            </p:nvSpPr>
            <p:spPr>
              <a:xfrm>
                <a:off x="4495800" y="53340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/>
            <p:cNvSpPr/>
            <p:nvPr>
              <p:custDataLst>
                <p:tags r:id="rId31"/>
              </p:custDataLst>
            </p:nvPr>
          </p:nvSpPr>
          <p:spPr>
            <a:xfrm>
              <a:off x="3733800" y="5334000"/>
              <a:ext cx="1066800" cy="5334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>
            <p:custDataLst>
              <p:tags r:id="rId6"/>
            </p:custDataLst>
          </p:nvPr>
        </p:nvGrpSpPr>
        <p:grpSpPr>
          <a:xfrm>
            <a:off x="5562600" y="5105400"/>
            <a:ext cx="533400" cy="1066800"/>
            <a:chOff x="5562600" y="5105400"/>
            <a:chExt cx="533400" cy="1066800"/>
          </a:xfrm>
        </p:grpSpPr>
        <p:grpSp>
          <p:nvGrpSpPr>
            <p:cNvPr id="39" name="Group 38"/>
            <p:cNvGrpSpPr/>
            <p:nvPr/>
          </p:nvGrpSpPr>
          <p:grpSpPr>
            <a:xfrm>
              <a:off x="5562600" y="5105400"/>
              <a:ext cx="533400" cy="1066800"/>
              <a:chOff x="5486400" y="5105400"/>
              <a:chExt cx="533400" cy="1066800"/>
            </a:xfrm>
          </p:grpSpPr>
          <p:sp>
            <p:nvSpPr>
              <p:cNvPr id="36" name="Rectangle 35"/>
              <p:cNvSpPr/>
              <p:nvPr>
                <p:custDataLst>
                  <p:tags r:id="rId29"/>
                </p:custDataLst>
              </p:nvPr>
            </p:nvSpPr>
            <p:spPr>
              <a:xfrm>
                <a:off x="5486400" y="51054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>
                <p:custDataLst>
                  <p:tags r:id="rId30"/>
                </p:custDataLst>
              </p:nvPr>
            </p:nvSpPr>
            <p:spPr>
              <a:xfrm>
                <a:off x="5486400" y="56388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>
              <p:custDataLst>
                <p:tags r:id="rId28"/>
              </p:custDataLst>
            </p:nvPr>
          </p:nvSpPr>
          <p:spPr>
            <a:xfrm rot="5400000">
              <a:off x="5295900" y="5372100"/>
              <a:ext cx="1066800" cy="5334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>
            <p:custDataLst>
              <p:tags r:id="rId7"/>
            </p:custDataLst>
          </p:nvPr>
        </p:nvGrpSpPr>
        <p:grpSpPr>
          <a:xfrm>
            <a:off x="2819400" y="2895600"/>
            <a:ext cx="533400" cy="1066800"/>
            <a:chOff x="5486400" y="5105400"/>
            <a:chExt cx="533400" cy="1066800"/>
          </a:xfrm>
        </p:grpSpPr>
        <p:sp>
          <p:nvSpPr>
            <p:cNvPr id="48" name="Rectangle 47"/>
            <p:cNvSpPr/>
            <p:nvPr>
              <p:custDataLst>
                <p:tags r:id="rId26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>
              <p:custDataLst>
                <p:tags r:id="rId27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>
            <p:custDataLst>
              <p:tags r:id="rId8"/>
            </p:custDataLst>
          </p:nvPr>
        </p:nvGrpSpPr>
        <p:grpSpPr>
          <a:xfrm>
            <a:off x="3352800" y="2895600"/>
            <a:ext cx="533400" cy="1066800"/>
            <a:chOff x="5486400" y="5105400"/>
            <a:chExt cx="533400" cy="1066800"/>
          </a:xfrm>
        </p:grpSpPr>
        <p:sp>
          <p:nvSpPr>
            <p:cNvPr id="51" name="Rectangle 50"/>
            <p:cNvSpPr/>
            <p:nvPr>
              <p:custDataLst>
                <p:tags r:id="rId24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>
              <p:custDataLst>
                <p:tags r:id="rId25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>
            <p:custDataLst>
              <p:tags r:id="rId9"/>
            </p:custDataLst>
          </p:nvPr>
        </p:nvGrpSpPr>
        <p:grpSpPr>
          <a:xfrm>
            <a:off x="3886200" y="2895600"/>
            <a:ext cx="533400" cy="1066800"/>
            <a:chOff x="5486400" y="5105400"/>
            <a:chExt cx="533400" cy="1066800"/>
          </a:xfrm>
        </p:grpSpPr>
        <p:sp>
          <p:nvSpPr>
            <p:cNvPr id="54" name="Rectangle 53"/>
            <p:cNvSpPr/>
            <p:nvPr>
              <p:custDataLst>
                <p:tags r:id="rId22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>
              <p:custDataLst>
                <p:tags r:id="rId23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>
            <p:custDataLst>
              <p:tags r:id="rId10"/>
            </p:custDataLst>
          </p:nvPr>
        </p:nvGrpSpPr>
        <p:grpSpPr>
          <a:xfrm>
            <a:off x="4419600" y="2895600"/>
            <a:ext cx="533400" cy="1066800"/>
            <a:chOff x="5486400" y="5105400"/>
            <a:chExt cx="533400" cy="1066800"/>
          </a:xfrm>
        </p:grpSpPr>
        <p:sp>
          <p:nvSpPr>
            <p:cNvPr id="57" name="Rectangle 56"/>
            <p:cNvSpPr/>
            <p:nvPr>
              <p:custDataLst>
                <p:tags r:id="rId20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>
              <p:custDataLst>
                <p:tags r:id="rId21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>
            <p:custDataLst>
              <p:tags r:id="rId11"/>
            </p:custDataLst>
          </p:nvPr>
        </p:nvGrpSpPr>
        <p:grpSpPr>
          <a:xfrm>
            <a:off x="4953000" y="2895600"/>
            <a:ext cx="533400" cy="1066800"/>
            <a:chOff x="5486400" y="5105400"/>
            <a:chExt cx="533400" cy="1066800"/>
          </a:xfrm>
        </p:grpSpPr>
        <p:sp>
          <p:nvSpPr>
            <p:cNvPr id="60" name="Rectangle 59"/>
            <p:cNvSpPr/>
            <p:nvPr>
              <p:custDataLst>
                <p:tags r:id="rId18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>
              <p:custDataLst>
                <p:tags r:id="rId19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>
            <p:custDataLst>
              <p:tags r:id="rId12"/>
            </p:custDataLst>
          </p:nvPr>
        </p:nvGrpSpPr>
        <p:grpSpPr>
          <a:xfrm>
            <a:off x="5486400" y="2895600"/>
            <a:ext cx="533400" cy="1066800"/>
            <a:chOff x="5486400" y="5105400"/>
            <a:chExt cx="533400" cy="1066800"/>
          </a:xfrm>
        </p:grpSpPr>
        <p:sp>
          <p:nvSpPr>
            <p:cNvPr id="63" name="Rectangle 62"/>
            <p:cNvSpPr/>
            <p:nvPr>
              <p:custDataLst>
                <p:tags r:id="rId16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>
              <p:custDataLst>
                <p:tags r:id="rId17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>
            <p:custDataLst>
              <p:tags r:id="rId13"/>
            </p:custDataLst>
          </p:nvPr>
        </p:nvGrpSpPr>
        <p:grpSpPr>
          <a:xfrm>
            <a:off x="6019800" y="2895600"/>
            <a:ext cx="533400" cy="1066800"/>
            <a:chOff x="5486400" y="5105400"/>
            <a:chExt cx="533400" cy="1066800"/>
          </a:xfrm>
        </p:grpSpPr>
        <p:sp>
          <p:nvSpPr>
            <p:cNvPr id="66" name="Rectangle 65"/>
            <p:cNvSpPr/>
            <p:nvPr>
              <p:custDataLst>
                <p:tags r:id="rId14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>
              <p:custDataLst>
                <p:tags r:id="rId15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965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Domino tiling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Example: n=1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One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" name="Group 4"/>
          <p:cNvGrpSpPr/>
          <p:nvPr>
            <p:custDataLst>
              <p:tags r:id="rId4"/>
            </p:custDataLst>
          </p:nvPr>
        </p:nvGrpSpPr>
        <p:grpSpPr>
          <a:xfrm>
            <a:off x="4038600" y="2438400"/>
            <a:ext cx="533400" cy="1066800"/>
            <a:chOff x="5486400" y="5105400"/>
            <a:chExt cx="533400" cy="1066800"/>
          </a:xfrm>
        </p:grpSpPr>
        <p:sp>
          <p:nvSpPr>
            <p:cNvPr id="6" name="Rectangle 5"/>
            <p:cNvSpPr/>
            <p:nvPr>
              <p:custDataLst>
                <p:tags r:id="rId9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>
              <p:custDataLst>
                <p:tags r:id="rId10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>
            <p:custDataLst>
              <p:tags r:id="rId5"/>
            </p:custDataLst>
          </p:nvPr>
        </p:nvGrpSpPr>
        <p:grpSpPr>
          <a:xfrm>
            <a:off x="4038600" y="4191000"/>
            <a:ext cx="533400" cy="1066800"/>
            <a:chOff x="5562600" y="5105400"/>
            <a:chExt cx="533400" cy="1066800"/>
          </a:xfrm>
        </p:grpSpPr>
        <p:grpSp>
          <p:nvGrpSpPr>
            <p:cNvPr id="19" name="Group 38"/>
            <p:cNvGrpSpPr/>
            <p:nvPr/>
          </p:nvGrpSpPr>
          <p:grpSpPr>
            <a:xfrm>
              <a:off x="5562600" y="5105400"/>
              <a:ext cx="533400" cy="1066800"/>
              <a:chOff x="5486400" y="5105400"/>
              <a:chExt cx="533400" cy="1066800"/>
            </a:xfrm>
          </p:grpSpPr>
          <p:sp>
            <p:nvSpPr>
              <p:cNvPr id="21" name="Rectangle 20"/>
              <p:cNvSpPr/>
              <p:nvPr>
                <p:custDataLst>
                  <p:tags r:id="rId7"/>
                </p:custDataLst>
              </p:nvPr>
            </p:nvSpPr>
            <p:spPr>
              <a:xfrm>
                <a:off x="5486400" y="51054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>
                <p:custDataLst>
                  <p:tags r:id="rId8"/>
                </p:custDataLst>
              </p:nvPr>
            </p:nvSpPr>
            <p:spPr>
              <a:xfrm>
                <a:off x="5486400" y="56388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>
              <p:custDataLst>
                <p:tags r:id="rId6"/>
              </p:custDataLst>
            </p:nvPr>
          </p:nvSpPr>
          <p:spPr>
            <a:xfrm rot="5400000">
              <a:off x="5295900" y="5372100"/>
              <a:ext cx="1066800" cy="5334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Domino tiling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Example: n=2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5" name="Group 4"/>
          <p:cNvGrpSpPr/>
          <p:nvPr>
            <p:custDataLst>
              <p:tags r:id="rId4"/>
            </p:custDataLst>
          </p:nvPr>
        </p:nvGrpSpPr>
        <p:grpSpPr>
          <a:xfrm>
            <a:off x="4038600" y="2438400"/>
            <a:ext cx="533400" cy="1066800"/>
            <a:chOff x="5486400" y="5105400"/>
            <a:chExt cx="533400" cy="1066800"/>
          </a:xfrm>
        </p:grpSpPr>
        <p:sp>
          <p:nvSpPr>
            <p:cNvPr id="6" name="Rectangle 5"/>
            <p:cNvSpPr/>
            <p:nvPr>
              <p:custDataLst>
                <p:tags r:id="rId24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>
              <p:custDataLst>
                <p:tags r:id="rId25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>
            <p:custDataLst>
              <p:tags r:id="rId5"/>
            </p:custDataLst>
          </p:nvPr>
        </p:nvGrpSpPr>
        <p:grpSpPr>
          <a:xfrm>
            <a:off x="4572000" y="2438400"/>
            <a:ext cx="533400" cy="1066800"/>
            <a:chOff x="5486400" y="5105400"/>
            <a:chExt cx="533400" cy="1066800"/>
          </a:xfrm>
        </p:grpSpPr>
        <p:sp>
          <p:nvSpPr>
            <p:cNvPr id="14" name="Rectangle 13"/>
            <p:cNvSpPr/>
            <p:nvPr>
              <p:custDataLst>
                <p:tags r:id="rId22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>
              <p:custDataLst>
                <p:tags r:id="rId23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>
            <p:custDataLst>
              <p:tags r:id="rId6"/>
            </p:custDataLst>
          </p:nvPr>
        </p:nvGrpSpPr>
        <p:grpSpPr>
          <a:xfrm>
            <a:off x="3886200" y="4572000"/>
            <a:ext cx="1066800" cy="533400"/>
            <a:chOff x="3733800" y="5334000"/>
            <a:chExt cx="1066800" cy="533400"/>
          </a:xfrm>
        </p:grpSpPr>
        <p:grpSp>
          <p:nvGrpSpPr>
            <p:cNvPr id="32" name="Group 37"/>
            <p:cNvGrpSpPr/>
            <p:nvPr/>
          </p:nvGrpSpPr>
          <p:grpSpPr>
            <a:xfrm>
              <a:off x="3733800" y="5334000"/>
              <a:ext cx="1066800" cy="533400"/>
              <a:chOff x="3962400" y="5334000"/>
              <a:chExt cx="1066800" cy="533400"/>
            </a:xfrm>
          </p:grpSpPr>
          <p:sp>
            <p:nvSpPr>
              <p:cNvPr id="34" name="Rectangle 33"/>
              <p:cNvSpPr/>
              <p:nvPr>
                <p:custDataLst>
                  <p:tags r:id="rId20"/>
                </p:custDataLst>
              </p:nvPr>
            </p:nvSpPr>
            <p:spPr>
              <a:xfrm>
                <a:off x="3962400" y="53340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>
                <p:custDataLst>
                  <p:tags r:id="rId21"/>
                </p:custDataLst>
              </p:nvPr>
            </p:nvSpPr>
            <p:spPr>
              <a:xfrm>
                <a:off x="4495800" y="53340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ectangle 32"/>
            <p:cNvSpPr/>
            <p:nvPr>
              <p:custDataLst>
                <p:tags r:id="rId19"/>
              </p:custDataLst>
            </p:nvPr>
          </p:nvSpPr>
          <p:spPr>
            <a:xfrm>
              <a:off x="3733800" y="5334000"/>
              <a:ext cx="1066800" cy="5334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>
            <p:custDataLst>
              <p:tags r:id="rId7"/>
            </p:custDataLst>
          </p:nvPr>
        </p:nvGrpSpPr>
        <p:grpSpPr>
          <a:xfrm>
            <a:off x="6248400" y="4114800"/>
            <a:ext cx="533400" cy="1066800"/>
            <a:chOff x="5562600" y="5105400"/>
            <a:chExt cx="533400" cy="1066800"/>
          </a:xfrm>
        </p:grpSpPr>
        <p:grpSp>
          <p:nvGrpSpPr>
            <p:cNvPr id="37" name="Group 38"/>
            <p:cNvGrpSpPr/>
            <p:nvPr/>
          </p:nvGrpSpPr>
          <p:grpSpPr>
            <a:xfrm>
              <a:off x="5562600" y="5105400"/>
              <a:ext cx="533400" cy="1066800"/>
              <a:chOff x="5486400" y="5105400"/>
              <a:chExt cx="533400" cy="1066800"/>
            </a:xfrm>
          </p:grpSpPr>
          <p:sp>
            <p:nvSpPr>
              <p:cNvPr id="39" name="Rectangle 38"/>
              <p:cNvSpPr/>
              <p:nvPr>
                <p:custDataLst>
                  <p:tags r:id="rId17"/>
                </p:custDataLst>
              </p:nvPr>
            </p:nvSpPr>
            <p:spPr>
              <a:xfrm>
                <a:off x="5486400" y="51054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>
                <p:custDataLst>
                  <p:tags r:id="rId18"/>
                </p:custDataLst>
              </p:nvPr>
            </p:nvSpPr>
            <p:spPr>
              <a:xfrm>
                <a:off x="5486400" y="56388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>
              <p:custDataLst>
                <p:tags r:id="rId16"/>
              </p:custDataLst>
            </p:nvPr>
          </p:nvSpPr>
          <p:spPr>
            <a:xfrm rot="5400000">
              <a:off x="5295900" y="5372100"/>
              <a:ext cx="1066800" cy="5334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>
            <p:custDataLst>
              <p:tags r:id="rId8"/>
            </p:custDataLst>
          </p:nvPr>
        </p:nvGrpSpPr>
        <p:grpSpPr>
          <a:xfrm>
            <a:off x="3886200" y="4038600"/>
            <a:ext cx="1066800" cy="533400"/>
            <a:chOff x="3733800" y="5334000"/>
            <a:chExt cx="1066800" cy="533400"/>
          </a:xfrm>
        </p:grpSpPr>
        <p:grpSp>
          <p:nvGrpSpPr>
            <p:cNvPr id="42" name="Group 37"/>
            <p:cNvGrpSpPr/>
            <p:nvPr/>
          </p:nvGrpSpPr>
          <p:grpSpPr>
            <a:xfrm>
              <a:off x="3733800" y="5334000"/>
              <a:ext cx="1066800" cy="533400"/>
              <a:chOff x="3962400" y="5334000"/>
              <a:chExt cx="1066800" cy="533400"/>
            </a:xfrm>
          </p:grpSpPr>
          <p:sp>
            <p:nvSpPr>
              <p:cNvPr id="44" name="Rectangle 43"/>
              <p:cNvSpPr/>
              <p:nvPr>
                <p:custDataLst>
                  <p:tags r:id="rId14"/>
                </p:custDataLst>
              </p:nvPr>
            </p:nvSpPr>
            <p:spPr>
              <a:xfrm>
                <a:off x="3962400" y="53340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>
                <p:custDataLst>
                  <p:tags r:id="rId15"/>
                </p:custDataLst>
              </p:nvPr>
            </p:nvSpPr>
            <p:spPr>
              <a:xfrm>
                <a:off x="4495800" y="53340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/>
            <p:cNvSpPr/>
            <p:nvPr>
              <p:custDataLst>
                <p:tags r:id="rId13"/>
              </p:custDataLst>
            </p:nvPr>
          </p:nvSpPr>
          <p:spPr>
            <a:xfrm>
              <a:off x="3733800" y="5334000"/>
              <a:ext cx="1066800" cy="5334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>
            <p:custDataLst>
              <p:tags r:id="rId9"/>
            </p:custDataLst>
          </p:nvPr>
        </p:nvGrpSpPr>
        <p:grpSpPr>
          <a:xfrm>
            <a:off x="5715000" y="4114800"/>
            <a:ext cx="533400" cy="1066800"/>
            <a:chOff x="5562600" y="5105400"/>
            <a:chExt cx="533400" cy="1066800"/>
          </a:xfrm>
        </p:grpSpPr>
        <p:grpSp>
          <p:nvGrpSpPr>
            <p:cNvPr id="47" name="Group 38"/>
            <p:cNvGrpSpPr/>
            <p:nvPr/>
          </p:nvGrpSpPr>
          <p:grpSpPr>
            <a:xfrm>
              <a:off x="5562600" y="5105400"/>
              <a:ext cx="533400" cy="1066800"/>
              <a:chOff x="5486400" y="5105400"/>
              <a:chExt cx="533400" cy="1066800"/>
            </a:xfrm>
          </p:grpSpPr>
          <p:sp>
            <p:nvSpPr>
              <p:cNvPr id="49" name="Rectangle 48"/>
              <p:cNvSpPr/>
              <p:nvPr>
                <p:custDataLst>
                  <p:tags r:id="rId11"/>
                </p:custDataLst>
              </p:nvPr>
            </p:nvSpPr>
            <p:spPr>
              <a:xfrm>
                <a:off x="5486400" y="51054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>
                <p:custDataLst>
                  <p:tags r:id="rId12"/>
                </p:custDataLst>
              </p:nvPr>
            </p:nvSpPr>
            <p:spPr>
              <a:xfrm>
                <a:off x="5486400" y="56388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/>
            <p:cNvSpPr/>
            <p:nvPr>
              <p:custDataLst>
                <p:tags r:id="rId10"/>
              </p:custDataLst>
            </p:nvPr>
          </p:nvSpPr>
          <p:spPr>
            <a:xfrm rot="5400000">
              <a:off x="5295900" y="5372100"/>
              <a:ext cx="1066800" cy="5334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Domino tiling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Example: n=3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 ways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5" name="Group 4"/>
          <p:cNvGrpSpPr/>
          <p:nvPr>
            <p:custDataLst>
              <p:tags r:id="rId4"/>
            </p:custDataLst>
          </p:nvPr>
        </p:nvGrpSpPr>
        <p:grpSpPr>
          <a:xfrm>
            <a:off x="4038600" y="2438400"/>
            <a:ext cx="533400" cy="1066800"/>
            <a:chOff x="5486400" y="5105400"/>
            <a:chExt cx="533400" cy="1066800"/>
          </a:xfrm>
        </p:grpSpPr>
        <p:sp>
          <p:nvSpPr>
            <p:cNvPr id="6" name="Rectangle 5"/>
            <p:cNvSpPr/>
            <p:nvPr>
              <p:custDataLst>
                <p:tags r:id="rId47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>
              <p:custDataLst>
                <p:tags r:id="rId48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12"/>
          <p:cNvGrpSpPr/>
          <p:nvPr>
            <p:custDataLst>
              <p:tags r:id="rId5"/>
            </p:custDataLst>
          </p:nvPr>
        </p:nvGrpSpPr>
        <p:grpSpPr>
          <a:xfrm>
            <a:off x="4572000" y="2438400"/>
            <a:ext cx="533400" cy="1066800"/>
            <a:chOff x="5486400" y="5105400"/>
            <a:chExt cx="533400" cy="1066800"/>
          </a:xfrm>
        </p:grpSpPr>
        <p:sp>
          <p:nvSpPr>
            <p:cNvPr id="14" name="Rectangle 13"/>
            <p:cNvSpPr/>
            <p:nvPr>
              <p:custDataLst>
                <p:tags r:id="rId45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>
              <p:custDataLst>
                <p:tags r:id="rId46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30"/>
          <p:cNvGrpSpPr/>
          <p:nvPr>
            <p:custDataLst>
              <p:tags r:id="rId6"/>
            </p:custDataLst>
          </p:nvPr>
        </p:nvGrpSpPr>
        <p:grpSpPr>
          <a:xfrm>
            <a:off x="3886200" y="4572000"/>
            <a:ext cx="1066800" cy="533400"/>
            <a:chOff x="3733800" y="5334000"/>
            <a:chExt cx="1066800" cy="533400"/>
          </a:xfrm>
        </p:grpSpPr>
        <p:grpSp>
          <p:nvGrpSpPr>
            <p:cNvPr id="10" name="Group 37"/>
            <p:cNvGrpSpPr/>
            <p:nvPr/>
          </p:nvGrpSpPr>
          <p:grpSpPr>
            <a:xfrm>
              <a:off x="3733800" y="5334000"/>
              <a:ext cx="1066800" cy="533400"/>
              <a:chOff x="3962400" y="5334000"/>
              <a:chExt cx="1066800" cy="533400"/>
            </a:xfrm>
          </p:grpSpPr>
          <p:sp>
            <p:nvSpPr>
              <p:cNvPr id="34" name="Rectangle 33"/>
              <p:cNvSpPr/>
              <p:nvPr>
                <p:custDataLst>
                  <p:tags r:id="rId43"/>
                </p:custDataLst>
              </p:nvPr>
            </p:nvSpPr>
            <p:spPr>
              <a:xfrm>
                <a:off x="3962400" y="53340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>
                <p:custDataLst>
                  <p:tags r:id="rId44"/>
                </p:custDataLst>
              </p:nvPr>
            </p:nvSpPr>
            <p:spPr>
              <a:xfrm>
                <a:off x="4495800" y="53340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ectangle 32"/>
            <p:cNvSpPr/>
            <p:nvPr>
              <p:custDataLst>
                <p:tags r:id="rId42"/>
              </p:custDataLst>
            </p:nvPr>
          </p:nvSpPr>
          <p:spPr>
            <a:xfrm>
              <a:off x="3733800" y="5334000"/>
              <a:ext cx="1066800" cy="5334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40"/>
          <p:cNvGrpSpPr/>
          <p:nvPr>
            <p:custDataLst>
              <p:tags r:id="rId7"/>
            </p:custDataLst>
          </p:nvPr>
        </p:nvGrpSpPr>
        <p:grpSpPr>
          <a:xfrm>
            <a:off x="3886200" y="4038600"/>
            <a:ext cx="1066800" cy="533400"/>
            <a:chOff x="3733800" y="5334000"/>
            <a:chExt cx="1066800" cy="533400"/>
          </a:xfrm>
        </p:grpSpPr>
        <p:grpSp>
          <p:nvGrpSpPr>
            <p:cNvPr id="16" name="Group 37"/>
            <p:cNvGrpSpPr/>
            <p:nvPr/>
          </p:nvGrpSpPr>
          <p:grpSpPr>
            <a:xfrm>
              <a:off x="3733800" y="5334000"/>
              <a:ext cx="1066800" cy="533400"/>
              <a:chOff x="3962400" y="5334000"/>
              <a:chExt cx="1066800" cy="533400"/>
            </a:xfrm>
          </p:grpSpPr>
          <p:sp>
            <p:nvSpPr>
              <p:cNvPr id="44" name="Rectangle 43"/>
              <p:cNvSpPr/>
              <p:nvPr>
                <p:custDataLst>
                  <p:tags r:id="rId40"/>
                </p:custDataLst>
              </p:nvPr>
            </p:nvSpPr>
            <p:spPr>
              <a:xfrm>
                <a:off x="3962400" y="53340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>
                <p:custDataLst>
                  <p:tags r:id="rId41"/>
                </p:custDataLst>
              </p:nvPr>
            </p:nvSpPr>
            <p:spPr>
              <a:xfrm>
                <a:off x="4495800" y="53340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/>
            <p:cNvSpPr/>
            <p:nvPr>
              <p:custDataLst>
                <p:tags r:id="rId39"/>
              </p:custDataLst>
            </p:nvPr>
          </p:nvSpPr>
          <p:spPr>
            <a:xfrm>
              <a:off x="3733800" y="5334000"/>
              <a:ext cx="1066800" cy="5334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45"/>
          <p:cNvGrpSpPr/>
          <p:nvPr>
            <p:custDataLst>
              <p:tags r:id="rId8"/>
            </p:custDataLst>
          </p:nvPr>
        </p:nvGrpSpPr>
        <p:grpSpPr>
          <a:xfrm>
            <a:off x="4953000" y="4038600"/>
            <a:ext cx="533400" cy="1066800"/>
            <a:chOff x="5562600" y="5105400"/>
            <a:chExt cx="533400" cy="1066800"/>
          </a:xfrm>
        </p:grpSpPr>
        <p:grpSp>
          <p:nvGrpSpPr>
            <p:cNvPr id="18" name="Group 38"/>
            <p:cNvGrpSpPr/>
            <p:nvPr/>
          </p:nvGrpSpPr>
          <p:grpSpPr>
            <a:xfrm>
              <a:off x="5562600" y="5105400"/>
              <a:ext cx="533400" cy="1066800"/>
              <a:chOff x="5486400" y="5105400"/>
              <a:chExt cx="533400" cy="1066800"/>
            </a:xfrm>
          </p:grpSpPr>
          <p:sp>
            <p:nvSpPr>
              <p:cNvPr id="49" name="Rectangle 48"/>
              <p:cNvSpPr/>
              <p:nvPr>
                <p:custDataLst>
                  <p:tags r:id="rId37"/>
                </p:custDataLst>
              </p:nvPr>
            </p:nvSpPr>
            <p:spPr>
              <a:xfrm>
                <a:off x="5486400" y="51054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>
                <p:custDataLst>
                  <p:tags r:id="rId38"/>
                </p:custDataLst>
              </p:nvPr>
            </p:nvSpPr>
            <p:spPr>
              <a:xfrm>
                <a:off x="5486400" y="56388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/>
            <p:cNvSpPr/>
            <p:nvPr>
              <p:custDataLst>
                <p:tags r:id="rId36"/>
              </p:custDataLst>
            </p:nvPr>
          </p:nvSpPr>
          <p:spPr>
            <a:xfrm rot="5400000">
              <a:off x="5295900" y="5372100"/>
              <a:ext cx="1066800" cy="5334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12"/>
          <p:cNvGrpSpPr/>
          <p:nvPr>
            <p:custDataLst>
              <p:tags r:id="rId9"/>
            </p:custDataLst>
          </p:nvPr>
        </p:nvGrpSpPr>
        <p:grpSpPr>
          <a:xfrm>
            <a:off x="5105400" y="2438400"/>
            <a:ext cx="533400" cy="1066800"/>
            <a:chOff x="5486400" y="5105400"/>
            <a:chExt cx="533400" cy="1066800"/>
          </a:xfrm>
        </p:grpSpPr>
        <p:sp>
          <p:nvSpPr>
            <p:cNvPr id="32" name="Rectangle 31"/>
            <p:cNvSpPr/>
            <p:nvPr>
              <p:custDataLst>
                <p:tags r:id="rId34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>
              <p:custDataLst>
                <p:tags r:id="rId35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30"/>
          <p:cNvGrpSpPr/>
          <p:nvPr>
            <p:custDataLst>
              <p:tags r:id="rId10"/>
            </p:custDataLst>
          </p:nvPr>
        </p:nvGrpSpPr>
        <p:grpSpPr>
          <a:xfrm>
            <a:off x="6553200" y="4572000"/>
            <a:ext cx="1066800" cy="533400"/>
            <a:chOff x="3733800" y="5334000"/>
            <a:chExt cx="1066800" cy="533400"/>
          </a:xfrm>
        </p:grpSpPr>
        <p:grpSp>
          <p:nvGrpSpPr>
            <p:cNvPr id="62" name="Group 37"/>
            <p:cNvGrpSpPr/>
            <p:nvPr/>
          </p:nvGrpSpPr>
          <p:grpSpPr>
            <a:xfrm>
              <a:off x="3733800" y="5334000"/>
              <a:ext cx="1066800" cy="533400"/>
              <a:chOff x="3962400" y="5334000"/>
              <a:chExt cx="1066800" cy="533400"/>
            </a:xfrm>
          </p:grpSpPr>
          <p:sp>
            <p:nvSpPr>
              <p:cNvPr id="64" name="Rectangle 63"/>
              <p:cNvSpPr/>
              <p:nvPr>
                <p:custDataLst>
                  <p:tags r:id="rId32"/>
                </p:custDataLst>
              </p:nvPr>
            </p:nvSpPr>
            <p:spPr>
              <a:xfrm>
                <a:off x="3962400" y="53340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>
                <p:custDataLst>
                  <p:tags r:id="rId33"/>
                </p:custDataLst>
              </p:nvPr>
            </p:nvSpPr>
            <p:spPr>
              <a:xfrm>
                <a:off x="4495800" y="53340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Rectangle 62"/>
            <p:cNvSpPr/>
            <p:nvPr>
              <p:custDataLst>
                <p:tags r:id="rId31"/>
              </p:custDataLst>
            </p:nvPr>
          </p:nvSpPr>
          <p:spPr>
            <a:xfrm>
              <a:off x="3733800" y="5334000"/>
              <a:ext cx="1066800" cy="5334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40"/>
          <p:cNvGrpSpPr/>
          <p:nvPr>
            <p:custDataLst>
              <p:tags r:id="rId11"/>
            </p:custDataLst>
          </p:nvPr>
        </p:nvGrpSpPr>
        <p:grpSpPr>
          <a:xfrm>
            <a:off x="6553200" y="4038600"/>
            <a:ext cx="1066800" cy="533400"/>
            <a:chOff x="3733800" y="5334000"/>
            <a:chExt cx="1066800" cy="533400"/>
          </a:xfrm>
        </p:grpSpPr>
        <p:grpSp>
          <p:nvGrpSpPr>
            <p:cNvPr id="67" name="Group 37"/>
            <p:cNvGrpSpPr/>
            <p:nvPr/>
          </p:nvGrpSpPr>
          <p:grpSpPr>
            <a:xfrm>
              <a:off x="3733800" y="5334000"/>
              <a:ext cx="1066800" cy="533400"/>
              <a:chOff x="3962400" y="5334000"/>
              <a:chExt cx="1066800" cy="533400"/>
            </a:xfrm>
          </p:grpSpPr>
          <p:sp>
            <p:nvSpPr>
              <p:cNvPr id="69" name="Rectangle 68"/>
              <p:cNvSpPr/>
              <p:nvPr>
                <p:custDataLst>
                  <p:tags r:id="rId29"/>
                </p:custDataLst>
              </p:nvPr>
            </p:nvSpPr>
            <p:spPr>
              <a:xfrm>
                <a:off x="3962400" y="53340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>
                <p:custDataLst>
                  <p:tags r:id="rId30"/>
                </p:custDataLst>
              </p:nvPr>
            </p:nvSpPr>
            <p:spPr>
              <a:xfrm>
                <a:off x="4495800" y="53340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Rectangle 67"/>
            <p:cNvSpPr/>
            <p:nvPr>
              <p:custDataLst>
                <p:tags r:id="rId28"/>
              </p:custDataLst>
            </p:nvPr>
          </p:nvSpPr>
          <p:spPr>
            <a:xfrm>
              <a:off x="3733800" y="5334000"/>
              <a:ext cx="1066800" cy="5334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45"/>
          <p:cNvGrpSpPr/>
          <p:nvPr>
            <p:custDataLst>
              <p:tags r:id="rId12"/>
            </p:custDataLst>
          </p:nvPr>
        </p:nvGrpSpPr>
        <p:grpSpPr>
          <a:xfrm>
            <a:off x="6019800" y="4038600"/>
            <a:ext cx="533400" cy="1066800"/>
            <a:chOff x="5562600" y="5105400"/>
            <a:chExt cx="533400" cy="1066800"/>
          </a:xfrm>
        </p:grpSpPr>
        <p:grpSp>
          <p:nvGrpSpPr>
            <p:cNvPr id="72" name="Group 38"/>
            <p:cNvGrpSpPr/>
            <p:nvPr/>
          </p:nvGrpSpPr>
          <p:grpSpPr>
            <a:xfrm>
              <a:off x="5562600" y="5105400"/>
              <a:ext cx="533400" cy="1066800"/>
              <a:chOff x="5486400" y="5105400"/>
              <a:chExt cx="533400" cy="1066800"/>
            </a:xfrm>
          </p:grpSpPr>
          <p:sp>
            <p:nvSpPr>
              <p:cNvPr id="74" name="Rectangle 73"/>
              <p:cNvSpPr/>
              <p:nvPr>
                <p:custDataLst>
                  <p:tags r:id="rId26"/>
                </p:custDataLst>
              </p:nvPr>
            </p:nvSpPr>
            <p:spPr>
              <a:xfrm>
                <a:off x="5486400" y="51054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>
                <p:custDataLst>
                  <p:tags r:id="rId27"/>
                </p:custDataLst>
              </p:nvPr>
            </p:nvSpPr>
            <p:spPr>
              <a:xfrm>
                <a:off x="5486400" y="56388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Rectangle 72"/>
            <p:cNvSpPr/>
            <p:nvPr>
              <p:custDataLst>
                <p:tags r:id="rId25"/>
              </p:custDataLst>
            </p:nvPr>
          </p:nvSpPr>
          <p:spPr>
            <a:xfrm rot="5400000">
              <a:off x="5295900" y="5372100"/>
              <a:ext cx="1066800" cy="5334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45"/>
          <p:cNvGrpSpPr/>
          <p:nvPr>
            <p:custDataLst>
              <p:tags r:id="rId13"/>
            </p:custDataLst>
          </p:nvPr>
        </p:nvGrpSpPr>
        <p:grpSpPr>
          <a:xfrm>
            <a:off x="4953000" y="5257800"/>
            <a:ext cx="533400" cy="1066800"/>
            <a:chOff x="5562600" y="5105400"/>
            <a:chExt cx="533400" cy="1066800"/>
          </a:xfrm>
        </p:grpSpPr>
        <p:grpSp>
          <p:nvGrpSpPr>
            <p:cNvPr id="77" name="Group 38"/>
            <p:cNvGrpSpPr/>
            <p:nvPr/>
          </p:nvGrpSpPr>
          <p:grpSpPr>
            <a:xfrm>
              <a:off x="5562600" y="5105400"/>
              <a:ext cx="533400" cy="1066800"/>
              <a:chOff x="5486400" y="5105400"/>
              <a:chExt cx="533400" cy="1066800"/>
            </a:xfrm>
          </p:grpSpPr>
          <p:sp>
            <p:nvSpPr>
              <p:cNvPr id="79" name="Rectangle 78"/>
              <p:cNvSpPr/>
              <p:nvPr>
                <p:custDataLst>
                  <p:tags r:id="rId23"/>
                </p:custDataLst>
              </p:nvPr>
            </p:nvSpPr>
            <p:spPr>
              <a:xfrm>
                <a:off x="5486400" y="51054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>
                <p:custDataLst>
                  <p:tags r:id="rId24"/>
                </p:custDataLst>
              </p:nvPr>
            </p:nvSpPr>
            <p:spPr>
              <a:xfrm>
                <a:off x="5486400" y="56388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/>
            <p:cNvSpPr/>
            <p:nvPr>
              <p:custDataLst>
                <p:tags r:id="rId22"/>
              </p:custDataLst>
            </p:nvPr>
          </p:nvSpPr>
          <p:spPr>
            <a:xfrm rot="5400000">
              <a:off x="5295900" y="5372100"/>
              <a:ext cx="1066800" cy="5334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45"/>
          <p:cNvGrpSpPr/>
          <p:nvPr>
            <p:custDataLst>
              <p:tags r:id="rId14"/>
            </p:custDataLst>
          </p:nvPr>
        </p:nvGrpSpPr>
        <p:grpSpPr>
          <a:xfrm>
            <a:off x="4419600" y="5257800"/>
            <a:ext cx="533400" cy="1066800"/>
            <a:chOff x="5562600" y="5105400"/>
            <a:chExt cx="533400" cy="1066800"/>
          </a:xfrm>
        </p:grpSpPr>
        <p:grpSp>
          <p:nvGrpSpPr>
            <p:cNvPr id="82" name="Group 38"/>
            <p:cNvGrpSpPr/>
            <p:nvPr/>
          </p:nvGrpSpPr>
          <p:grpSpPr>
            <a:xfrm>
              <a:off x="5562600" y="5105400"/>
              <a:ext cx="533400" cy="1066800"/>
              <a:chOff x="5486400" y="5105400"/>
              <a:chExt cx="533400" cy="1066800"/>
            </a:xfrm>
          </p:grpSpPr>
          <p:sp>
            <p:nvSpPr>
              <p:cNvPr id="84" name="Rectangle 83"/>
              <p:cNvSpPr/>
              <p:nvPr>
                <p:custDataLst>
                  <p:tags r:id="rId20"/>
                </p:custDataLst>
              </p:nvPr>
            </p:nvSpPr>
            <p:spPr>
              <a:xfrm>
                <a:off x="5486400" y="51054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>
                <p:custDataLst>
                  <p:tags r:id="rId21"/>
                </p:custDataLst>
              </p:nvPr>
            </p:nvSpPr>
            <p:spPr>
              <a:xfrm>
                <a:off x="5486400" y="56388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ectangle 82"/>
            <p:cNvSpPr/>
            <p:nvPr>
              <p:custDataLst>
                <p:tags r:id="rId19"/>
              </p:custDataLst>
            </p:nvPr>
          </p:nvSpPr>
          <p:spPr>
            <a:xfrm rot="5400000">
              <a:off x="5295900" y="5372100"/>
              <a:ext cx="1066800" cy="5334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45"/>
          <p:cNvGrpSpPr/>
          <p:nvPr>
            <p:custDataLst>
              <p:tags r:id="rId15"/>
            </p:custDataLst>
          </p:nvPr>
        </p:nvGrpSpPr>
        <p:grpSpPr>
          <a:xfrm>
            <a:off x="3886200" y="5257800"/>
            <a:ext cx="533400" cy="1066800"/>
            <a:chOff x="5562600" y="5105400"/>
            <a:chExt cx="533400" cy="1066800"/>
          </a:xfrm>
        </p:grpSpPr>
        <p:grpSp>
          <p:nvGrpSpPr>
            <p:cNvPr id="87" name="Group 38"/>
            <p:cNvGrpSpPr/>
            <p:nvPr/>
          </p:nvGrpSpPr>
          <p:grpSpPr>
            <a:xfrm>
              <a:off x="5562600" y="5105400"/>
              <a:ext cx="533400" cy="1066800"/>
              <a:chOff x="5486400" y="5105400"/>
              <a:chExt cx="533400" cy="1066800"/>
            </a:xfrm>
          </p:grpSpPr>
          <p:sp>
            <p:nvSpPr>
              <p:cNvPr id="89" name="Rectangle 88"/>
              <p:cNvSpPr/>
              <p:nvPr>
                <p:custDataLst>
                  <p:tags r:id="rId17"/>
                </p:custDataLst>
              </p:nvPr>
            </p:nvSpPr>
            <p:spPr>
              <a:xfrm>
                <a:off x="5486400" y="51054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>
                <p:custDataLst>
                  <p:tags r:id="rId18"/>
                </p:custDataLst>
              </p:nvPr>
            </p:nvSpPr>
            <p:spPr>
              <a:xfrm>
                <a:off x="5486400" y="5638800"/>
                <a:ext cx="533400" cy="53340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Rectangle 87"/>
            <p:cNvSpPr/>
            <p:nvPr>
              <p:custDataLst>
                <p:tags r:id="rId16"/>
              </p:custDataLst>
            </p:nvPr>
          </p:nvSpPr>
          <p:spPr>
            <a:xfrm rot="5400000">
              <a:off x="5295900" y="5372100"/>
              <a:ext cx="1066800" cy="5334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Domino tiling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n=4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525780" indent="-457200">
              <a:buAutoNum type="alphaUcPeriod"/>
            </a:pPr>
            <a:r>
              <a:rPr lang="en-US" dirty="0" smtClean="0"/>
              <a:t>3 ways</a:t>
            </a:r>
          </a:p>
          <a:p>
            <a:pPr marL="525780" indent="-457200">
              <a:buAutoNum type="alphaUcPeriod"/>
            </a:pPr>
            <a:r>
              <a:rPr lang="en-US" dirty="0" smtClean="0"/>
              <a:t>4 ways</a:t>
            </a:r>
          </a:p>
          <a:p>
            <a:pPr marL="525780" indent="-457200">
              <a:buAutoNum type="alphaUcPeriod"/>
            </a:pPr>
            <a:r>
              <a:rPr lang="en-US" dirty="0" smtClean="0"/>
              <a:t>5 ways</a:t>
            </a:r>
          </a:p>
          <a:p>
            <a:pPr marL="525780" indent="-457200">
              <a:buAutoNum type="alphaUcPeriod"/>
            </a:pPr>
            <a:r>
              <a:rPr lang="en-US" dirty="0" smtClean="0"/>
              <a:t>6 ways</a:t>
            </a:r>
          </a:p>
          <a:p>
            <a:pPr marL="525780" indent="-457200">
              <a:buAutoNum type="alphaUcPeriod"/>
            </a:pPr>
            <a:r>
              <a:rPr lang="en-US" dirty="0" smtClean="0"/>
              <a:t>None of the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5" name="Group 4"/>
          <p:cNvGrpSpPr/>
          <p:nvPr>
            <p:custDataLst>
              <p:tags r:id="rId4"/>
            </p:custDataLst>
          </p:nvPr>
        </p:nvGrpSpPr>
        <p:grpSpPr>
          <a:xfrm>
            <a:off x="4038600" y="2438400"/>
            <a:ext cx="533400" cy="1066800"/>
            <a:chOff x="5486400" y="5105400"/>
            <a:chExt cx="533400" cy="1066800"/>
          </a:xfrm>
        </p:grpSpPr>
        <p:sp>
          <p:nvSpPr>
            <p:cNvPr id="6" name="Rectangle 5"/>
            <p:cNvSpPr/>
            <p:nvPr>
              <p:custDataLst>
                <p:tags r:id="rId14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>
              <p:custDataLst>
                <p:tags r:id="rId15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12"/>
          <p:cNvGrpSpPr/>
          <p:nvPr>
            <p:custDataLst>
              <p:tags r:id="rId5"/>
            </p:custDataLst>
          </p:nvPr>
        </p:nvGrpSpPr>
        <p:grpSpPr>
          <a:xfrm>
            <a:off x="4572000" y="2438400"/>
            <a:ext cx="533400" cy="1066800"/>
            <a:chOff x="5486400" y="5105400"/>
            <a:chExt cx="533400" cy="1066800"/>
          </a:xfrm>
        </p:grpSpPr>
        <p:sp>
          <p:nvSpPr>
            <p:cNvPr id="14" name="Rectangle 13"/>
            <p:cNvSpPr/>
            <p:nvPr>
              <p:custDataLst>
                <p:tags r:id="rId12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>
              <p:custDataLst>
                <p:tags r:id="rId13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2"/>
          <p:cNvGrpSpPr/>
          <p:nvPr>
            <p:custDataLst>
              <p:tags r:id="rId6"/>
            </p:custDataLst>
          </p:nvPr>
        </p:nvGrpSpPr>
        <p:grpSpPr>
          <a:xfrm>
            <a:off x="5105400" y="2438400"/>
            <a:ext cx="533400" cy="1066800"/>
            <a:chOff x="5486400" y="5105400"/>
            <a:chExt cx="533400" cy="1066800"/>
          </a:xfrm>
        </p:grpSpPr>
        <p:sp>
          <p:nvSpPr>
            <p:cNvPr id="32" name="Rectangle 31"/>
            <p:cNvSpPr/>
            <p:nvPr>
              <p:custDataLst>
                <p:tags r:id="rId10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>
              <p:custDataLst>
                <p:tags r:id="rId11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12"/>
          <p:cNvGrpSpPr/>
          <p:nvPr>
            <p:custDataLst>
              <p:tags r:id="rId7"/>
            </p:custDataLst>
          </p:nvPr>
        </p:nvGrpSpPr>
        <p:grpSpPr>
          <a:xfrm>
            <a:off x="5638800" y="2438400"/>
            <a:ext cx="533400" cy="1066800"/>
            <a:chOff x="5486400" y="5105400"/>
            <a:chExt cx="533400" cy="1066800"/>
          </a:xfrm>
        </p:grpSpPr>
        <p:sp>
          <p:nvSpPr>
            <p:cNvPr id="47" name="Rectangle 46"/>
            <p:cNvSpPr/>
            <p:nvPr>
              <p:custDataLst>
                <p:tags r:id="rId8"/>
              </p:custDataLst>
            </p:nvPr>
          </p:nvSpPr>
          <p:spPr>
            <a:xfrm>
              <a:off x="5486400" y="51054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>
              <p:custDataLst>
                <p:tags r:id="rId9"/>
              </p:custDataLst>
            </p:nvPr>
          </p:nvSpPr>
          <p:spPr>
            <a:xfrm>
              <a:off x="5486400" y="5638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Domino tiling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Number of ways to tile an 2xn board with 1x2 and 2x1 domino pieces</a:t>
            </a:r>
          </a:p>
          <a:p>
            <a:endParaRPr lang="en-US" dirty="0" smtClean="0"/>
          </a:p>
          <a:p>
            <a:r>
              <a:rPr lang="en-US" dirty="0" smtClean="0"/>
              <a:t>1,2,3,5,8,13,…</a:t>
            </a:r>
          </a:p>
          <a:p>
            <a:endParaRPr lang="en-US" dirty="0" smtClean="0"/>
          </a:p>
          <a:p>
            <a:r>
              <a:rPr lang="en-US" dirty="0" smtClean="0"/>
              <a:t>Fibonacci sequence!</a:t>
            </a:r>
          </a:p>
          <a:p>
            <a:endParaRPr lang="en-US" dirty="0" smtClean="0"/>
          </a:p>
          <a:p>
            <a:r>
              <a:rPr lang="en-US" dirty="0" smtClean="0"/>
              <a:t>Can we prove it? </a:t>
            </a:r>
            <a:r>
              <a:rPr lang="en-US" b="1" dirty="0" smtClean="0"/>
              <a:t>Try yourself first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D5B7778-A611-4872-8891-91482CF4CF2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11227</TotalTime>
  <Words>671</Words>
  <Application>Microsoft Office PowerPoint</Application>
  <PresentationFormat>On-screen Show (4:3)</PresentationFormat>
  <Paragraphs>158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Century Gothic</vt:lpstr>
      <vt:lpstr>Helvetica Neue</vt:lpstr>
      <vt:lpstr>Symbol</vt:lpstr>
      <vt:lpstr>Wingdings</vt:lpstr>
      <vt:lpstr>Wingdings 2</vt:lpstr>
      <vt:lpstr>Austin</vt:lpstr>
      <vt:lpstr>CSE 20 – Discrete Mathematics</vt:lpstr>
      <vt:lpstr>Today’s Topics:</vt:lpstr>
      <vt:lpstr>1. Recurrence</vt:lpstr>
      <vt:lpstr>Domino tiling</vt:lpstr>
      <vt:lpstr>Domino tiling</vt:lpstr>
      <vt:lpstr>Domino tiling</vt:lpstr>
      <vt:lpstr>Domino tiling</vt:lpstr>
      <vt:lpstr>Domino tiling</vt:lpstr>
      <vt:lpstr>Domino tiling</vt:lpstr>
      <vt:lpstr>Domino tiling</vt:lpstr>
      <vt:lpstr>Domino tiling</vt:lpstr>
      <vt:lpstr>2. Amebas</vt:lpstr>
      <vt:lpstr>Life-cycle of amebas</vt:lpstr>
      <vt:lpstr>Amebas</vt:lpstr>
      <vt:lpstr>Amebas</vt:lpstr>
      <vt:lpstr>3. Geometry</vt:lpstr>
      <vt:lpstr>Polygons</vt:lpstr>
      <vt:lpstr>Polygons</vt:lpstr>
      <vt:lpstr>Polygons</vt:lpstr>
      <vt:lpstr>Polygons</vt:lpstr>
      <vt:lpstr>Polygons</vt:lpstr>
      <vt:lpstr>Polygons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 – Discrete Mathematics</dc:title>
  <dc:creator>HP-6</dc:creator>
  <cp:lastModifiedBy>c l</cp:lastModifiedBy>
  <cp:revision>317</cp:revision>
  <dcterms:created xsi:type="dcterms:W3CDTF">2012-09-25T19:16:12Z</dcterms:created>
  <dcterms:modified xsi:type="dcterms:W3CDTF">2014-01-28T08:35:04Z</dcterms:modified>
</cp:coreProperties>
</file>