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724ce4b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724ce4b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724ce4b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724ce4b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724ce4b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724ce4b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430950"/>
            <a:ext cx="7836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Проект №2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“Нашествие монстров”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497550"/>
            <a:ext cx="5519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Автор: Калинин Кирилл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23425" y="20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19000" y="453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72950" y="1113300"/>
            <a:ext cx="3474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Создать аркадную игру с помощью библиотеки pygame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Модули проекта: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bullet.py - класс для вывода и перемешения пули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db.py - функции для работы с БД (сохранение и получение данных)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game.py - класс игры (геймплей, управление героями и т.д.)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main.py - запуск игры (точка входа)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monster.py - класс для вывода и перемещения монстров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player.py - класс для вывода и перемещения героя и его оружия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settings.py - настройки игры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ui.py - класс для управления кнопками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 - директория, где хранятся картинки монстров, игрока и шрифт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Использованные классы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538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Основные классы: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pygame.sprite.Sprite</a:t>
            </a:r>
            <a:r>
              <a:rPr lang="ru"/>
              <a:t> - реализация собственного спрайта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pygame.sprite.Group</a:t>
            </a:r>
            <a:r>
              <a:rPr lang="ru"/>
              <a:t> - для работы со спрайтами (отрисовка группы спрайтов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pygame.Surface</a:t>
            </a:r>
            <a:r>
              <a:rPr lang="ru"/>
              <a:t> - место вывода графики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pygame_gui.elements.UIButton</a:t>
            </a:r>
            <a:r>
              <a:rPr lang="ru"/>
              <a:t> - кнопки интерфейса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pygame_gui.windows.UIConfirmationDialog</a:t>
            </a:r>
            <a:r>
              <a:rPr lang="ru"/>
              <a:t> - диалоговые окна интерфейса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Использованные программы и библиотеки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4662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Программы: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PyСharm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SQLite Studio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986150" y="1152475"/>
            <a:ext cx="49641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Библиотеки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sqlite3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pygame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pygame_gui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random / sys /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"/>
              <a:t>Использованные ресурсы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Персонажи: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https://rgsdev.itch.io/free-cc0-modular-animated-vector-characters-2d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Фон: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https://craftpix.net/product/2d-horizontal-battle-backgrounds/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Шрифт: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https://www.fonts.uprock.ru/fonts/porspican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Стартовое окно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75" y="1152475"/>
            <a:ext cx="5648876" cy="35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статистики из БД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6583477" cy="39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3754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Выводы и перспективы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42603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/>
              <a:t>Вывод</a:t>
            </a:r>
            <a:r>
              <a:rPr lang="ru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Все функции и возможности, которые планировались, были реализованы и работают.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874475" y="1152475"/>
            <a:ext cx="3810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Перспективы</a:t>
            </a: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 sz="1800">
                <a:solidFill>
                  <a:schemeClr val="dk2"/>
                </a:solidFill>
              </a:rPr>
              <a:t>добавление новых персонажей, видов оружия, монстров. А также новых уровней сложности.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Помимо этого, в рейтинге можно учитывать время прохождения уровней.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