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d9a16a1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fd9a16a1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d9a16a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d9a16a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fd7296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fd7296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d7296c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fd7296c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d9a16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d9a16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d9a16a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d9a16a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d9a16a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d9a16a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d9a16a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fd9a16a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fd9a16a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fd9a16a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d9a16a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fd9a16a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08050"/>
            <a:ext cx="85206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№3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“Мой фотоальбом”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Калинин Кирилл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226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просмотра фотографий по тегам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" y="888575"/>
            <a:ext cx="46742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на github: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https://github.com/kekalinin/yl-project-3-web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44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сайт, на котором можно выкладывать, просматривать и фильтровать по авторам и тегам фотографии.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проекта: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main - запуск Web сервера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photo.db - база данных с фотографиями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db_session - функции для создания БД и выполнения запроса к ней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models - описание моделей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forms - описание HTML форм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app - описание flask приложения и обработчиков адресов (URL)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0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библиотеки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Flask-Login - для аутентификации и  авторизации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Flask-WTF - </a:t>
            </a:r>
            <a:r>
              <a:rPr lang="ru"/>
              <a:t>для создания HTML форм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SQLAlchemy - для работы с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werkzeug - для хэширования пароля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bootstrap - для оформления пользовательского интерфейса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регистрации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45600"/>
            <a:ext cx="34516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входа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49774"/>
            <a:ext cx="2877275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</a:t>
            </a:r>
            <a:r>
              <a:rPr lang="ru"/>
              <a:t> страница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5" y="1506252"/>
            <a:ext cx="7634025" cy="26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добавления фотографии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0" y="1158050"/>
            <a:ext cx="3533450" cy="3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просмотра фотографии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6099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