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63" r:id="rId4"/>
    <p:sldId id="265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7666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03977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58616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422620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307851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7432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69239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01239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83209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47340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0796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139705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37901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77179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05945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02943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A953-50BD-432A-812D-49765ACC1931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291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23145-CBAD-45F9-BED3-379D7AEC7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633" y="942393"/>
            <a:ext cx="8210938" cy="2595260"/>
          </a:xfrm>
        </p:spPr>
        <p:txBody>
          <a:bodyPr/>
          <a:lstStyle/>
          <a:p>
            <a:r>
              <a:rPr lang="ru-RU" sz="4800" dirty="0"/>
              <a:t>Презентация</a:t>
            </a:r>
            <a:br>
              <a:rPr lang="ru-RU" sz="6000" dirty="0"/>
            </a:br>
            <a:r>
              <a:rPr lang="ru-RU" sz="4800" dirty="0"/>
              <a:t>к лабораторной работе №</a:t>
            </a:r>
            <a:r>
              <a:rPr lang="en-US" sz="4800" dirty="0"/>
              <a:t>4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C5D5E5-B634-4CA2-9F14-8FC9DE41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69494"/>
            <a:ext cx="7963504" cy="1995404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Подготовила: Калистратова Ксения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курса группы НПМбд-01-20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РУДН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2021г.</a:t>
            </a:r>
          </a:p>
        </p:txBody>
      </p:sp>
    </p:spTree>
    <p:extLst>
      <p:ext uri="{BB962C8B-B14F-4D97-AF65-F5344CB8AC3E}">
        <p14:creationId xmlns:p14="http://schemas.microsoft.com/office/powerpoint/2010/main" val="29821785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BCC9B-F00F-4D6A-9999-DCCAC1E6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33" y="748150"/>
            <a:ext cx="8596668" cy="10160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42BCBF-DD8D-43DF-BC09-F30F00B7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942" y="1764150"/>
            <a:ext cx="7990147" cy="2524284"/>
          </a:xfrm>
        </p:spPr>
        <p:txBody>
          <a:bodyPr>
            <a:normAutofit/>
          </a:bodyPr>
          <a:lstStyle/>
          <a:p>
            <a:pPr marL="0" marR="295275" lvl="0" indent="0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1400"/>
              <a:buNone/>
            </a:pPr>
            <a:r>
              <a:rPr lang="ru-RU" dirty="0"/>
              <a:t>Познакомиться с операционной системой </a:t>
            </a:r>
            <a:r>
              <a:rPr lang="ru-RU" dirty="0" err="1"/>
              <a:t>Linux</a:t>
            </a:r>
            <a:r>
              <a:rPr lang="ru-RU" dirty="0"/>
              <a:t>, получить практические навыки работы с консолью и некоторыми графическими менеджерами рабочих столов операционной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35757122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CFC4F-6655-4C92-A4AA-F525F2FA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7240"/>
            <a:ext cx="8596668" cy="8957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u="sng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09C8-0D91-47ED-A90C-4486D98C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9971"/>
            <a:ext cx="8596668" cy="673434"/>
          </a:xfrm>
        </p:spPr>
        <p:txBody>
          <a:bodyPr/>
          <a:lstStyle/>
          <a:p>
            <a:r>
              <a:rPr lang="ru-RU"/>
              <a:t>Работаем с текстовой и графической консолью. Изучаем переходы в консоли и между ними.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9543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00AF9A-74B3-4547-8998-33472B437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296"/>
            <a:ext cx="10351450" cy="647925"/>
          </a:xfrm>
        </p:spPr>
        <p:txBody>
          <a:bodyPr/>
          <a:lstStyle/>
          <a:p>
            <a:r>
              <a:rPr lang="ru-RU" dirty="0"/>
              <a:t>Знакомимся с менеджерами рабочих столов.</a:t>
            </a:r>
            <a:r>
              <a:rPr lang="en-US" dirty="0"/>
              <a:t> </a:t>
            </a:r>
            <a:r>
              <a:rPr lang="ru-RU" dirty="0"/>
              <a:t>(рис. 1)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B94B6DB-E4EA-4609-B06C-97EB8B240181}"/>
              </a:ext>
            </a:extLst>
          </p:cNvPr>
          <p:cNvSpPr txBox="1">
            <a:spLocks/>
          </p:cNvSpPr>
          <p:nvPr/>
        </p:nvSpPr>
        <p:spPr>
          <a:xfrm>
            <a:off x="677334" y="317240"/>
            <a:ext cx="8596668" cy="895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ru-RU" u="sng" dirty="0"/>
              <a:t>Ход работы: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7F8266-CA54-43AD-BBD2-A63B2EA41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41" y="2042548"/>
            <a:ext cx="6686043" cy="376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45911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6DB21BB-F06B-4AFF-8CC8-2FB79CEC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0261"/>
            <a:ext cx="8596668" cy="166084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a typeface="Times New Roman" panose="02020603050405020304" pitchFamily="18" charset="0"/>
              </a:rPr>
              <a:t>Изучаем список установленных программ.(рис.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</a:rPr>
              <a:t> 5</a:t>
            </a:r>
            <a:r>
              <a:rPr lang="ru-RU" dirty="0">
                <a:solidFill>
                  <a:schemeClr val="tx1"/>
                </a:solidFill>
                <a:ea typeface="Times New Roman" panose="02020603050405020304" pitchFamily="18" charset="0"/>
              </a:rPr>
              <a:t>)</a:t>
            </a:r>
            <a:endParaRPr lang="en-US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18BAAC9-73DA-4EFD-8BB5-AD11C68C479A}"/>
              </a:ext>
            </a:extLst>
          </p:cNvPr>
          <p:cNvSpPr txBox="1">
            <a:spLocks/>
          </p:cNvSpPr>
          <p:nvPr/>
        </p:nvSpPr>
        <p:spPr>
          <a:xfrm>
            <a:off x="677334" y="317240"/>
            <a:ext cx="8596668" cy="895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ru-RU" u="sng" dirty="0"/>
              <a:t>Ход работы: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C99638-75DC-4A73-B39F-6CA62BAB9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56" y="1973426"/>
            <a:ext cx="6773612" cy="381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9372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2F50E-6F8A-4F97-8301-C6C5C7AB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выполнения Лабораторной работы: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4FF53A-01D6-401D-954C-9FACDE86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a typeface="Times New Roman" panose="02020603050405020304" pitchFamily="18" charset="0"/>
              </a:rPr>
              <a:t>В ходе этой лабораторной работы я познакомилась с операционной системой </a:t>
            </a:r>
            <a:r>
              <a:rPr lang="ru-RU" dirty="0" err="1">
                <a:solidFill>
                  <a:schemeClr val="tx1"/>
                </a:solidFill>
                <a:ea typeface="Times New Roman" panose="02020603050405020304" pitchFamily="18" charset="0"/>
              </a:rPr>
              <a:t>Linux</a:t>
            </a:r>
            <a:r>
              <a:rPr lang="ru-RU" dirty="0">
                <a:solidFill>
                  <a:schemeClr val="tx1"/>
                </a:solidFill>
                <a:ea typeface="Times New Roman" panose="02020603050405020304" pitchFamily="18" charset="0"/>
              </a:rPr>
              <a:t>, получила практические навыки работы с консолью и некоторыми графическими менеджерами рабочих столов операционной системы.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2757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Аспект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7054</TotalTime>
  <Words>122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Garamond</vt:lpstr>
      <vt:lpstr>Times New Roman</vt:lpstr>
      <vt:lpstr>Trebuchet MS</vt:lpstr>
      <vt:lpstr>Wingdings 3</vt:lpstr>
      <vt:lpstr>Аспект</vt:lpstr>
      <vt:lpstr>Презентация к лабораторной работе №4</vt:lpstr>
      <vt:lpstr>Цель работы: </vt:lpstr>
      <vt:lpstr>Ход работы:</vt:lpstr>
      <vt:lpstr>Презентация PowerPoint</vt:lpstr>
      <vt:lpstr>Презентация PowerPoint</vt:lpstr>
      <vt:lpstr>Результат выполнения Лабораторной работы: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Калистратова</dc:creator>
  <cp:lastModifiedBy>Калистратова Ксения Евгеньевна</cp:lastModifiedBy>
  <cp:revision>17</cp:revision>
  <dcterms:created xsi:type="dcterms:W3CDTF">2021-04-21T13:05:03Z</dcterms:created>
  <dcterms:modified xsi:type="dcterms:W3CDTF">2021-05-17T15:20:30Z</dcterms:modified>
</cp:coreProperties>
</file>