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63" r:id="rId4"/>
    <p:sldId id="265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7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03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58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422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30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774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6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0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83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47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30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13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37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77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05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0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A953-50BD-432A-812D-49765ACC193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291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23145-CBAD-45F9-BED3-379D7AEC7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633" y="942393"/>
            <a:ext cx="8210938" cy="2595260"/>
          </a:xfrm>
        </p:spPr>
        <p:txBody>
          <a:bodyPr/>
          <a:lstStyle/>
          <a:p>
            <a:r>
              <a:rPr lang="ru-RU" sz="4800" dirty="0"/>
              <a:t>Презентация</a:t>
            </a:r>
            <a:br>
              <a:rPr lang="ru-RU" sz="6000" dirty="0"/>
            </a:br>
            <a:r>
              <a:rPr lang="ru-RU" sz="4800" dirty="0"/>
              <a:t>к лабораторной </a:t>
            </a:r>
            <a:r>
              <a:rPr lang="ru-RU" sz="4800"/>
              <a:t>работе №3</a:t>
            </a:r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C5D5E5-B634-4CA2-9F14-8FC9DE41A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69494"/>
            <a:ext cx="7963504" cy="1995404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Подготовила: Калистратова Ксения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1го курса группы НПМбд-01-20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РУДН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2021г.</a:t>
            </a:r>
          </a:p>
        </p:txBody>
      </p:sp>
    </p:spTree>
    <p:extLst>
      <p:ext uri="{BB962C8B-B14F-4D97-AF65-F5344CB8AC3E}">
        <p14:creationId xmlns:p14="http://schemas.microsoft.com/office/powerpoint/2010/main" val="298217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BCC9B-F00F-4D6A-9999-DCCAC1E6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33" y="802433"/>
            <a:ext cx="8596668" cy="10160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42BCBF-DD8D-43DF-BC09-F30F00B78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233" y="1958615"/>
            <a:ext cx="8596668" cy="1305734"/>
          </a:xfrm>
        </p:spPr>
        <p:txBody>
          <a:bodyPr/>
          <a:lstStyle/>
          <a:p>
            <a:pPr marL="0" marR="295275" lvl="0" indent="0" algn="l" fontAlgn="base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1400"/>
              <a:buNone/>
            </a:pPr>
            <a:r>
              <a:rPr lang="ru-RU" sz="1800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идеологию и применение средств контроля версий.</a:t>
            </a:r>
            <a:r>
              <a:rPr lang="ru-RU" sz="1800" b="1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u="none" strike="noStrike" dirty="0"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CFFE949-1078-4851-8550-6D98B7A226CA}"/>
              </a:ext>
            </a:extLst>
          </p:cNvPr>
          <p:cNvSpPr txBox="1">
            <a:spLocks/>
          </p:cNvSpPr>
          <p:nvPr/>
        </p:nvSpPr>
        <p:spPr>
          <a:xfrm>
            <a:off x="995233" y="3264349"/>
            <a:ext cx="8596668" cy="101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Задачи работы: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4DFB8B9-5E3E-497C-8888-956865856667}"/>
              </a:ext>
            </a:extLst>
          </p:cNvPr>
          <p:cNvSpPr txBox="1">
            <a:spLocks/>
          </p:cNvSpPr>
          <p:nvPr/>
        </p:nvSpPr>
        <p:spPr>
          <a:xfrm>
            <a:off x="995233" y="4334416"/>
            <a:ext cx="7439640" cy="1305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15"/>
              </a:spcAft>
              <a:buNone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Настроить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подключить репозиторий к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изменить первичную конфигурацию и конфигурацию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get-flow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 algn="just">
              <a:buFont typeface="Wingdings 3" charset="2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57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CFC4F-6655-4C92-A4AA-F525F2FA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83433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u="sng" dirty="0"/>
              <a:t>Ход работы:</a:t>
            </a:r>
            <a:br>
              <a:rPr lang="ru-RU" u="sng" dirty="0"/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Подключение репозитория к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u="sng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209C8-0D91-47ED-A90C-4486D98C8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978"/>
            <a:ext cx="8596668" cy="3880773"/>
          </a:xfrm>
        </p:spPr>
        <p:txBody>
          <a:bodyPr/>
          <a:lstStyle/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начала я настроила систему контроля версий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Добавила первый коммит и выложила его на g</a:t>
            </a:r>
            <a:r>
              <a:rPr lang="en-GB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thup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28AEB9-A896-49CC-B6E2-36D1034C10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2472612"/>
            <a:ext cx="6227319" cy="35507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F9CB54-21E1-4535-B2C4-3377A96C0A54}"/>
              </a:ext>
            </a:extLst>
          </p:cNvPr>
          <p:cNvPicPr/>
          <p:nvPr/>
        </p:nvPicPr>
        <p:blipFill rotWithShape="1">
          <a:blip r:embed="rId3"/>
          <a:srcRect t="65153" b="8075"/>
          <a:stretch/>
        </p:blipFill>
        <p:spPr bwMode="auto">
          <a:xfrm>
            <a:off x="4123036" y="4634329"/>
            <a:ext cx="5859780" cy="1535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029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12652-3C07-4068-9EAF-C20C003A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Первичная конфигурация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0AF9A-74B3-4547-8998-33472B437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4222"/>
            <a:ext cx="10351450" cy="3880773"/>
          </a:xfrm>
        </p:spPr>
        <p:txBody>
          <a:bodyPr/>
          <a:lstStyle/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Добавляю файл лицензии; 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Добавляю шаблон игнорируемых файлов.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Скачиваю шаблон, например, для C. 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добавляю новые файлы и выполняю коммит; Отправляю на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4D11EE-F116-4D1D-A26B-8BF493B69CBC}"/>
              </a:ext>
            </a:extLst>
          </p:cNvPr>
          <p:cNvPicPr/>
          <p:nvPr/>
        </p:nvPicPr>
        <p:blipFill rotWithShape="1">
          <a:blip r:embed="rId2"/>
          <a:srcRect b="47088"/>
          <a:stretch/>
        </p:blipFill>
        <p:spPr>
          <a:xfrm>
            <a:off x="677334" y="2825464"/>
            <a:ext cx="6925083" cy="361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5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2215D-4A6E-4B60-A369-BCDCCC12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Конфигурация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B21BB-F06B-4AFF-8CC8-2FB79CEC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66327"/>
            <a:ext cx="8596668" cy="1660849"/>
          </a:xfrm>
        </p:spPr>
        <p:txBody>
          <a:bodyPr/>
          <a:lstStyle/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Инициализирую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git-flow</a:t>
            </a: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Записываю версию и добавляю в индекс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Заливаю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релизую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ветку в основную ветку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Отправляю данные на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5A5FB2-8C90-408A-AFA4-E7E9EA0762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2989580"/>
            <a:ext cx="4986348" cy="338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9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2F50E-6F8A-4F97-8301-C6C5C7AB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 выполнения Лабораторной работы: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4FF53A-01D6-401D-954C-9FACDE86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данной лабораторной работы я изучила идеологию и применение средств контроля версий.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02757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7026</TotalTime>
  <Words>157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Garamond</vt:lpstr>
      <vt:lpstr>Times New Roman</vt:lpstr>
      <vt:lpstr>Trebuchet MS</vt:lpstr>
      <vt:lpstr>Wingdings 3</vt:lpstr>
      <vt:lpstr>Аспект</vt:lpstr>
      <vt:lpstr>Презентация к лабораторной работе №3</vt:lpstr>
      <vt:lpstr>Цель работы: </vt:lpstr>
      <vt:lpstr>Ход работы: Подключение репозитория к github  </vt:lpstr>
      <vt:lpstr>Первичная конфигурация </vt:lpstr>
      <vt:lpstr>Конфигурация git-flow </vt:lpstr>
      <vt:lpstr>Результат выполнения Лабораторной работы: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 Калистратова</dc:creator>
  <cp:lastModifiedBy>Калистратова Ксения Евгеньевна</cp:lastModifiedBy>
  <cp:revision>14</cp:revision>
  <dcterms:created xsi:type="dcterms:W3CDTF">2021-04-21T13:05:03Z</dcterms:created>
  <dcterms:modified xsi:type="dcterms:W3CDTF">2021-05-08T17:09:22Z</dcterms:modified>
</cp:coreProperties>
</file>