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7666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3977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861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2262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0785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7432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9239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1239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3209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340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0796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3970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790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79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5945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2943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9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942393"/>
            <a:ext cx="8210938" cy="2595260"/>
          </a:xfrm>
        </p:spPr>
        <p:txBody>
          <a:bodyPr/>
          <a:lstStyle/>
          <a:p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работе №</a:t>
            </a:r>
            <a:r>
              <a:rPr lang="en-US" sz="4800" dirty="0"/>
              <a:t>7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69494"/>
            <a:ext cx="7963504" cy="199540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группы НПМбд-01-20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33" y="514885"/>
            <a:ext cx="8596668" cy="1016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88" y="1301267"/>
            <a:ext cx="9231118" cy="1954416"/>
          </a:xfrm>
        </p:spPr>
        <p:txBody>
          <a:bodyPr>
            <a:normAutofit/>
          </a:bodyPr>
          <a:lstStyle/>
          <a:p>
            <a:pPr marL="0" marR="295275" lvl="0" indent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400"/>
              <a:buNone/>
            </a:pPr>
            <a:r>
              <a:rPr lang="ru-RU" sz="1600" dirty="0"/>
              <a:t>Ознакомление  с  инструментами  поиска  файлов 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FFE949-1078-4851-8550-6D98B7A226CA}"/>
              </a:ext>
            </a:extLst>
          </p:cNvPr>
          <p:cNvSpPr txBox="1">
            <a:spLocks/>
          </p:cNvSpPr>
          <p:nvPr/>
        </p:nvSpPr>
        <p:spPr>
          <a:xfrm>
            <a:off x="920588" y="2907870"/>
            <a:ext cx="8596668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DFB8B9-5E3E-497C-8888-956865856667}"/>
              </a:ext>
            </a:extLst>
          </p:cNvPr>
          <p:cNvSpPr txBox="1">
            <a:spLocks/>
          </p:cNvSpPr>
          <p:nvPr/>
        </p:nvSpPr>
        <p:spPr>
          <a:xfrm>
            <a:off x="995233" y="3755919"/>
            <a:ext cx="9473714" cy="195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Изучить потоки ввода и вывода.</a:t>
            </a:r>
          </a:p>
          <a:p>
            <a:r>
              <a:rPr lang="ru-RU" sz="1600" dirty="0"/>
              <a:t>Изучить конвейер.</a:t>
            </a:r>
          </a:p>
          <a:p>
            <a:r>
              <a:rPr lang="ru-RU" sz="1600" dirty="0"/>
              <a:t>Изучить команду поиска файлов.</a:t>
            </a:r>
          </a:p>
          <a:p>
            <a:r>
              <a:rPr lang="ru-RU" sz="1600" dirty="0"/>
              <a:t>Изучить команду, позволяющую найти указанную строку символов.</a:t>
            </a:r>
          </a:p>
          <a:p>
            <a:r>
              <a:rPr lang="ru-RU" sz="1600" dirty="0"/>
              <a:t>Изучить команды по проверке использования диска.</a:t>
            </a:r>
          </a:p>
          <a:p>
            <a:r>
              <a:rPr lang="ru-RU" sz="1600" dirty="0"/>
              <a:t>В ходе работы использовать эти команды и интерпретировать их вывод.</a:t>
            </a:r>
          </a:p>
          <a:p>
            <a:r>
              <a:rPr lang="ru-RU" sz="1600" dirty="0"/>
              <a:t>Выполнить отчет.</a:t>
            </a:r>
          </a:p>
          <a:p>
            <a:pPr marL="0" indent="0" algn="just">
              <a:buFont typeface="Wingdings 3" charset="2"/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240"/>
            <a:ext cx="8596668" cy="8957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9971"/>
            <a:ext cx="10090193" cy="2362274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записать в файл file.txt названия файлов, содержащихся в каталоге /</a:t>
            </a:r>
            <a:r>
              <a:rPr lang="ru-RU" dirty="0" err="1"/>
              <a:t>etc</a:t>
            </a:r>
            <a:r>
              <a:rPr lang="ru-RU" dirty="0"/>
              <a:t>, использую команду «</a:t>
            </a:r>
            <a:r>
              <a:rPr lang="ru-RU" dirty="0" err="1"/>
              <a:t>ls</a:t>
            </a:r>
            <a:r>
              <a:rPr lang="ru-RU" dirty="0"/>
              <a:t> –a/</a:t>
            </a:r>
            <a:r>
              <a:rPr lang="ru-RU" dirty="0" err="1"/>
              <a:t>etc</a:t>
            </a:r>
            <a:r>
              <a:rPr lang="ru-RU" dirty="0"/>
              <a:t>&gt; file.txt». Далее с помощью команды «</a:t>
            </a:r>
            <a:r>
              <a:rPr lang="ru-RU" dirty="0" err="1"/>
              <a:t>ls</a:t>
            </a:r>
            <a:r>
              <a:rPr lang="ru-RU" dirty="0"/>
              <a:t> –a ~ &gt;&gt; file.txt» дописываю в этот же файл названия файлов, содержащихся в моем домашнем каталоге. Командой «</a:t>
            </a:r>
            <a:r>
              <a:rPr lang="ru-RU" dirty="0" err="1"/>
              <a:t>cat</a:t>
            </a:r>
            <a:r>
              <a:rPr lang="ru-RU" dirty="0"/>
              <a:t> file.txt» просматриваю файл, чтобы убедиться в правильности действий. (рис. </a:t>
            </a:r>
            <a:r>
              <a:rPr lang="en-US" dirty="0"/>
              <a:t>1</a:t>
            </a:r>
            <a:r>
              <a:rPr lang="ru-RU" dirty="0"/>
              <a:t>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2145E8-7616-4EA9-876C-D2390E73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95" y="2982393"/>
            <a:ext cx="6216035" cy="35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AF9A-74B3-4547-8998-33472B43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296"/>
            <a:ext cx="10351450" cy="2388941"/>
          </a:xfrm>
        </p:spPr>
        <p:txBody>
          <a:bodyPr>
            <a:normAutofit/>
          </a:bodyPr>
          <a:lstStyle/>
          <a:p>
            <a:r>
              <a:rPr lang="ru-RU" dirty="0"/>
              <a:t>Выведем имена файлов, имеющих расширение .</a:t>
            </a:r>
            <a:r>
              <a:rPr lang="ru-RU" dirty="0" err="1"/>
              <a:t>conf</a:t>
            </a:r>
            <a:r>
              <a:rPr lang="ru-RU" dirty="0"/>
              <a:t>. Определим, какие файлы имеют имена, начинающие с </a:t>
            </a:r>
            <a:r>
              <a:rPr lang="ru-RU" dirty="0" err="1"/>
              <a:t>с</a:t>
            </a:r>
            <a:r>
              <a:rPr lang="ru-RU" dirty="0"/>
              <a:t>. Выводим на экран файлы из каталога /</a:t>
            </a:r>
            <a:r>
              <a:rPr lang="ru-RU" dirty="0" err="1"/>
              <a:t>etc</a:t>
            </a:r>
            <a:r>
              <a:rPr lang="ru-RU" dirty="0"/>
              <a:t>, начинающиеся на h. Запишем в файл </a:t>
            </a:r>
            <a:r>
              <a:rPr lang="ru-RU" dirty="0" err="1"/>
              <a:t>logfile</a:t>
            </a:r>
            <a:r>
              <a:rPr lang="ru-RU" dirty="0"/>
              <a:t> файлы с именами на </a:t>
            </a:r>
            <a:r>
              <a:rPr lang="ru-RU" dirty="0" err="1"/>
              <a:t>log</a:t>
            </a:r>
            <a:r>
              <a:rPr lang="ru-RU" dirty="0"/>
              <a:t>. (рис. </a:t>
            </a:r>
            <a:r>
              <a:rPr lang="en-US" dirty="0"/>
              <a:t>2</a:t>
            </a:r>
            <a:r>
              <a:rPr lang="ru-RU" dirty="0"/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B94B6DB-E4EA-4609-B06C-97EB8B240181}"/>
              </a:ext>
            </a:extLst>
          </p:cNvPr>
          <p:cNvSpPr txBox="1">
            <a:spLocks/>
          </p:cNvSpPr>
          <p:nvPr/>
        </p:nvSpPr>
        <p:spPr>
          <a:xfrm>
            <a:off x="677334" y="317240"/>
            <a:ext cx="8596668" cy="895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D5303F-9234-4A5D-ADC6-65D259AB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2" y="2522960"/>
            <a:ext cx="5004318" cy="36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261"/>
            <a:ext cx="8596668" cy="1660849"/>
          </a:xfrm>
        </p:spPr>
        <p:txBody>
          <a:bodyPr/>
          <a:lstStyle/>
          <a:p>
            <a:r>
              <a:rPr lang="ru-RU" dirty="0"/>
              <a:t>Запускаем из консоли в фоновом режиме редактор </a:t>
            </a:r>
            <a:r>
              <a:rPr lang="ru-RU" dirty="0" err="1"/>
              <a:t>gedit</a:t>
            </a:r>
            <a:r>
              <a:rPr lang="ru-RU" dirty="0"/>
              <a:t>. Определим идентификатор процесса </a:t>
            </a:r>
            <a:r>
              <a:rPr lang="ru-RU" dirty="0" err="1"/>
              <a:t>gedit</a:t>
            </a:r>
            <a:r>
              <a:rPr lang="ru-RU" dirty="0"/>
              <a:t>, используя команду </a:t>
            </a:r>
            <a:r>
              <a:rPr lang="ru-RU" dirty="0" err="1"/>
              <a:t>ps</a:t>
            </a:r>
            <a:r>
              <a:rPr lang="ru-RU" dirty="0"/>
              <a:t>, конвейер и фильтр </a:t>
            </a:r>
            <a:r>
              <a:rPr lang="ru-RU" dirty="0" err="1"/>
              <a:t>grep</a:t>
            </a:r>
            <a:r>
              <a:rPr lang="ru-RU" dirty="0"/>
              <a:t>. Завершим процесс </a:t>
            </a:r>
            <a:r>
              <a:rPr lang="ru-RU" dirty="0" err="1"/>
              <a:t>gedit</a:t>
            </a:r>
            <a:r>
              <a:rPr lang="ru-RU" dirty="0"/>
              <a:t> командой </a:t>
            </a:r>
            <a:r>
              <a:rPr lang="ru-RU" dirty="0" err="1"/>
              <a:t>kill</a:t>
            </a:r>
            <a:r>
              <a:rPr lang="ru-RU" dirty="0"/>
              <a:t> 11457. (рис. </a:t>
            </a:r>
            <a:r>
              <a:rPr lang="en-US" dirty="0"/>
              <a:t>3</a:t>
            </a:r>
            <a:r>
              <a:rPr lang="ru-RU" dirty="0"/>
              <a:t>)</a:t>
            </a:r>
            <a:br>
              <a:rPr lang="ru-RU" dirty="0"/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18BAAC9-73DA-4EFD-8BB5-AD11C68C479A}"/>
              </a:ext>
            </a:extLst>
          </p:cNvPr>
          <p:cNvSpPr txBox="1">
            <a:spLocks/>
          </p:cNvSpPr>
          <p:nvPr/>
        </p:nvSpPr>
        <p:spPr>
          <a:xfrm>
            <a:off x="677334" y="317240"/>
            <a:ext cx="8596668" cy="895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</a:p>
        </p:txBody>
      </p:sp>
      <p:pic>
        <p:nvPicPr>
          <p:cNvPr id="1026" name="Picture 2" descr="Использую команду ps| grep-i“gedit”">
            <a:extLst>
              <a:ext uri="{FF2B5EF4-FFF2-40B4-BE49-F238E27FC236}">
                <a16:creationId xmlns:a16="http://schemas.microsoft.com/office/drawing/2014/main" id="{5F497078-A129-42DC-9988-CA89365C4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15" y="3620130"/>
            <a:ext cx="6765083" cy="11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спользую команду gedit &amp;">
            <a:extLst>
              <a:ext uri="{FF2B5EF4-FFF2-40B4-BE49-F238E27FC236}">
                <a16:creationId xmlns:a16="http://schemas.microsoft.com/office/drawing/2014/main" id="{16E72518-F923-4D5C-9FB3-A8A07D07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15" y="2526653"/>
            <a:ext cx="6765083" cy="9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спользую команду kill6386  для  завершения  процесса gedit">
            <a:extLst>
              <a:ext uri="{FF2B5EF4-FFF2-40B4-BE49-F238E27FC236}">
                <a16:creationId xmlns:a16="http://schemas.microsoft.com/office/drawing/2014/main" id="{34B034EF-D0E0-42FD-9DAE-08121E74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15" y="4886492"/>
            <a:ext cx="6765083" cy="170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 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данной лабораторной работы я изучила инструменты поиска файлов и фильтрации текстовых данных, а также приобрела практические навыки: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7072</TotalTime>
  <Words>319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Garamond</vt:lpstr>
      <vt:lpstr>Times New Roman</vt:lpstr>
      <vt:lpstr>Trebuchet MS</vt:lpstr>
      <vt:lpstr>Wingdings 3</vt:lpstr>
      <vt:lpstr>Аспект</vt:lpstr>
      <vt:lpstr>Презентация к лабораторной работе №7</vt:lpstr>
      <vt:lpstr>Цель работы: </vt:lpstr>
      <vt:lpstr>Ход работы:</vt:lpstr>
      <vt:lpstr>Презентация PowerPoint</vt:lpstr>
      <vt:lpstr>Презентация PowerPoint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20</cp:revision>
  <dcterms:created xsi:type="dcterms:W3CDTF">2021-04-21T13:05:03Z</dcterms:created>
  <dcterms:modified xsi:type="dcterms:W3CDTF">2021-05-18T19:45:01Z</dcterms:modified>
</cp:coreProperties>
</file>