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CEAF22-16C7-4874-926B-5903E3AD03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FC2297C-1C38-46A6-A489-B4FDF9302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551ABE-4D6B-489B-80FC-EA967B077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4523-2788-49B9-B0F3-54D94EBD6415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A416DC-C098-4483-A361-BBFCBF247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A98DC5-727F-463A-B855-F300B3F75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D41B-F896-4590-86A8-600BF10E47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3027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29F2E1-ED98-488B-B9BB-4D4C165B7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A97204B-AED2-4CA9-9858-5EAB43201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022723-CA2E-47E3-8BEF-0AE7D5C4E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4523-2788-49B9-B0F3-54D94EBD6415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4B6251-BDDC-4A83-8A80-DE72D53BF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4D5203-3944-4C8B-81E3-32DC1B4A2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D41B-F896-4590-86A8-600BF10E47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971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B130F24-954B-4535-A815-277D92E14C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B808D60-A5B1-463E-9103-4F87D3629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E7842C-7C60-4591-96AD-E80925BF6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4523-2788-49B9-B0F3-54D94EBD6415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8C93A1-69EA-4B30-BAAC-A477D1C6E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BD274D-74B9-463C-A5A5-0989A42B1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D41B-F896-4590-86A8-600BF10E47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495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C3D58C-F387-4E7D-AAAF-E6CEE772E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AD3525-023E-43DA-948B-4638AD6E6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5A1C11-BCBC-45BE-87A5-05241D010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4523-2788-49B9-B0F3-54D94EBD6415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18092B-F358-454F-B30C-F3A3B6806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F07B3E-D943-4C75-AA3B-A1DA2D1C1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D41B-F896-4590-86A8-600BF10E47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5968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10AABD-76A4-4D5D-A0CB-0AB3D0A24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A60F957-E4F4-466C-8FBC-BB947A68D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D5FB05-FBCA-4D2E-9E6E-EE11D151D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4523-2788-49B9-B0F3-54D94EBD6415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F26FBD-22D7-49FC-9934-22D1F5848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F78F5D-13DC-45AC-A5BA-BAC2FC79C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D41B-F896-4590-86A8-600BF10E47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3967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4FBD3-B0A3-4F54-956E-91891F1EC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DD9969-6F65-4EE1-90B8-FD83BF03B0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DBBD666-45B6-4F95-8F5D-F66160073D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4604C5E-E10B-40F8-9EAC-0E7E2874C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4523-2788-49B9-B0F3-54D94EBD6415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57674F1-3367-4955-8D9A-289DCAB2F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1A9A356-FD94-4CBC-B9D2-71C2EBB2B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D41B-F896-4590-86A8-600BF10E47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605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5FBC52-9F45-47E4-9387-2D2D3F1ED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42EDFA8-1D9F-475D-AAB7-7F307545B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C1FED7D-82E1-4484-9E35-A5CE49F07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7895D51-96D3-44FF-8D67-4D0EE97D03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EA9C4D5-D772-4178-B600-C926F0E760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B961F3E-C6C8-4BFA-9B3B-E25B18916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4523-2788-49B9-B0F3-54D94EBD6415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C5F971D-57E7-42F4-80E6-C7D1DEC17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97FACE8-78D6-42DA-AE87-A09C0890F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D41B-F896-4590-86A8-600BF10E47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881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F5BA7B-E5E1-4C78-BB7B-5C4A7469A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B2EC70A-B2F0-433C-9A16-9AC1901D3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4523-2788-49B9-B0F3-54D94EBD6415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E7ADCAB-3488-4323-8CD7-54BA4F944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31AA487-D0EC-4BF8-B7C3-576384799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D41B-F896-4590-86A8-600BF10E47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876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37BDA6C-F632-4B81-B18B-0843F0859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4523-2788-49B9-B0F3-54D94EBD6415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B1134B8-6021-4425-9C22-05FBAF4BF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CBE56A-17EA-4C21-AEDE-EB8112A51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D41B-F896-4590-86A8-600BF10E47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787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58BD39-F4D8-4EE2-B412-5B34E8F22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D4939E-7F39-4175-9E1C-09C3DAE19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4378122-3FAC-4F90-9BDA-B8887B082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E309EA9-5041-4E3C-B1FA-648EB984F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4523-2788-49B9-B0F3-54D94EBD6415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8B1AB83-DB3B-4AF7-82B9-3D8AB9D96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466C9E6-A4A5-420E-89DE-12768767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D41B-F896-4590-86A8-600BF10E47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7846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1ED5F5-0761-41EB-964F-3C7207A2B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6CD752D-7DE7-4565-A0BE-06FF91DC1D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36D2867-64E9-4777-921A-64CF23B21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850AD95-EDB3-42DE-B52F-CBF9C604F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4523-2788-49B9-B0F3-54D94EBD6415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05E5455-6785-4E43-967B-4F41F2F31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05E9B79-21BE-450F-9BAC-EC046DA43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D41B-F896-4590-86A8-600BF10E47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7629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20000"/>
                <a:lumOff val="80000"/>
              </a:schemeClr>
            </a:gs>
            <a:gs pos="69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lumMod val="8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C5C434-9F0E-4105-9F49-BEE50A6AD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17D7CC-76DF-4EA0-B3BE-2CB3A9E4F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48DB54-802D-473C-8BB0-215AF9BA52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04523-2788-49B9-B0F3-54D94EBD6415}" type="datetimeFigureOut">
              <a:rPr lang="ru-RU" smtClean="0"/>
              <a:t>14.05.2021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BB01B6-998E-4175-95EA-FE2FAC42E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E6851C-2388-4F8C-BD99-7C6A98DB19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0D41B-F896-4590-86A8-600BF10E47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176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FDD89-C01D-4DB8-9183-FC70734CE9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Презентация к Лабораторной работе № 5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3768340-2D1C-4813-B054-CA05975FC3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9122"/>
            <a:ext cx="9144000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ru-RU" dirty="0"/>
              <a:t>Подготовила Калистратова Ксения Евгеньевна </a:t>
            </a:r>
          </a:p>
          <a:p>
            <a:pPr algn="r"/>
            <a:r>
              <a:rPr lang="ru-RU" dirty="0"/>
              <a:t>Студентка 1го курса группы НПМбд-01-20</a:t>
            </a:r>
          </a:p>
          <a:p>
            <a:pPr algn="r"/>
            <a:r>
              <a:rPr lang="ru-RU" dirty="0"/>
              <a:t>14 мая, 2021, Москва, Россия</a:t>
            </a:r>
          </a:p>
          <a:p>
            <a:pPr algn="r"/>
            <a:r>
              <a:rPr lang="en-US" dirty="0"/>
              <a:t>RUDN University, Moscow, Russia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3211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9E0503-677B-4157-B907-73BF7801E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Цель работы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D32444-DF1D-4033-86B1-5A8FB8F08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Приобретение практических навыков взаимодействия пользователя с системой посредством командной строки.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1669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6E92AA-98A9-4344-A55F-9F04B903E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Задачи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848FC8-9418-429A-8277-6C8DCF894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Изучить команды </a:t>
            </a:r>
            <a:r>
              <a:rPr lang="ru-RU" dirty="0" err="1"/>
              <a:t>man</a:t>
            </a:r>
            <a:r>
              <a:rPr lang="ru-RU" dirty="0"/>
              <a:t>, </a:t>
            </a:r>
            <a:r>
              <a:rPr lang="ru-RU" dirty="0" err="1"/>
              <a:t>cd</a:t>
            </a:r>
            <a:r>
              <a:rPr lang="ru-RU" dirty="0"/>
              <a:t>, </a:t>
            </a:r>
            <a:r>
              <a:rPr lang="ru-RU" dirty="0" err="1"/>
              <a:t>pwd</a:t>
            </a:r>
            <a:r>
              <a:rPr lang="ru-RU" dirty="0"/>
              <a:t>, </a:t>
            </a:r>
            <a:r>
              <a:rPr lang="ru-RU" dirty="0" err="1"/>
              <a:t>ls</a:t>
            </a:r>
            <a:r>
              <a:rPr lang="ru-RU" dirty="0"/>
              <a:t>, </a:t>
            </a:r>
            <a:r>
              <a:rPr lang="ru-RU" dirty="0" err="1"/>
              <a:t>mkdir</a:t>
            </a:r>
            <a:r>
              <a:rPr lang="ru-RU" dirty="0"/>
              <a:t>, </a:t>
            </a:r>
            <a:r>
              <a:rPr lang="ru-RU" dirty="0" err="1"/>
              <a:t>rm</a:t>
            </a:r>
            <a:r>
              <a:rPr lang="ru-RU" dirty="0"/>
              <a:t>, </a:t>
            </a:r>
            <a:r>
              <a:rPr lang="ru-RU" dirty="0" err="1"/>
              <a:t>history</a:t>
            </a:r>
            <a:r>
              <a:rPr lang="ru-RU" dirty="0"/>
              <a:t>.</a:t>
            </a:r>
          </a:p>
          <a:p>
            <a:r>
              <a:rPr lang="ru-RU" dirty="0"/>
              <a:t>В ходе работы использовать эти команды и интерпретировать их вывод.</a:t>
            </a:r>
          </a:p>
          <a:p>
            <a:r>
              <a:rPr lang="ru-RU" dirty="0"/>
              <a:t>Сделать отчет.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0835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CA53D6-90D7-49FC-A249-9F7F2D0D8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Выполнение лабораторной работы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B8732E-AFCD-4428-9AFC-8268FE4CF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40845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Переходим в каталог /</a:t>
            </a:r>
            <a:r>
              <a:rPr lang="ru-RU" dirty="0" err="1"/>
              <a:t>tmp</a:t>
            </a:r>
            <a:r>
              <a:rPr lang="ru-RU" dirty="0"/>
              <a:t> и выводим на экран его содержимое. Для этого используйте команду </a:t>
            </a:r>
            <a:r>
              <a:rPr lang="ru-RU" dirty="0" err="1"/>
              <a:t>ls</a:t>
            </a:r>
            <a:r>
              <a:rPr lang="ru-RU" dirty="0"/>
              <a:t> с различными опциями. (Рисунки 1-3)</a:t>
            </a:r>
            <a:br>
              <a:rPr lang="ru-RU" dirty="0"/>
            </a:br>
            <a:endParaRPr lang="ru-RU" dirty="0"/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B371C81-3F51-4864-9AF8-8793A3774F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348676"/>
            <a:ext cx="6894608" cy="182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756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991C6C-899C-489D-B842-A722C4B4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Выполнение лабораторной работы</a:t>
            </a:r>
            <a:endParaRPr lang="ru-RU" dirty="0"/>
          </a:p>
        </p:txBody>
      </p:sp>
      <p:pic>
        <p:nvPicPr>
          <p:cNvPr id="4" name="Объект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5F17447-AD6D-49A5-818A-126FD8C28C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092" y="1779435"/>
            <a:ext cx="4818096" cy="4123179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, снимок экрана, черный, серебряный&#10;&#10;Автоматически созданное описание">
            <a:extLst>
              <a:ext uri="{FF2B5EF4-FFF2-40B4-BE49-F238E27FC236}">
                <a16:creationId xmlns:a16="http://schemas.microsoft.com/office/drawing/2014/main" id="{FC55F329-F353-45E6-B21F-2C26B428AB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79435"/>
            <a:ext cx="5084710" cy="412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11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EDE80D-0C85-4ECA-A9EE-DCFDCD45B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Выполнение лабораторной работы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E901F6-FCB6-41B3-8ECA-23CCEAE8D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Переходим в домашний каталог и выводим его содержимое.</a:t>
            </a:r>
          </a:p>
          <a:p>
            <a:pPr marL="0" indent="0">
              <a:buNone/>
            </a:pPr>
            <a:r>
              <a:rPr lang="ru-RU" dirty="0"/>
              <a:t>В домашнем каталоге создадим новый каталог с именем </a:t>
            </a:r>
            <a:r>
              <a:rPr lang="ru-RU" dirty="0" err="1"/>
              <a:t>newdir</a:t>
            </a:r>
            <a:r>
              <a:rPr lang="ru-RU" dirty="0"/>
              <a:t>, а внутри него каталог </a:t>
            </a:r>
            <a:r>
              <a:rPr lang="ru-RU" dirty="0" err="1"/>
              <a:t>morefun</a:t>
            </a:r>
            <a:r>
              <a:rPr lang="ru-RU" dirty="0"/>
              <a:t>. Изучим команды удаления.</a:t>
            </a:r>
          </a:p>
          <a:p>
            <a:pPr marL="0" indent="0">
              <a:buNone/>
            </a:pPr>
            <a:r>
              <a:rPr lang="ru-RU" dirty="0"/>
              <a:t>Создаем три новых каталога и затем удаляем их. (Рисунки 4-5)</a:t>
            </a:r>
          </a:p>
          <a:p>
            <a:endParaRPr lang="ru-RU" dirty="0"/>
          </a:p>
        </p:txBody>
      </p:sp>
      <p:pic>
        <p:nvPicPr>
          <p:cNvPr id="5" name="Рисунок 4" descr="Изображение выглядит как текст, экран, снимок экрана, ночное небо&#10;&#10;Автоматически созданное описание">
            <a:extLst>
              <a:ext uri="{FF2B5EF4-FFF2-40B4-BE49-F238E27FC236}">
                <a16:creationId xmlns:a16="http://schemas.microsoft.com/office/drawing/2014/main" id="{28F63440-6BE0-4DC7-A97F-5E47D0AB75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220013"/>
            <a:ext cx="6724805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731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A7A3E6-59F9-45AB-8BD6-774FAA38D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Выполнение лабораторной работы</a:t>
            </a:r>
            <a:endParaRPr lang="ru-RU" dirty="0"/>
          </a:p>
        </p:txBody>
      </p:sp>
      <p:pic>
        <p:nvPicPr>
          <p:cNvPr id="4" name="Объект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9207E9C-76DB-4763-AD66-180391F509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86075"/>
            <a:ext cx="6742471" cy="436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100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DD218A-A069-4914-932B-4DF5EFC73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Выполнение лабораторной работы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8828F5-56E0-4CDC-8C2B-CB4A9D84B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9471"/>
            <a:ext cx="10515600" cy="48276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 помощью команды </a:t>
            </a:r>
            <a:r>
              <a:rPr lang="ru-RU" dirty="0" err="1"/>
              <a:t>man</a:t>
            </a:r>
            <a:r>
              <a:rPr lang="ru-RU" dirty="0"/>
              <a:t> определяем набор опций команд.(Рисунок 6)</a:t>
            </a:r>
            <a:br>
              <a:rPr lang="ru-RU" dirty="0"/>
            </a:b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Используя информацию, полученную при помощи команды </a:t>
            </a:r>
            <a:r>
              <a:rPr lang="ru-RU" dirty="0" err="1"/>
              <a:t>history</a:t>
            </a:r>
            <a:r>
              <a:rPr lang="ru-RU" dirty="0"/>
              <a:t>, выполните модификацию и исполнение нескольких команд из буфера команд.</a:t>
            </a:r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25EB04A-4326-4BAB-94D9-3F73C12E0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30768"/>
            <a:ext cx="5592097" cy="210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082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934028-A2B1-4EFD-8A84-202FDD189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Вывод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F7E7BB-4AB2-4691-9B38-C934707A0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ходе выполнения данной лабораторной работы я приобрела практические навыки взаимодействия с системой посредством командной строки.</a:t>
            </a:r>
          </a:p>
        </p:txBody>
      </p:sp>
    </p:spTree>
    <p:extLst>
      <p:ext uri="{BB962C8B-B14F-4D97-AF65-F5344CB8AC3E}">
        <p14:creationId xmlns:p14="http://schemas.microsoft.com/office/powerpoint/2010/main" val="2256329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206</Words>
  <Application>Microsoft Office PowerPoint</Application>
  <PresentationFormat>Широкоэкранный</PresentationFormat>
  <Paragraphs>28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Презентация к Лабораторной работе № 5</vt:lpstr>
      <vt:lpstr>Цель работы</vt:lpstr>
      <vt:lpstr>Задачи</vt:lpstr>
      <vt:lpstr>Выполнение лабораторной работы</vt:lpstr>
      <vt:lpstr>Выполнение лабораторной работы</vt:lpstr>
      <vt:lpstr>Выполнение лабораторной работы</vt:lpstr>
      <vt:lpstr>Выполнение лабораторной работы</vt:lpstr>
      <vt:lpstr>Выполнение лабораторной работы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Калистратова Ксения Евгеньевна</dc:creator>
  <cp:lastModifiedBy>Калистратова Ксения Евгеньевна</cp:lastModifiedBy>
  <cp:revision>3</cp:revision>
  <dcterms:created xsi:type="dcterms:W3CDTF">2021-05-14T13:57:51Z</dcterms:created>
  <dcterms:modified xsi:type="dcterms:W3CDTF">2021-05-14T15:29:43Z</dcterms:modified>
</cp:coreProperties>
</file>