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62" r:id="rId3"/>
    <p:sldId id="263" r:id="rId4"/>
    <p:sldId id="265" r:id="rId5"/>
    <p:sldId id="264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9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EB2E9C-4CF3-42E0-878E-A681ED10F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71CB50-A8E3-4154-A41C-D37B1701B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F70713-EBF4-44ED-895A-07878851E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2728A3-4957-482C-B57B-070F57A2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F848EC-3876-4B61-8640-2D5F6495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088039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2E1D5-3804-465B-90AA-701FAE05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028E21B-8F93-444A-AD22-FF31AC3BE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248589-73D8-4556-A1C4-067C3FF5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25CB91-6EE3-48FB-8099-833446991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CCC70-33D8-4465-A7FB-B5381B2A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449383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42D200C-D18E-4E32-9243-6ACA187DB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0B95DD-059A-451F-9287-790F589A0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6AF5AF-CC2F-417B-9F23-E148F7B9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1148EB-EE26-4C1F-9352-60DEF596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2D3AD4-E3F9-4C9B-93F8-3617FC7F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157652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C47835-07AE-470A-AE3F-74813CBE1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786C53-FC0E-4064-A0B5-D9FB3AB14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6C9A88-D2E2-4466-BDBD-22A6B416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5BA6A1-6D45-4EB1-B3CD-8E08077C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FD36D6-77F1-40F1-815C-B0C86C47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924928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F4B823-EFFC-4FD6-89F7-5FA896634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1B70B4-13D2-411B-B96C-F782C3A2C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9A9133-F135-46B5-9A06-346B1412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09EED5-1489-4F30-984D-1E13DCC3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4655DB-0995-4088-9B2C-3F4F6DE7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958421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A6D05-425B-4D6B-A97F-FE89DE02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D9E928-DE14-4E83-91DC-4E8F709AB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BD0412-9223-4EB7-A98A-2806392DA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ED5796-5744-4E6F-83A4-A44310E89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B837BE-5016-417A-A059-781D1A21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C12A0B-D075-49F1-BD38-6134047C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682497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2CC8C-EAC8-472A-BC62-4CD069BF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A7301D-B70F-4C28-A70C-210A0543E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9B270C-CED5-4C58-808F-FAC37D305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286B1EC-C163-41D0-A602-BD78116BA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2261049-E6CF-4AAE-9114-CE444B312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C1105CF-ACC8-4CB9-8F34-A7449939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429DB90-DC20-4D78-AD56-AA32FDFA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FFE99A8-300C-4C65-8A75-BC8380BE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576008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BAB80-C634-4333-9559-EA237D7DF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22F718C-1D4A-4428-8F54-7FA93BD0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98B6F61-8FA0-4054-B7A5-360CA579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5F0F532-517F-4869-8043-DAC44EB88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110262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CA4F1A2-5FE8-4031-9F07-88B4AFDD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AF32C4-E302-46AE-BB22-891DF822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531166-F73B-4E15-A327-0F132C16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6253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CD627-7F52-43B1-8370-7A890C29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8A2D7B-C2E1-4837-9CED-A52989658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907BB35-50B6-483B-BE28-E0584B0DE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30A418-FAB6-4D3A-A32E-A05FDEF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318B28-3629-4DE4-ABA1-CAC437A7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312C42-4B24-4CCB-B139-66A157E2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588481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1E7DD-B742-4D95-829B-0134E8C85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292001B-0C01-4965-A617-647F01DF5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F212F4-4BF6-4B57-8D92-512A8875B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DE6CCD-DFC3-4806-B4C7-80ADE895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E48CE9-4836-44E4-90D5-661546B4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A6009A-42E5-4F06-913A-D59D2787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862855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B4A280-6B89-4806-BA90-6B14B039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199A0-8AEA-48DE-815B-C55BDCECB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496C9C-515A-4431-8E21-9D81BB652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BA953-50BD-432A-812D-49765ACC1931}" type="datetimeFigureOut">
              <a:rPr lang="ru-RU" smtClean="0"/>
              <a:t>21.05.2021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B52D23-FB0B-460C-82BB-788C4D110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D78303-624E-449F-B6F0-BC6B9228A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69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023145-CBAD-45F9-BED3-379D7AEC7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4946" y="933062"/>
            <a:ext cx="9731829" cy="1995404"/>
          </a:xfrm>
        </p:spPr>
        <p:txBody>
          <a:bodyPr/>
          <a:lstStyle/>
          <a:p>
            <a:pPr algn="ctr"/>
            <a:r>
              <a:rPr lang="ru-RU" sz="4800" dirty="0"/>
              <a:t>Презентация</a:t>
            </a:r>
            <a:br>
              <a:rPr lang="ru-RU" sz="6000" dirty="0"/>
            </a:br>
            <a:r>
              <a:rPr lang="ru-RU" sz="4800" dirty="0"/>
              <a:t>к лабораторной работе №</a:t>
            </a:r>
            <a:r>
              <a:rPr lang="en-US" sz="4800" dirty="0"/>
              <a:t>9</a:t>
            </a:r>
            <a:endParaRPr lang="ru-RU" sz="6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C5D5E5-B634-4CA2-9F14-8FC9DE41A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7967" y="4293429"/>
            <a:ext cx="8248261" cy="1995404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Подготовила: Калистратова Ксения 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студентка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курса группы НПМбд-01-20 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РУДН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2021г.</a:t>
            </a:r>
          </a:p>
        </p:txBody>
      </p:sp>
    </p:spTree>
    <p:extLst>
      <p:ext uri="{BB962C8B-B14F-4D97-AF65-F5344CB8AC3E}">
        <p14:creationId xmlns:p14="http://schemas.microsoft.com/office/powerpoint/2010/main" val="298217850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BCC9B-F00F-4D6A-9999-DCCAC1E62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564" y="626852"/>
            <a:ext cx="8596668" cy="10160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Цель работы: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42BCBF-DD8D-43DF-BC09-F30F00B78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74654"/>
            <a:ext cx="7884367" cy="1954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Познакомиться с операционной системой </a:t>
            </a:r>
            <a:r>
              <a:rPr lang="ru-RU" sz="1800" dirty="0" err="1"/>
              <a:t>Linux</a:t>
            </a:r>
            <a:r>
              <a:rPr lang="ru-RU" sz="1800" dirty="0"/>
              <a:t>. Получить практические  навыки  работы  с  редактором </a:t>
            </a:r>
            <a:r>
              <a:rPr lang="ru-RU" sz="1800" dirty="0" err="1"/>
              <a:t>vi</a:t>
            </a:r>
            <a:r>
              <a:rPr lang="ru-RU" sz="1800" dirty="0"/>
              <a:t>, установленным по умолчанию практически во всех дистрибутивах.</a:t>
            </a:r>
            <a:endParaRPr lang="ru-RU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CFFE949-1078-4851-8550-6D98B7A226CA}"/>
              </a:ext>
            </a:extLst>
          </p:cNvPr>
          <p:cNvSpPr txBox="1">
            <a:spLocks/>
          </p:cNvSpPr>
          <p:nvPr/>
        </p:nvSpPr>
        <p:spPr>
          <a:xfrm>
            <a:off x="920588" y="3189067"/>
            <a:ext cx="8596668" cy="1016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Задачи работы:</a:t>
            </a:r>
            <a:endParaRPr lang="ru-RU" sz="40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4DFB8B9-5E3E-497C-8888-956865856667}"/>
              </a:ext>
            </a:extLst>
          </p:cNvPr>
          <p:cNvSpPr txBox="1">
            <a:spLocks/>
          </p:cNvSpPr>
          <p:nvPr/>
        </p:nvSpPr>
        <p:spPr>
          <a:xfrm>
            <a:off x="1295400" y="4062069"/>
            <a:ext cx="8742783" cy="1954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1. Познакомиться с текстовым редактором </a:t>
            </a:r>
            <a:r>
              <a:rPr lang="ru-RU" dirty="0" err="1"/>
              <a:t>vi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2. Изучить режимы </a:t>
            </a:r>
            <a:r>
              <a:rPr lang="ru-RU" dirty="0" err="1"/>
              <a:t>vi</a:t>
            </a:r>
            <a:r>
              <a:rPr lang="ru-RU" dirty="0"/>
              <a:t> (командный режим, режим вставки, режим последней строки).</a:t>
            </a:r>
            <a:br>
              <a:rPr lang="ru-RU" dirty="0"/>
            </a:br>
            <a:r>
              <a:rPr lang="ru-RU" dirty="0"/>
              <a:t>3. Изучить команды управления.</a:t>
            </a:r>
            <a:br>
              <a:rPr lang="ru-RU" dirty="0"/>
            </a:br>
            <a:r>
              <a:rPr lang="ru-RU" dirty="0"/>
              <a:t>4. В ходе работы использовать эти команды и интерпретировать их вывод.</a:t>
            </a:r>
            <a:br>
              <a:rPr lang="ru-RU" dirty="0"/>
            </a:br>
            <a:r>
              <a:rPr lang="ru-RU" dirty="0"/>
              <a:t>5. Выполнить отчет.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57122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FCFC4F-6655-4C92-A4AA-F525F2FA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54" y="326571"/>
            <a:ext cx="8596668" cy="89573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Ход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E209C8-0D91-47ED-A90C-4486D98C8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054" y="1593906"/>
            <a:ext cx="10090193" cy="3127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Создаем каталог. Перейдя в него, вызываем </a:t>
            </a:r>
            <a:r>
              <a:rPr lang="ru-RU" sz="2400" dirty="0" err="1"/>
              <a:t>vi</a:t>
            </a:r>
            <a:r>
              <a:rPr lang="ru-RU" sz="2400" dirty="0"/>
              <a:t> и создаем новый файл. Используем изученные команды для ввода текста, перехода в командный режим, в режим последней строки, сохранения и выхода. (рис. 1) </a:t>
            </a:r>
            <a:endParaRPr lang="ru-RU" i="1" dirty="0"/>
          </a:p>
        </p:txBody>
      </p:sp>
      <p:pic>
        <p:nvPicPr>
          <p:cNvPr id="6" name="Рисунок 5" descr="Изображение выглядит как текст, снимок экрана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F0C6B9A4-98EA-4F4C-8C9E-218FB3A0F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91" y="3035199"/>
            <a:ext cx="7763958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9543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03F5BE8-F9AB-49B4-8E85-9F09DC46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54" y="326571"/>
            <a:ext cx="8596668" cy="89573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Ход работы:</a:t>
            </a:r>
          </a:p>
        </p:txBody>
      </p:sp>
      <p:pic>
        <p:nvPicPr>
          <p:cNvPr id="8" name="Объект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A55F309-BF3E-4D10-92A9-5712F5A25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330" y="774440"/>
            <a:ext cx="2132121" cy="5133727"/>
          </a:xfrm>
        </p:spPr>
      </p:pic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B6C28A6-6476-4394-8D3A-2B983921A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081" y="774440"/>
            <a:ext cx="2033973" cy="5130129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F3AED03-05C1-4C97-926D-B21759DAD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684" y="774440"/>
            <a:ext cx="2269833" cy="51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5911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6DB21BB-F06B-4AFF-8CC8-2FB79CEC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054" y="1399591"/>
            <a:ext cx="8596668" cy="5365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Вызываем </a:t>
            </a:r>
            <a:r>
              <a:rPr lang="ru-RU" sz="2400" dirty="0" err="1"/>
              <a:t>vi</a:t>
            </a:r>
            <a:r>
              <a:rPr lang="ru-RU" sz="2400" dirty="0"/>
              <a:t> на редактирование файла. Используем различные команды для вставки, удаления слов или строк. Используем команду отмены изменений "u". (рис. 3)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2FE55593-E13A-4034-88AB-1DA95F02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54" y="326571"/>
            <a:ext cx="8596668" cy="89573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Ход работы: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EF4E412-463E-4098-B4FB-E2ADCF0C9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27" y="2728671"/>
            <a:ext cx="2170365" cy="188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9372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2F50E-6F8A-4F97-8301-C6C5C7AB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994" y="633440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 выполнения</a:t>
            </a:r>
            <a:b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Лабораторной работы: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4FF53A-01D6-401D-954C-9FACDE86A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993" y="2320212"/>
            <a:ext cx="9406243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ходе выполнения данной лабораторной работы я познакомилась с операционной системой </a:t>
            </a:r>
            <a:r>
              <a:rPr lang="ru-RU" sz="2400" dirty="0" err="1"/>
              <a:t>Linux</a:t>
            </a:r>
            <a:r>
              <a:rPr lang="ru-RU" sz="2400" dirty="0"/>
              <a:t> и получила практические навыки работы с редактором </a:t>
            </a:r>
            <a:r>
              <a:rPr lang="ru-RU" sz="2400" dirty="0" err="1"/>
              <a:t>vi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2027571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7103</TotalTime>
  <Words>207</Words>
  <Application>Microsoft Office PowerPoint</Application>
  <PresentationFormat>Широкоэкранный</PresentationFormat>
  <Paragraphs>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 3</vt:lpstr>
      <vt:lpstr>Тема Office</vt:lpstr>
      <vt:lpstr>Презентация к лабораторной работе №9</vt:lpstr>
      <vt:lpstr>Цель работы: </vt:lpstr>
      <vt:lpstr>Ход работы:</vt:lpstr>
      <vt:lpstr>Ход работы:</vt:lpstr>
      <vt:lpstr>Ход работы:</vt:lpstr>
      <vt:lpstr>Результат выполнения Лабораторной работы: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Ксения Калистратова</dc:creator>
  <cp:lastModifiedBy>Калистратова Ксения Евгеньевна</cp:lastModifiedBy>
  <cp:revision>25</cp:revision>
  <dcterms:created xsi:type="dcterms:W3CDTF">2021-04-21T13:05:03Z</dcterms:created>
  <dcterms:modified xsi:type="dcterms:W3CDTF">2021-05-21T13:20:47Z</dcterms:modified>
</cp:coreProperties>
</file>