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0192B-CB70-4FBE-9425-18F25586D454}" v="1" dt="2023-06-05T16:42:3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Boutin" userId="4ae5cb21ea7c96ee" providerId="LiveId" clId="{6370192B-CB70-4FBE-9425-18F25586D454}"/>
    <pc:docChg chg="undo custSel addSld modSld">
      <pc:chgData name="Felix Boutin" userId="4ae5cb21ea7c96ee" providerId="LiveId" clId="{6370192B-CB70-4FBE-9425-18F25586D454}" dt="2023-06-05T17:36:58.474" v="419" actId="20577"/>
      <pc:docMkLst>
        <pc:docMk/>
      </pc:docMkLst>
      <pc:sldChg chg="modSp mod">
        <pc:chgData name="Felix Boutin" userId="4ae5cb21ea7c96ee" providerId="LiveId" clId="{6370192B-CB70-4FBE-9425-18F25586D454}" dt="2023-06-05T16:43:01.022" v="44" actId="20577"/>
        <pc:sldMkLst>
          <pc:docMk/>
          <pc:sldMk cId="404931592" sldId="256"/>
        </pc:sldMkLst>
        <pc:spChg chg="mod">
          <ac:chgData name="Felix Boutin" userId="4ae5cb21ea7c96ee" providerId="LiveId" clId="{6370192B-CB70-4FBE-9425-18F25586D454}" dt="2023-06-05T16:43:01.022" v="44" actId="20577"/>
          <ac:spMkLst>
            <pc:docMk/>
            <pc:sldMk cId="404931592" sldId="256"/>
            <ac:spMk id="2" creationId="{B6CE29D9-29E9-B829-5814-1AA3ECA27362}"/>
          </ac:spMkLst>
        </pc:spChg>
        <pc:spChg chg="mod">
          <ac:chgData name="Felix Boutin" userId="4ae5cb21ea7c96ee" providerId="LiveId" clId="{6370192B-CB70-4FBE-9425-18F25586D454}" dt="2023-06-05T16:42:32.687" v="14"/>
          <ac:spMkLst>
            <pc:docMk/>
            <pc:sldMk cId="404931592" sldId="256"/>
            <ac:spMk id="3" creationId="{28A90300-A98E-ED23-6C05-234ECA7BAD7D}"/>
          </ac:spMkLst>
        </pc:spChg>
      </pc:sldChg>
      <pc:sldChg chg="modSp new mod">
        <pc:chgData name="Felix Boutin" userId="4ae5cb21ea7c96ee" providerId="LiveId" clId="{6370192B-CB70-4FBE-9425-18F25586D454}" dt="2023-06-05T17:35:42.836" v="230" actId="21"/>
        <pc:sldMkLst>
          <pc:docMk/>
          <pc:sldMk cId="2766543672" sldId="257"/>
        </pc:sldMkLst>
        <pc:spChg chg="mod">
          <ac:chgData name="Felix Boutin" userId="4ae5cb21ea7c96ee" providerId="LiveId" clId="{6370192B-CB70-4FBE-9425-18F25586D454}" dt="2023-06-05T16:44:44.259" v="55" actId="20577"/>
          <ac:spMkLst>
            <pc:docMk/>
            <pc:sldMk cId="2766543672" sldId="257"/>
            <ac:spMk id="2" creationId="{DC4352F2-1326-A6CC-923A-ED860470A43B}"/>
          </ac:spMkLst>
        </pc:spChg>
        <pc:spChg chg="mod">
          <ac:chgData name="Felix Boutin" userId="4ae5cb21ea7c96ee" providerId="LiveId" clId="{6370192B-CB70-4FBE-9425-18F25586D454}" dt="2023-06-05T17:35:42.836" v="230" actId="21"/>
          <ac:spMkLst>
            <pc:docMk/>
            <pc:sldMk cId="2766543672" sldId="257"/>
            <ac:spMk id="3" creationId="{E86443C3-FB08-03BD-DDC6-060C653549AE}"/>
          </ac:spMkLst>
        </pc:spChg>
      </pc:sldChg>
      <pc:sldChg chg="modSp new mod">
        <pc:chgData name="Felix Boutin" userId="4ae5cb21ea7c96ee" providerId="LiveId" clId="{6370192B-CB70-4FBE-9425-18F25586D454}" dt="2023-06-05T17:36:58.474" v="419" actId="20577"/>
        <pc:sldMkLst>
          <pc:docMk/>
          <pc:sldMk cId="132621996" sldId="258"/>
        </pc:sldMkLst>
        <pc:spChg chg="mod">
          <ac:chgData name="Felix Boutin" userId="4ae5cb21ea7c96ee" providerId="LiveId" clId="{6370192B-CB70-4FBE-9425-18F25586D454}" dt="2023-06-05T17:35:33.357" v="229" actId="20577"/>
          <ac:spMkLst>
            <pc:docMk/>
            <pc:sldMk cId="132621996" sldId="258"/>
            <ac:spMk id="2" creationId="{2A920DE6-5F6F-86C6-2A6A-EC586F984440}"/>
          </ac:spMkLst>
        </pc:spChg>
        <pc:spChg chg="mod">
          <ac:chgData name="Felix Boutin" userId="4ae5cb21ea7c96ee" providerId="LiveId" clId="{6370192B-CB70-4FBE-9425-18F25586D454}" dt="2023-06-05T17:36:58.474" v="419" actId="20577"/>
          <ac:spMkLst>
            <pc:docMk/>
            <pc:sldMk cId="132621996" sldId="258"/>
            <ac:spMk id="3" creationId="{69D85C3D-93F6-DEEB-ACE0-E5DE4C8687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2296135.webdev.cmaisonneuve.qc.ca/buil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9D9-29E9-B829-5814-1AA3ECA27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E2296135 – SPA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0300-A98E-ED23-6C05-234ECA7B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2F2-1326-A6CC-923A-ED86047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43C3-FB08-03BD-DDC6-060C653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0932"/>
            <a:ext cx="9603275" cy="4465279"/>
          </a:xfrm>
        </p:spPr>
        <p:txBody>
          <a:bodyPr/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npx</a:t>
            </a:r>
            <a:r>
              <a:rPr lang="en-CA" dirty="0">
                <a:effectLst/>
                <a:latin typeface="Times New Roman" panose="02020603050405020304" pitchFamily="18" charset="0"/>
              </a:rPr>
              <a:t> create-react-app my-app</a:t>
            </a:r>
          </a:p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start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react-icons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json</a:t>
            </a:r>
            <a:r>
              <a:rPr lang="en-CA" dirty="0">
                <a:effectLst/>
                <a:latin typeface="Times New Roman" panose="02020603050405020304" pitchFamily="18" charset="0"/>
              </a:rPr>
              <a:t>-server</a:t>
            </a:r>
          </a:p>
          <a:p>
            <a:r>
              <a:rPr lang="en-CA" dirty="0" err="1">
                <a:latin typeface="Times New Roman" panose="02020603050405020304" pitchFamily="18" charset="0"/>
              </a:rPr>
              <a:t>Mettre</a:t>
            </a:r>
            <a:r>
              <a:rPr lang="en-CA" dirty="0">
                <a:latin typeface="Times New Roman" panose="02020603050405020304" pitchFamily="18" charset="0"/>
              </a:rPr>
              <a:t> la </a:t>
            </a:r>
            <a:r>
              <a:rPr lang="en-CA" dirty="0" err="1">
                <a:latin typeface="Times New Roman" panose="02020603050405020304" pitchFamily="18" charset="0"/>
              </a:rPr>
              <a:t>ligne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>
                <a:effectLst/>
                <a:latin typeface="Courier New" panose="02070309020205020404" pitchFamily="49" charset="0"/>
              </a:rPr>
              <a:t>"server": "</a:t>
            </a:r>
            <a:r>
              <a:rPr lang="en-CA" dirty="0" err="1">
                <a:effectLst/>
                <a:latin typeface="Courier New" panose="02070309020205020404" pitchFamily="49" charset="0"/>
              </a:rPr>
              <a:t>json</a:t>
            </a:r>
            <a:r>
              <a:rPr lang="en-CA" dirty="0">
                <a:effectLst/>
                <a:latin typeface="Courier New" panose="02070309020205020404" pitchFamily="49" charset="0"/>
              </a:rPr>
              <a:t>-server --watch </a:t>
            </a:r>
            <a:r>
              <a:rPr lang="en-CA" dirty="0" err="1">
                <a:effectLst/>
                <a:latin typeface="Courier New" panose="02070309020205020404" pitchFamily="49" charset="0"/>
              </a:rPr>
              <a:t>db.json</a:t>
            </a:r>
            <a:r>
              <a:rPr lang="en-CA" dirty="0">
                <a:effectLst/>
                <a:latin typeface="Courier New" panose="02070309020205020404" pitchFamily="49" charset="0"/>
              </a:rPr>
              <a:t> --port 5000“</a:t>
            </a:r>
            <a:r>
              <a:rPr lang="en-CA" dirty="0">
                <a:latin typeface="Times New Roman" panose="02020603050405020304" pitchFamily="18" charset="0"/>
              </a:rPr>
              <a:t> dans le </a:t>
            </a:r>
            <a:r>
              <a:rPr lang="en-CA" dirty="0" err="1">
                <a:latin typeface="Times New Roman" panose="02020603050405020304" pitchFamily="18" charset="0"/>
              </a:rPr>
              <a:t>fichier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package.json</a:t>
            </a:r>
            <a:endParaRPr lang="en-CA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5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0DE6-5F6F-86C6-2A6A-EC586F98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5C3D-93F6-DEEB-ACE0-E5DE4C86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</a:rPr>
              <a:t>Prendre les </a:t>
            </a:r>
            <a:r>
              <a:rPr lang="en-CA" dirty="0" err="1">
                <a:latin typeface="Times New Roman" panose="02020603050405020304" pitchFamily="18" charset="0"/>
              </a:rPr>
              <a:t>répertoires</a:t>
            </a:r>
            <a:r>
              <a:rPr lang="en-CA" dirty="0">
                <a:latin typeface="Times New Roman" panose="02020603050405020304" pitchFamily="18" charset="0"/>
              </a:rPr>
              <a:t> public et </a:t>
            </a:r>
            <a:r>
              <a:rPr lang="en-CA" dirty="0" err="1">
                <a:latin typeface="Times New Roman" panose="02020603050405020304" pitchFamily="18" charset="0"/>
              </a:rPr>
              <a:t>src</a:t>
            </a:r>
            <a:r>
              <a:rPr lang="en-CA" dirty="0">
                <a:latin typeface="Times New Roman" panose="02020603050405020304" pitchFamily="18" charset="0"/>
              </a:rPr>
              <a:t> des </a:t>
            </a:r>
            <a:r>
              <a:rPr lang="en-CA" dirty="0" err="1">
                <a:latin typeface="Times New Roman" panose="02020603050405020304" pitchFamily="18" charset="0"/>
              </a:rPr>
              <a:t>fichiers</a:t>
            </a:r>
            <a:r>
              <a:rPr lang="en-CA" dirty="0">
                <a:latin typeface="Times New Roman" panose="02020603050405020304" pitchFamily="18" charset="0"/>
              </a:rPr>
              <a:t> des exercises et copier dans le nouveau </a:t>
            </a:r>
            <a:r>
              <a:rPr lang="en-CA" dirty="0" err="1">
                <a:latin typeface="Times New Roman" panose="02020603050405020304" pitchFamily="18" charset="0"/>
              </a:rPr>
              <a:t>répertoire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</a:rPr>
              <a:t> react-router-</a:t>
            </a:r>
            <a:r>
              <a:rPr lang="en-CA" dirty="0" err="1">
                <a:latin typeface="Times New Roman" panose="02020603050405020304" pitchFamily="18" charset="0"/>
              </a:rPr>
              <a:t>dom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/>
              <a:t>Dans la première console : </a:t>
            </a:r>
            <a:r>
              <a:rPr lang="en-CA" dirty="0" err="1"/>
              <a:t>npm</a:t>
            </a:r>
            <a:r>
              <a:rPr lang="en-CA" dirty="0"/>
              <a:t> run server</a:t>
            </a:r>
          </a:p>
          <a:p>
            <a:r>
              <a:rPr lang="en-CA" dirty="0">
                <a:latin typeface="Times New Roman" panose="02020603050405020304" pitchFamily="18" charset="0"/>
              </a:rPr>
              <a:t>Dans la </a:t>
            </a:r>
            <a:r>
              <a:rPr lang="en-CA" dirty="0" err="1">
                <a:latin typeface="Times New Roman" panose="02020603050405020304" pitchFamily="18" charset="0"/>
              </a:rPr>
              <a:t>deuxième</a:t>
            </a:r>
            <a:r>
              <a:rPr lang="en-CA" dirty="0">
                <a:latin typeface="Times New Roman" panose="02020603050405020304" pitchFamily="18" charset="0"/>
              </a:rPr>
              <a:t> console : </a:t>
            </a:r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0A60-F414-D127-5AB9-51F400C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BA97-9173-4C58-453C-70E83C5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RUN BUILD</a:t>
            </a:r>
          </a:p>
          <a:p>
            <a:r>
              <a:rPr lang="en-US" dirty="0"/>
              <a:t>METTRE DANS PACKAGE.JSON </a:t>
            </a:r>
          </a:p>
          <a:p>
            <a:r>
              <a:rPr lang="en-US" dirty="0"/>
              <a:t>"homepage": </a:t>
            </a:r>
            <a:r>
              <a:rPr lang="en-US" dirty="0">
                <a:hlinkClick r:id="rId2"/>
              </a:rPr>
              <a:t>https://e2296135.webdev.cmaisonneuve.qc.ca/build/</a:t>
            </a:r>
            <a:endParaRPr lang="en-US" dirty="0"/>
          </a:p>
          <a:p>
            <a:r>
              <a:rPr lang="en-CA"/>
              <a:t>METTRE BUILD DANS FILEZILLA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26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B28-FD2E-B98B-18F1-1F8F18B8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E1F0-7ED5-B6F8-169E-BC40A0B0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8862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110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Gill Sans MT</vt:lpstr>
      <vt:lpstr>Times New Roman</vt:lpstr>
      <vt:lpstr>Gallery</vt:lpstr>
      <vt:lpstr>E2296135 – SPA </vt:lpstr>
      <vt:lpstr>COMMANDE 1</vt:lpstr>
      <vt:lpstr>COMMANDE 2  </vt:lpstr>
      <vt:lpstr>Webdev</vt:lpstr>
      <vt:lpstr>liens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Boutin</dc:creator>
  <cp:lastModifiedBy>Boutin-Cousineau, Félix</cp:lastModifiedBy>
  <cp:revision>4</cp:revision>
  <dcterms:created xsi:type="dcterms:W3CDTF">2023-06-05T16:41:43Z</dcterms:created>
  <dcterms:modified xsi:type="dcterms:W3CDTF">2023-06-11T14:17:56Z</dcterms:modified>
</cp:coreProperties>
</file>