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70192B-CB70-4FBE-9425-18F25586D454}" v="1" dt="2023-06-05T16:42:32.6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2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x Boutin" userId="4ae5cb21ea7c96ee" providerId="LiveId" clId="{6370192B-CB70-4FBE-9425-18F25586D454}"/>
    <pc:docChg chg="undo custSel addSld modSld">
      <pc:chgData name="Felix Boutin" userId="4ae5cb21ea7c96ee" providerId="LiveId" clId="{6370192B-CB70-4FBE-9425-18F25586D454}" dt="2023-06-05T17:36:58.474" v="419" actId="20577"/>
      <pc:docMkLst>
        <pc:docMk/>
      </pc:docMkLst>
      <pc:sldChg chg="modSp mod">
        <pc:chgData name="Felix Boutin" userId="4ae5cb21ea7c96ee" providerId="LiveId" clId="{6370192B-CB70-4FBE-9425-18F25586D454}" dt="2023-06-05T16:43:01.022" v="44" actId="20577"/>
        <pc:sldMkLst>
          <pc:docMk/>
          <pc:sldMk cId="404931592" sldId="256"/>
        </pc:sldMkLst>
        <pc:spChg chg="mod">
          <ac:chgData name="Felix Boutin" userId="4ae5cb21ea7c96ee" providerId="LiveId" clId="{6370192B-CB70-4FBE-9425-18F25586D454}" dt="2023-06-05T16:43:01.022" v="44" actId="20577"/>
          <ac:spMkLst>
            <pc:docMk/>
            <pc:sldMk cId="404931592" sldId="256"/>
            <ac:spMk id="2" creationId="{B6CE29D9-29E9-B829-5814-1AA3ECA27362}"/>
          </ac:spMkLst>
        </pc:spChg>
        <pc:spChg chg="mod">
          <ac:chgData name="Felix Boutin" userId="4ae5cb21ea7c96ee" providerId="LiveId" clId="{6370192B-CB70-4FBE-9425-18F25586D454}" dt="2023-06-05T16:42:32.687" v="14"/>
          <ac:spMkLst>
            <pc:docMk/>
            <pc:sldMk cId="404931592" sldId="256"/>
            <ac:spMk id="3" creationId="{28A90300-A98E-ED23-6C05-234ECA7BAD7D}"/>
          </ac:spMkLst>
        </pc:spChg>
      </pc:sldChg>
      <pc:sldChg chg="modSp new mod">
        <pc:chgData name="Felix Boutin" userId="4ae5cb21ea7c96ee" providerId="LiveId" clId="{6370192B-CB70-4FBE-9425-18F25586D454}" dt="2023-06-05T17:35:42.836" v="230" actId="21"/>
        <pc:sldMkLst>
          <pc:docMk/>
          <pc:sldMk cId="2766543672" sldId="257"/>
        </pc:sldMkLst>
        <pc:spChg chg="mod">
          <ac:chgData name="Felix Boutin" userId="4ae5cb21ea7c96ee" providerId="LiveId" clId="{6370192B-CB70-4FBE-9425-18F25586D454}" dt="2023-06-05T16:44:44.259" v="55" actId="20577"/>
          <ac:spMkLst>
            <pc:docMk/>
            <pc:sldMk cId="2766543672" sldId="257"/>
            <ac:spMk id="2" creationId="{DC4352F2-1326-A6CC-923A-ED860470A43B}"/>
          </ac:spMkLst>
        </pc:spChg>
        <pc:spChg chg="mod">
          <ac:chgData name="Felix Boutin" userId="4ae5cb21ea7c96ee" providerId="LiveId" clId="{6370192B-CB70-4FBE-9425-18F25586D454}" dt="2023-06-05T17:35:42.836" v="230" actId="21"/>
          <ac:spMkLst>
            <pc:docMk/>
            <pc:sldMk cId="2766543672" sldId="257"/>
            <ac:spMk id="3" creationId="{E86443C3-FB08-03BD-DDC6-060C653549AE}"/>
          </ac:spMkLst>
        </pc:spChg>
      </pc:sldChg>
      <pc:sldChg chg="modSp new mod">
        <pc:chgData name="Felix Boutin" userId="4ae5cb21ea7c96ee" providerId="LiveId" clId="{6370192B-CB70-4FBE-9425-18F25586D454}" dt="2023-06-05T17:36:58.474" v="419" actId="20577"/>
        <pc:sldMkLst>
          <pc:docMk/>
          <pc:sldMk cId="132621996" sldId="258"/>
        </pc:sldMkLst>
        <pc:spChg chg="mod">
          <ac:chgData name="Felix Boutin" userId="4ae5cb21ea7c96ee" providerId="LiveId" clId="{6370192B-CB70-4FBE-9425-18F25586D454}" dt="2023-06-05T17:35:33.357" v="229" actId="20577"/>
          <ac:spMkLst>
            <pc:docMk/>
            <pc:sldMk cId="132621996" sldId="258"/>
            <ac:spMk id="2" creationId="{2A920DE6-5F6F-86C6-2A6A-EC586F984440}"/>
          </ac:spMkLst>
        </pc:spChg>
        <pc:spChg chg="mod">
          <ac:chgData name="Felix Boutin" userId="4ae5cb21ea7c96ee" providerId="LiveId" clId="{6370192B-CB70-4FBE-9425-18F25586D454}" dt="2023-06-05T17:36:58.474" v="419" actId="20577"/>
          <ac:spMkLst>
            <pc:docMk/>
            <pc:sldMk cId="132621996" sldId="258"/>
            <ac:spMk id="3" creationId="{69D85C3D-93F6-DEEB-ACE0-E5DE4C8687C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23F87-5B27-4405-8713-E2B98528268E}" type="datetimeFigureOut">
              <a:rPr lang="en-CA" smtClean="0"/>
              <a:t>2023-06-11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476797F-627E-4316-AB7C-46329E63B099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107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23F87-5B27-4405-8713-E2B98528268E}" type="datetimeFigureOut">
              <a:rPr lang="en-CA" smtClean="0"/>
              <a:t>2023-06-11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6797F-627E-4316-AB7C-46329E63B099}" type="slidenum">
              <a:rPr lang="en-CA" smtClean="0"/>
              <a:t>‹#›</a:t>
            </a:fld>
            <a:endParaRPr lang="en-CA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81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23F87-5B27-4405-8713-E2B98528268E}" type="datetimeFigureOut">
              <a:rPr lang="en-CA" smtClean="0"/>
              <a:t>2023-06-11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6797F-627E-4316-AB7C-46329E63B099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834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23F87-5B27-4405-8713-E2B98528268E}" type="datetimeFigureOut">
              <a:rPr lang="en-CA" smtClean="0"/>
              <a:t>2023-06-11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6797F-627E-4316-AB7C-46329E63B099}" type="slidenum">
              <a:rPr lang="en-CA" smtClean="0"/>
              <a:t>‹#›</a:t>
            </a:fld>
            <a:endParaRPr lang="en-CA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349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23F87-5B27-4405-8713-E2B98528268E}" type="datetimeFigureOut">
              <a:rPr lang="en-CA" smtClean="0"/>
              <a:t>2023-06-11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6797F-627E-4316-AB7C-46329E63B099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2162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23F87-5B27-4405-8713-E2B98528268E}" type="datetimeFigureOut">
              <a:rPr lang="en-CA" smtClean="0"/>
              <a:t>2023-06-11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6797F-627E-4316-AB7C-46329E63B099}" type="slidenum">
              <a:rPr lang="en-CA" smtClean="0"/>
              <a:t>‹#›</a:t>
            </a:fld>
            <a:endParaRPr lang="en-CA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4383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23F87-5B27-4405-8713-E2B98528268E}" type="datetimeFigureOut">
              <a:rPr lang="en-CA" smtClean="0"/>
              <a:t>2023-06-11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6797F-627E-4316-AB7C-46329E63B099}" type="slidenum">
              <a:rPr lang="en-CA" smtClean="0"/>
              <a:t>‹#›</a:t>
            </a:fld>
            <a:endParaRPr lang="en-CA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871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23F87-5B27-4405-8713-E2B98528268E}" type="datetimeFigureOut">
              <a:rPr lang="en-CA" smtClean="0"/>
              <a:t>2023-06-11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6797F-627E-4316-AB7C-46329E63B099}" type="slidenum">
              <a:rPr lang="en-CA" smtClean="0"/>
              <a:t>‹#›</a:t>
            </a:fld>
            <a:endParaRPr lang="en-CA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069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23F87-5B27-4405-8713-E2B98528268E}" type="datetimeFigureOut">
              <a:rPr lang="en-CA" smtClean="0"/>
              <a:t>2023-06-11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6797F-627E-4316-AB7C-46329E63B0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3568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23F87-5B27-4405-8713-E2B98528268E}" type="datetimeFigureOut">
              <a:rPr lang="en-CA" smtClean="0"/>
              <a:t>2023-06-11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6797F-627E-4316-AB7C-46329E63B099}" type="slidenum">
              <a:rPr lang="en-CA" smtClean="0"/>
              <a:t>‹#›</a:t>
            </a:fld>
            <a:endParaRPr lang="en-CA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503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CE23F87-5B27-4405-8713-E2B98528268E}" type="datetimeFigureOut">
              <a:rPr lang="en-CA" smtClean="0"/>
              <a:t>2023-06-11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6797F-627E-4316-AB7C-46329E63B099}" type="slidenum">
              <a:rPr lang="en-CA" smtClean="0"/>
              <a:t>‹#›</a:t>
            </a:fld>
            <a:endParaRPr lang="en-CA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693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23F87-5B27-4405-8713-E2B98528268E}" type="datetimeFigureOut">
              <a:rPr lang="en-CA" smtClean="0"/>
              <a:t>2023-06-11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476797F-627E-4316-AB7C-46329E63B099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559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2296135.webdev.cmaisonneuve.qc.ca/build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E29D9-29E9-B829-5814-1AA3ECA273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E2296135 – SPA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A90300-A98E-ED23-6C05-234ECA7BAD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931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352F2-1326-A6CC-923A-ED860470A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COMMANDE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443C3-FB08-03BD-DDC6-060C65354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710932"/>
            <a:ext cx="9603275" cy="4465279"/>
          </a:xfrm>
        </p:spPr>
        <p:txBody>
          <a:bodyPr/>
          <a:lstStyle/>
          <a:p>
            <a:r>
              <a:rPr lang="en-CA" dirty="0">
                <a:effectLst/>
                <a:latin typeface="Times New Roman" panose="02020603050405020304" pitchFamily="18" charset="0"/>
              </a:rPr>
              <a:t># </a:t>
            </a:r>
            <a:r>
              <a:rPr lang="en-CA" dirty="0" err="1">
                <a:effectLst/>
                <a:latin typeface="Times New Roman" panose="02020603050405020304" pitchFamily="18" charset="0"/>
              </a:rPr>
              <a:t>npx</a:t>
            </a:r>
            <a:r>
              <a:rPr lang="en-CA" dirty="0">
                <a:effectLst/>
                <a:latin typeface="Times New Roman" panose="02020603050405020304" pitchFamily="18" charset="0"/>
              </a:rPr>
              <a:t> create-react-app my-app</a:t>
            </a:r>
          </a:p>
          <a:p>
            <a:r>
              <a:rPr lang="en-CA" dirty="0">
                <a:effectLst/>
                <a:latin typeface="Times New Roman" panose="02020603050405020304" pitchFamily="18" charset="0"/>
              </a:rPr>
              <a:t># </a:t>
            </a:r>
            <a:r>
              <a:rPr lang="en-CA" dirty="0" err="1">
                <a:effectLst/>
                <a:latin typeface="Times New Roman" panose="02020603050405020304" pitchFamily="18" charset="0"/>
              </a:rPr>
              <a:t>npm</a:t>
            </a:r>
            <a:r>
              <a:rPr lang="en-CA" dirty="0">
                <a:effectLst/>
                <a:latin typeface="Times New Roman" panose="02020603050405020304" pitchFamily="18" charset="0"/>
              </a:rPr>
              <a:t> start</a:t>
            </a:r>
          </a:p>
          <a:p>
            <a:r>
              <a:rPr lang="en-CA" dirty="0" err="1">
                <a:effectLst/>
                <a:latin typeface="Times New Roman" panose="02020603050405020304" pitchFamily="18" charset="0"/>
              </a:rPr>
              <a:t>npm</a:t>
            </a:r>
            <a:r>
              <a:rPr lang="en-CA" dirty="0">
                <a:effectLst/>
                <a:latin typeface="Times New Roman" panose="02020603050405020304" pitchFamily="18" charset="0"/>
              </a:rPr>
              <a:t> </a:t>
            </a:r>
            <a:r>
              <a:rPr lang="en-CA" dirty="0" err="1">
                <a:effectLst/>
                <a:latin typeface="Times New Roman" panose="02020603050405020304" pitchFamily="18" charset="0"/>
              </a:rPr>
              <a:t>i</a:t>
            </a:r>
            <a:r>
              <a:rPr lang="en-CA" dirty="0">
                <a:effectLst/>
                <a:latin typeface="Times New Roman" panose="02020603050405020304" pitchFamily="18" charset="0"/>
              </a:rPr>
              <a:t> react-icons</a:t>
            </a:r>
          </a:p>
          <a:p>
            <a:r>
              <a:rPr lang="en-CA" dirty="0" err="1">
                <a:effectLst/>
                <a:latin typeface="Times New Roman" panose="02020603050405020304" pitchFamily="18" charset="0"/>
              </a:rPr>
              <a:t>npm</a:t>
            </a:r>
            <a:r>
              <a:rPr lang="en-CA" dirty="0">
                <a:effectLst/>
                <a:latin typeface="Times New Roman" panose="02020603050405020304" pitchFamily="18" charset="0"/>
              </a:rPr>
              <a:t> </a:t>
            </a:r>
            <a:r>
              <a:rPr lang="en-CA" dirty="0" err="1">
                <a:effectLst/>
                <a:latin typeface="Times New Roman" panose="02020603050405020304" pitchFamily="18" charset="0"/>
              </a:rPr>
              <a:t>i</a:t>
            </a:r>
            <a:r>
              <a:rPr lang="en-CA" dirty="0">
                <a:effectLst/>
                <a:latin typeface="Times New Roman" panose="02020603050405020304" pitchFamily="18" charset="0"/>
              </a:rPr>
              <a:t> </a:t>
            </a:r>
            <a:r>
              <a:rPr lang="en-CA" dirty="0" err="1">
                <a:effectLst/>
                <a:latin typeface="Times New Roman" panose="02020603050405020304" pitchFamily="18" charset="0"/>
              </a:rPr>
              <a:t>json</a:t>
            </a:r>
            <a:r>
              <a:rPr lang="en-CA" dirty="0">
                <a:effectLst/>
                <a:latin typeface="Times New Roman" panose="02020603050405020304" pitchFamily="18" charset="0"/>
              </a:rPr>
              <a:t>-server</a:t>
            </a:r>
          </a:p>
          <a:p>
            <a:r>
              <a:rPr lang="en-CA" dirty="0" err="1">
                <a:latin typeface="Times New Roman" panose="02020603050405020304" pitchFamily="18" charset="0"/>
              </a:rPr>
              <a:t>Mettre</a:t>
            </a:r>
            <a:r>
              <a:rPr lang="en-CA" dirty="0">
                <a:latin typeface="Times New Roman" panose="02020603050405020304" pitchFamily="18" charset="0"/>
              </a:rPr>
              <a:t> la </a:t>
            </a:r>
            <a:r>
              <a:rPr lang="en-CA" dirty="0" err="1">
                <a:latin typeface="Times New Roman" panose="02020603050405020304" pitchFamily="18" charset="0"/>
              </a:rPr>
              <a:t>ligne</a:t>
            </a:r>
            <a:r>
              <a:rPr lang="en-CA" dirty="0">
                <a:latin typeface="Times New Roman" panose="02020603050405020304" pitchFamily="18" charset="0"/>
              </a:rPr>
              <a:t> </a:t>
            </a:r>
            <a:r>
              <a:rPr lang="en-CA" dirty="0">
                <a:effectLst/>
                <a:latin typeface="Courier New" panose="02070309020205020404" pitchFamily="49" charset="0"/>
              </a:rPr>
              <a:t>"server": "</a:t>
            </a:r>
            <a:r>
              <a:rPr lang="en-CA" dirty="0" err="1">
                <a:effectLst/>
                <a:latin typeface="Courier New" panose="02070309020205020404" pitchFamily="49" charset="0"/>
              </a:rPr>
              <a:t>json</a:t>
            </a:r>
            <a:r>
              <a:rPr lang="en-CA" dirty="0">
                <a:effectLst/>
                <a:latin typeface="Courier New" panose="02070309020205020404" pitchFamily="49" charset="0"/>
              </a:rPr>
              <a:t>-server --watch </a:t>
            </a:r>
            <a:r>
              <a:rPr lang="en-CA" dirty="0" err="1">
                <a:effectLst/>
                <a:latin typeface="Courier New" panose="02070309020205020404" pitchFamily="49" charset="0"/>
              </a:rPr>
              <a:t>db.json</a:t>
            </a:r>
            <a:r>
              <a:rPr lang="en-CA" dirty="0">
                <a:effectLst/>
                <a:latin typeface="Courier New" panose="02070309020205020404" pitchFamily="49" charset="0"/>
              </a:rPr>
              <a:t> --port 5000“</a:t>
            </a:r>
            <a:r>
              <a:rPr lang="en-CA" dirty="0">
                <a:latin typeface="Times New Roman" panose="02020603050405020304" pitchFamily="18" charset="0"/>
              </a:rPr>
              <a:t> dans le </a:t>
            </a:r>
            <a:r>
              <a:rPr lang="en-CA" dirty="0" err="1">
                <a:latin typeface="Times New Roman" panose="02020603050405020304" pitchFamily="18" charset="0"/>
              </a:rPr>
              <a:t>fichier</a:t>
            </a:r>
            <a:r>
              <a:rPr lang="en-CA" dirty="0">
                <a:latin typeface="Times New Roman" panose="02020603050405020304" pitchFamily="18" charset="0"/>
              </a:rPr>
              <a:t> </a:t>
            </a:r>
            <a:r>
              <a:rPr lang="en-CA" dirty="0" err="1">
                <a:latin typeface="Times New Roman" panose="02020603050405020304" pitchFamily="18" charset="0"/>
              </a:rPr>
              <a:t>package.json</a:t>
            </a:r>
            <a:endParaRPr lang="en-CA" dirty="0">
              <a:latin typeface="Times New Roman" panose="02020603050405020304" pitchFamily="18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66543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20DE6-5F6F-86C6-2A6A-EC586F98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COMMANDE 2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85C3D-93F6-DEEB-ACE0-E5DE4C868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latin typeface="Times New Roman" panose="02020603050405020304" pitchFamily="18" charset="0"/>
              </a:rPr>
              <a:t>Prendre les </a:t>
            </a:r>
            <a:r>
              <a:rPr lang="en-CA" dirty="0" err="1">
                <a:latin typeface="Times New Roman" panose="02020603050405020304" pitchFamily="18" charset="0"/>
              </a:rPr>
              <a:t>répertoires</a:t>
            </a:r>
            <a:r>
              <a:rPr lang="en-CA" dirty="0">
                <a:latin typeface="Times New Roman" panose="02020603050405020304" pitchFamily="18" charset="0"/>
              </a:rPr>
              <a:t> public et </a:t>
            </a:r>
            <a:r>
              <a:rPr lang="en-CA" dirty="0" err="1">
                <a:latin typeface="Times New Roman" panose="02020603050405020304" pitchFamily="18" charset="0"/>
              </a:rPr>
              <a:t>src</a:t>
            </a:r>
            <a:r>
              <a:rPr lang="en-CA" dirty="0">
                <a:latin typeface="Times New Roman" panose="02020603050405020304" pitchFamily="18" charset="0"/>
              </a:rPr>
              <a:t> des </a:t>
            </a:r>
            <a:r>
              <a:rPr lang="en-CA" dirty="0" err="1">
                <a:latin typeface="Times New Roman" panose="02020603050405020304" pitchFamily="18" charset="0"/>
              </a:rPr>
              <a:t>fichiers</a:t>
            </a:r>
            <a:r>
              <a:rPr lang="en-CA" dirty="0">
                <a:latin typeface="Times New Roman" panose="02020603050405020304" pitchFamily="18" charset="0"/>
              </a:rPr>
              <a:t> des exercises et copier dans le nouveau </a:t>
            </a:r>
            <a:r>
              <a:rPr lang="en-CA" dirty="0" err="1">
                <a:latin typeface="Times New Roman" panose="02020603050405020304" pitchFamily="18" charset="0"/>
              </a:rPr>
              <a:t>répertoire</a:t>
            </a:r>
            <a:endParaRPr lang="en-CA" dirty="0">
              <a:latin typeface="Times New Roman" panose="02020603050405020304" pitchFamily="18" charset="0"/>
            </a:endParaRPr>
          </a:p>
          <a:p>
            <a:r>
              <a:rPr lang="en-CA" dirty="0" err="1">
                <a:latin typeface="Times New Roman" panose="02020603050405020304" pitchFamily="18" charset="0"/>
              </a:rPr>
              <a:t>npm</a:t>
            </a:r>
            <a:r>
              <a:rPr lang="en-CA" dirty="0">
                <a:latin typeface="Times New Roman" panose="02020603050405020304" pitchFamily="18" charset="0"/>
              </a:rPr>
              <a:t> </a:t>
            </a:r>
            <a:r>
              <a:rPr lang="en-CA" dirty="0" err="1">
                <a:latin typeface="Times New Roman" panose="02020603050405020304" pitchFamily="18" charset="0"/>
              </a:rPr>
              <a:t>i</a:t>
            </a:r>
            <a:r>
              <a:rPr lang="en-CA" dirty="0">
                <a:latin typeface="Times New Roman" panose="02020603050405020304" pitchFamily="18" charset="0"/>
              </a:rPr>
              <a:t> react-router-</a:t>
            </a:r>
            <a:r>
              <a:rPr lang="en-CA" dirty="0" err="1">
                <a:latin typeface="Times New Roman" panose="02020603050405020304" pitchFamily="18" charset="0"/>
              </a:rPr>
              <a:t>dom</a:t>
            </a:r>
            <a:endParaRPr lang="en-CA" dirty="0">
              <a:latin typeface="Times New Roman" panose="02020603050405020304" pitchFamily="18" charset="0"/>
            </a:endParaRPr>
          </a:p>
          <a:p>
            <a:r>
              <a:rPr lang="en-CA" dirty="0"/>
              <a:t>Dans la première console : </a:t>
            </a:r>
            <a:r>
              <a:rPr lang="en-CA" dirty="0" err="1"/>
              <a:t>npm</a:t>
            </a:r>
            <a:r>
              <a:rPr lang="en-CA" dirty="0"/>
              <a:t> run server</a:t>
            </a:r>
          </a:p>
          <a:p>
            <a:r>
              <a:rPr lang="en-CA" dirty="0">
                <a:latin typeface="Times New Roman" panose="02020603050405020304" pitchFamily="18" charset="0"/>
              </a:rPr>
              <a:t>Dans la </a:t>
            </a:r>
            <a:r>
              <a:rPr lang="en-CA" dirty="0" err="1">
                <a:latin typeface="Times New Roman" panose="02020603050405020304" pitchFamily="18" charset="0"/>
              </a:rPr>
              <a:t>deuxième</a:t>
            </a:r>
            <a:r>
              <a:rPr lang="en-CA" dirty="0">
                <a:latin typeface="Times New Roman" panose="02020603050405020304" pitchFamily="18" charset="0"/>
              </a:rPr>
              <a:t> console : </a:t>
            </a:r>
            <a:r>
              <a:rPr lang="en-CA" dirty="0" err="1">
                <a:latin typeface="Times New Roman" panose="02020603050405020304" pitchFamily="18" charset="0"/>
              </a:rPr>
              <a:t>npm</a:t>
            </a:r>
            <a:r>
              <a:rPr lang="en-CA" dirty="0">
                <a:latin typeface="Times New Roman" panose="02020603050405020304" pitchFamily="18" charset="0"/>
              </a:rPr>
              <a:t> start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2621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40A60-F414-D127-5AB9-51F400CB0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Webdev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BBA97-9173-4C58-453C-70E83C599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NPM RUN BUILD</a:t>
            </a:r>
          </a:p>
          <a:p>
            <a:r>
              <a:rPr lang="en-US" dirty="0"/>
              <a:t>METTRE DANS PACKAGE.JSON </a:t>
            </a:r>
          </a:p>
          <a:p>
            <a:r>
              <a:rPr lang="en-US" dirty="0"/>
              <a:t>"homepage": </a:t>
            </a:r>
            <a:r>
              <a:rPr lang="en-US" dirty="0">
                <a:hlinkClick r:id="rId2"/>
              </a:rPr>
              <a:t>https://e2296135.webdev.cmaisonneuve.qc.ca/build/</a:t>
            </a:r>
            <a:endParaRPr lang="en-US" dirty="0"/>
          </a:p>
          <a:p>
            <a:r>
              <a:rPr lang="en-CA"/>
              <a:t>METTRE BUILD DANS FILEZILLA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9262081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55</TotalTime>
  <Words>109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Courier New</vt:lpstr>
      <vt:lpstr>Gill Sans MT</vt:lpstr>
      <vt:lpstr>Times New Roman</vt:lpstr>
      <vt:lpstr>Gallery</vt:lpstr>
      <vt:lpstr>E2296135 – SPA </vt:lpstr>
      <vt:lpstr>COMMANDE 1</vt:lpstr>
      <vt:lpstr>COMMANDE 2  </vt:lpstr>
      <vt:lpstr>Webdev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Felix Boutin</dc:creator>
  <cp:lastModifiedBy>Boutin-Cousineau, Félix</cp:lastModifiedBy>
  <cp:revision>3</cp:revision>
  <dcterms:created xsi:type="dcterms:W3CDTF">2023-06-05T16:41:43Z</dcterms:created>
  <dcterms:modified xsi:type="dcterms:W3CDTF">2023-06-11T14:14:48Z</dcterms:modified>
</cp:coreProperties>
</file>