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Boutin" userId="4ae5cb21ea7c96ee" providerId="LiveId" clId="{FFBF6E3C-0688-42A6-A2DE-0C03BB4498CD}"/>
    <pc:docChg chg="undo custSel addSld delSld modSld">
      <pc:chgData name="Felix Boutin" userId="4ae5cb21ea7c96ee" providerId="LiveId" clId="{FFBF6E3C-0688-42A6-A2DE-0C03BB4498CD}" dt="2023-06-01T19:33:52.104" v="1737" actId="22"/>
      <pc:docMkLst>
        <pc:docMk/>
      </pc:docMkLst>
      <pc:sldChg chg="modSp mod">
        <pc:chgData name="Felix Boutin" userId="4ae5cb21ea7c96ee" providerId="LiveId" clId="{FFBF6E3C-0688-42A6-A2DE-0C03BB4498CD}" dt="2023-06-01T17:11:00.098" v="79" actId="20577"/>
        <pc:sldMkLst>
          <pc:docMk/>
          <pc:sldMk cId="1361883617" sldId="257"/>
        </pc:sldMkLst>
        <pc:spChg chg="mod">
          <ac:chgData name="Felix Boutin" userId="4ae5cb21ea7c96ee" providerId="LiveId" clId="{FFBF6E3C-0688-42A6-A2DE-0C03BB4498CD}" dt="2023-06-01T17:02:46.115" v="11" actId="27636"/>
          <ac:spMkLst>
            <pc:docMk/>
            <pc:sldMk cId="1361883617" sldId="257"/>
            <ac:spMk id="2" creationId="{06463579-000B-D525-D309-2F63CF559F96}"/>
          </ac:spMkLst>
        </pc:spChg>
        <pc:spChg chg="mod">
          <ac:chgData name="Felix Boutin" userId="4ae5cb21ea7c96ee" providerId="LiveId" clId="{FFBF6E3C-0688-42A6-A2DE-0C03BB4498CD}" dt="2023-06-01T17:11:00.098" v="79" actId="20577"/>
          <ac:spMkLst>
            <pc:docMk/>
            <pc:sldMk cId="1361883617" sldId="257"/>
            <ac:spMk id="3" creationId="{B9C09ED6-9F53-37A1-1DC0-E9EA28F7F927}"/>
          </ac:spMkLst>
        </pc:spChg>
      </pc:sldChg>
      <pc:sldChg chg="addSp delSp modSp new mod modClrScheme chgLayout">
        <pc:chgData name="Felix Boutin" userId="4ae5cb21ea7c96ee" providerId="LiveId" clId="{FFBF6E3C-0688-42A6-A2DE-0C03BB4498CD}" dt="2023-06-01T17:28:09.361" v="297" actId="1076"/>
        <pc:sldMkLst>
          <pc:docMk/>
          <pc:sldMk cId="3630899209" sldId="258"/>
        </pc:sldMkLst>
        <pc:spChg chg="mod ord">
          <ac:chgData name="Felix Boutin" userId="4ae5cb21ea7c96ee" providerId="LiveId" clId="{FFBF6E3C-0688-42A6-A2DE-0C03BB4498CD}" dt="2023-06-01T17:26:56.464" v="258" actId="700"/>
          <ac:spMkLst>
            <pc:docMk/>
            <pc:sldMk cId="3630899209" sldId="258"/>
            <ac:spMk id="2" creationId="{6188DFC9-9811-5BFD-06CA-973087CD46A8}"/>
          </ac:spMkLst>
        </pc:spChg>
        <pc:spChg chg="mod ord">
          <ac:chgData name="Felix Boutin" userId="4ae5cb21ea7c96ee" providerId="LiveId" clId="{FFBF6E3C-0688-42A6-A2DE-0C03BB4498CD}" dt="2023-06-01T17:26:58.840" v="259" actId="20577"/>
          <ac:spMkLst>
            <pc:docMk/>
            <pc:sldMk cId="3630899209" sldId="258"/>
            <ac:spMk id="3" creationId="{C8D11AAA-6E8B-1246-4337-2952E5F97EB6}"/>
          </ac:spMkLst>
        </pc:spChg>
        <pc:spChg chg="add mod ord">
          <ac:chgData name="Felix Boutin" userId="4ae5cb21ea7c96ee" providerId="LiveId" clId="{FFBF6E3C-0688-42A6-A2DE-0C03BB4498CD}" dt="2023-06-01T17:28:01.500" v="293" actId="20577"/>
          <ac:spMkLst>
            <pc:docMk/>
            <pc:sldMk cId="3630899209" sldId="258"/>
            <ac:spMk id="4" creationId="{B4201458-47C9-9B87-DA1F-11063AB2C751}"/>
          </ac:spMkLst>
        </pc:spChg>
        <pc:picChg chg="add del">
          <ac:chgData name="Felix Boutin" userId="4ae5cb21ea7c96ee" providerId="LiveId" clId="{FFBF6E3C-0688-42A6-A2DE-0C03BB4498CD}" dt="2023-06-01T17:27:39.830" v="280" actId="22"/>
          <ac:picMkLst>
            <pc:docMk/>
            <pc:sldMk cId="3630899209" sldId="258"/>
            <ac:picMk id="6" creationId="{A30A0395-1EF4-F200-86DE-73E2FD038A0B}"/>
          </ac:picMkLst>
        </pc:picChg>
        <pc:picChg chg="add del">
          <ac:chgData name="Felix Boutin" userId="4ae5cb21ea7c96ee" providerId="LiveId" clId="{FFBF6E3C-0688-42A6-A2DE-0C03BB4498CD}" dt="2023-06-01T17:27:43.078" v="282" actId="22"/>
          <ac:picMkLst>
            <pc:docMk/>
            <pc:sldMk cId="3630899209" sldId="258"/>
            <ac:picMk id="8" creationId="{87C217E2-411B-5B9D-978E-5B4962B51477}"/>
          </ac:picMkLst>
        </pc:picChg>
        <pc:picChg chg="add del">
          <ac:chgData name="Felix Boutin" userId="4ae5cb21ea7c96ee" providerId="LiveId" clId="{FFBF6E3C-0688-42A6-A2DE-0C03BB4498CD}" dt="2023-06-01T17:27:46.530" v="287" actId="22"/>
          <ac:picMkLst>
            <pc:docMk/>
            <pc:sldMk cId="3630899209" sldId="258"/>
            <ac:picMk id="10" creationId="{294AF794-FCD5-6312-EAD0-9C184A3F6DF1}"/>
          </ac:picMkLst>
        </pc:picChg>
        <pc:picChg chg="add del">
          <ac:chgData name="Felix Boutin" userId="4ae5cb21ea7c96ee" providerId="LiveId" clId="{FFBF6E3C-0688-42A6-A2DE-0C03BB4498CD}" dt="2023-06-01T17:27:50.358" v="289" actId="22"/>
          <ac:picMkLst>
            <pc:docMk/>
            <pc:sldMk cId="3630899209" sldId="258"/>
            <ac:picMk id="12" creationId="{CC509AE9-7A81-F026-5389-244338FC6ACE}"/>
          </ac:picMkLst>
        </pc:picChg>
        <pc:picChg chg="add del">
          <ac:chgData name="Felix Boutin" userId="4ae5cb21ea7c96ee" providerId="LiveId" clId="{FFBF6E3C-0688-42A6-A2DE-0C03BB4498CD}" dt="2023-06-01T17:27:59.021" v="291" actId="22"/>
          <ac:picMkLst>
            <pc:docMk/>
            <pc:sldMk cId="3630899209" sldId="258"/>
            <ac:picMk id="14" creationId="{BF0610C4-2E80-17A2-0750-13D7B8458F65}"/>
          </ac:picMkLst>
        </pc:picChg>
        <pc:picChg chg="add mod">
          <ac:chgData name="Felix Boutin" userId="4ae5cb21ea7c96ee" providerId="LiveId" clId="{FFBF6E3C-0688-42A6-A2DE-0C03BB4498CD}" dt="2023-06-01T17:28:09.361" v="297" actId="1076"/>
          <ac:picMkLst>
            <pc:docMk/>
            <pc:sldMk cId="3630899209" sldId="258"/>
            <ac:picMk id="16" creationId="{85073809-0F7F-C64F-0D15-7605382D13BC}"/>
          </ac:picMkLst>
        </pc:picChg>
      </pc:sldChg>
      <pc:sldChg chg="new del">
        <pc:chgData name="Felix Boutin" userId="4ae5cb21ea7c96ee" providerId="LiveId" clId="{FFBF6E3C-0688-42A6-A2DE-0C03BB4498CD}" dt="2023-06-01T17:13:16.610" v="81" actId="47"/>
        <pc:sldMkLst>
          <pc:docMk/>
          <pc:sldMk cId="2731930323" sldId="259"/>
        </pc:sldMkLst>
      </pc:sldChg>
      <pc:sldChg chg="addSp delSp modSp new mod modClrScheme chgLayout">
        <pc:chgData name="Felix Boutin" userId="4ae5cb21ea7c96ee" providerId="LiveId" clId="{FFBF6E3C-0688-42A6-A2DE-0C03BB4498CD}" dt="2023-06-01T18:12:57.443" v="337" actId="14100"/>
        <pc:sldMkLst>
          <pc:docMk/>
          <pc:sldMk cId="3224518846" sldId="259"/>
        </pc:sldMkLst>
        <pc:spChg chg="mod ord">
          <ac:chgData name="Felix Boutin" userId="4ae5cb21ea7c96ee" providerId="LiveId" clId="{FFBF6E3C-0688-42A6-A2DE-0C03BB4498CD}" dt="2023-06-01T17:28:33.257" v="298" actId="700"/>
          <ac:spMkLst>
            <pc:docMk/>
            <pc:sldMk cId="3224518846" sldId="259"/>
            <ac:spMk id="2" creationId="{809AA7D3-918A-3FB2-5C9D-F233C3418762}"/>
          </ac:spMkLst>
        </pc:spChg>
        <pc:spChg chg="mod ord">
          <ac:chgData name="Felix Boutin" userId="4ae5cb21ea7c96ee" providerId="LiveId" clId="{FFBF6E3C-0688-42A6-A2DE-0C03BB4498CD}" dt="2023-06-01T17:28:35.972" v="299" actId="21"/>
          <ac:spMkLst>
            <pc:docMk/>
            <pc:sldMk cId="3224518846" sldId="259"/>
            <ac:spMk id="3" creationId="{8D7124AD-2957-FAAE-F27A-6E92D853A623}"/>
          </ac:spMkLst>
        </pc:spChg>
        <pc:spChg chg="add mod ord">
          <ac:chgData name="Felix Boutin" userId="4ae5cb21ea7c96ee" providerId="LiveId" clId="{FFBF6E3C-0688-42A6-A2DE-0C03BB4498CD}" dt="2023-06-01T17:28:37.227" v="300"/>
          <ac:spMkLst>
            <pc:docMk/>
            <pc:sldMk cId="3224518846" sldId="259"/>
            <ac:spMk id="4" creationId="{5BE46C30-22F5-E76A-A162-B3A1213249CA}"/>
          </ac:spMkLst>
        </pc:spChg>
        <pc:picChg chg="add del mod">
          <ac:chgData name="Felix Boutin" userId="4ae5cb21ea7c96ee" providerId="LiveId" clId="{FFBF6E3C-0688-42A6-A2DE-0C03BB4498CD}" dt="2023-06-01T18:12:48.846" v="331" actId="478"/>
          <ac:picMkLst>
            <pc:docMk/>
            <pc:sldMk cId="3224518846" sldId="259"/>
            <ac:picMk id="6" creationId="{9BDA8FC1-9B52-DC3D-3CDC-FD44D4E64D73}"/>
          </ac:picMkLst>
        </pc:picChg>
        <pc:picChg chg="add mod">
          <ac:chgData name="Felix Boutin" userId="4ae5cb21ea7c96ee" providerId="LiveId" clId="{FFBF6E3C-0688-42A6-A2DE-0C03BB4498CD}" dt="2023-06-01T17:36:32.544" v="308" actId="1076"/>
          <ac:picMkLst>
            <pc:docMk/>
            <pc:sldMk cId="3224518846" sldId="259"/>
            <ac:picMk id="8" creationId="{8083EECC-7AAC-9109-DC92-1D2E362F2DFF}"/>
          </ac:picMkLst>
        </pc:picChg>
        <pc:picChg chg="add mod">
          <ac:chgData name="Felix Boutin" userId="4ae5cb21ea7c96ee" providerId="LiveId" clId="{FFBF6E3C-0688-42A6-A2DE-0C03BB4498CD}" dt="2023-06-01T18:12:57.443" v="337" actId="14100"/>
          <ac:picMkLst>
            <pc:docMk/>
            <pc:sldMk cId="3224518846" sldId="259"/>
            <ac:picMk id="10" creationId="{1F90EF62-7235-347A-C4F3-5CF4F0C98C2E}"/>
          </ac:picMkLst>
        </pc:picChg>
      </pc:sldChg>
      <pc:sldChg chg="addSp modSp new mod">
        <pc:chgData name="Felix Boutin" userId="4ae5cb21ea7c96ee" providerId="LiveId" clId="{FFBF6E3C-0688-42A6-A2DE-0C03BB4498CD}" dt="2023-06-01T18:13:47.291" v="406" actId="1076"/>
        <pc:sldMkLst>
          <pc:docMk/>
          <pc:sldMk cId="1915813801" sldId="260"/>
        </pc:sldMkLst>
        <pc:spChg chg="mod">
          <ac:chgData name="Felix Boutin" userId="4ae5cb21ea7c96ee" providerId="LiveId" clId="{FFBF6E3C-0688-42A6-A2DE-0C03BB4498CD}" dt="2023-06-01T17:37:40.384" v="310"/>
          <ac:spMkLst>
            <pc:docMk/>
            <pc:sldMk cId="1915813801" sldId="260"/>
            <ac:spMk id="2" creationId="{E363A6B8-85CE-4D61-C267-D0303F585D74}"/>
          </ac:spMkLst>
        </pc:spChg>
        <pc:spChg chg="mod">
          <ac:chgData name="Felix Boutin" userId="4ae5cb21ea7c96ee" providerId="LiveId" clId="{FFBF6E3C-0688-42A6-A2DE-0C03BB4498CD}" dt="2023-06-01T18:13:44.170" v="404" actId="20577"/>
          <ac:spMkLst>
            <pc:docMk/>
            <pc:sldMk cId="1915813801" sldId="260"/>
            <ac:spMk id="3" creationId="{CB9E4E9B-FAF1-8BE6-FE25-314DF6530A14}"/>
          </ac:spMkLst>
        </pc:spChg>
        <pc:picChg chg="add mod">
          <ac:chgData name="Felix Boutin" userId="4ae5cb21ea7c96ee" providerId="LiveId" clId="{FFBF6E3C-0688-42A6-A2DE-0C03BB4498CD}" dt="2023-06-01T18:13:47.291" v="406" actId="1076"/>
          <ac:picMkLst>
            <pc:docMk/>
            <pc:sldMk cId="1915813801" sldId="260"/>
            <ac:picMk id="5" creationId="{FCFF11F7-6427-FA2B-7165-1AE662BFD865}"/>
          </ac:picMkLst>
        </pc:picChg>
      </pc:sldChg>
      <pc:sldChg chg="addSp modSp new mod modClrScheme chgLayout">
        <pc:chgData name="Felix Boutin" userId="4ae5cb21ea7c96ee" providerId="LiveId" clId="{FFBF6E3C-0688-42A6-A2DE-0C03BB4498CD}" dt="2023-06-01T18:52:50.040" v="876" actId="20577"/>
        <pc:sldMkLst>
          <pc:docMk/>
          <pc:sldMk cId="1849165519" sldId="261"/>
        </pc:sldMkLst>
        <pc:spChg chg="mod ord">
          <ac:chgData name="Felix Boutin" userId="4ae5cb21ea7c96ee" providerId="LiveId" clId="{FFBF6E3C-0688-42A6-A2DE-0C03BB4498CD}" dt="2023-06-01T18:51:56.969" v="789" actId="27636"/>
          <ac:spMkLst>
            <pc:docMk/>
            <pc:sldMk cId="1849165519" sldId="261"/>
            <ac:spMk id="2" creationId="{185E2C21-CE48-ED1D-D93A-EA09EA365E2F}"/>
          </ac:spMkLst>
        </pc:spChg>
        <pc:spChg chg="mod ord">
          <ac:chgData name="Felix Boutin" userId="4ae5cb21ea7c96ee" providerId="LiveId" clId="{FFBF6E3C-0688-42A6-A2DE-0C03BB4498CD}" dt="2023-06-01T18:51:26.029" v="781" actId="27636"/>
          <ac:spMkLst>
            <pc:docMk/>
            <pc:sldMk cId="1849165519" sldId="261"/>
            <ac:spMk id="3" creationId="{2D22A1AA-7E02-E7C1-839B-43BC77CC1BEB}"/>
          </ac:spMkLst>
        </pc:spChg>
        <pc:spChg chg="add mod ord">
          <ac:chgData name="Felix Boutin" userId="4ae5cb21ea7c96ee" providerId="LiveId" clId="{FFBF6E3C-0688-42A6-A2DE-0C03BB4498CD}" dt="2023-06-01T18:52:50.040" v="876" actId="20577"/>
          <ac:spMkLst>
            <pc:docMk/>
            <pc:sldMk cId="1849165519" sldId="261"/>
            <ac:spMk id="4" creationId="{8FFD0C5F-6402-5122-E930-798C610C8CBE}"/>
          </ac:spMkLst>
        </pc:spChg>
      </pc:sldChg>
      <pc:sldChg chg="modSp new mod">
        <pc:chgData name="Felix Boutin" userId="4ae5cb21ea7c96ee" providerId="LiveId" clId="{FFBF6E3C-0688-42A6-A2DE-0C03BB4498CD}" dt="2023-06-01T19:02:28.967" v="890"/>
        <pc:sldMkLst>
          <pc:docMk/>
          <pc:sldMk cId="4065732039" sldId="262"/>
        </pc:sldMkLst>
        <pc:spChg chg="mod">
          <ac:chgData name="Felix Boutin" userId="4ae5cb21ea7c96ee" providerId="LiveId" clId="{FFBF6E3C-0688-42A6-A2DE-0C03BB4498CD}" dt="2023-06-01T18:51:09.358" v="775"/>
          <ac:spMkLst>
            <pc:docMk/>
            <pc:sldMk cId="4065732039" sldId="262"/>
            <ac:spMk id="2" creationId="{8D55BA89-0766-4E59-32FC-E508C87DE2F1}"/>
          </ac:spMkLst>
        </pc:spChg>
        <pc:spChg chg="mod">
          <ac:chgData name="Felix Boutin" userId="4ae5cb21ea7c96ee" providerId="LiveId" clId="{FFBF6E3C-0688-42A6-A2DE-0C03BB4498CD}" dt="2023-06-01T19:02:28.967" v="890"/>
          <ac:spMkLst>
            <pc:docMk/>
            <pc:sldMk cId="4065732039" sldId="262"/>
            <ac:spMk id="3" creationId="{5BCD4342-DC21-D012-095C-ECFC9BA64D0D}"/>
          </ac:spMkLst>
        </pc:spChg>
      </pc:sldChg>
      <pc:sldChg chg="addSp modSp new mod">
        <pc:chgData name="Felix Boutin" userId="4ae5cb21ea7c96ee" providerId="LiveId" clId="{FFBF6E3C-0688-42A6-A2DE-0C03BB4498CD}" dt="2023-06-01T19:13:37.671" v="1265" actId="20577"/>
        <pc:sldMkLst>
          <pc:docMk/>
          <pc:sldMk cId="3432618058" sldId="263"/>
        </pc:sldMkLst>
        <pc:spChg chg="mod">
          <ac:chgData name="Felix Boutin" userId="4ae5cb21ea7c96ee" providerId="LiveId" clId="{FFBF6E3C-0688-42A6-A2DE-0C03BB4498CD}" dt="2023-06-01T19:03:10.129" v="894" actId="255"/>
          <ac:spMkLst>
            <pc:docMk/>
            <pc:sldMk cId="3432618058" sldId="263"/>
            <ac:spMk id="2" creationId="{E719BB77-3AF4-AF25-D84B-052CF47F9440}"/>
          </ac:spMkLst>
        </pc:spChg>
        <pc:spChg chg="mod">
          <ac:chgData name="Felix Boutin" userId="4ae5cb21ea7c96ee" providerId="LiveId" clId="{FFBF6E3C-0688-42A6-A2DE-0C03BB4498CD}" dt="2023-06-01T19:13:37.671" v="1265" actId="20577"/>
          <ac:spMkLst>
            <pc:docMk/>
            <pc:sldMk cId="3432618058" sldId="263"/>
            <ac:spMk id="3" creationId="{701485E1-522F-7D18-E9E5-D71D0ED84576}"/>
          </ac:spMkLst>
        </pc:spChg>
        <pc:picChg chg="add mod">
          <ac:chgData name="Felix Boutin" userId="4ae5cb21ea7c96ee" providerId="LiveId" clId="{FFBF6E3C-0688-42A6-A2DE-0C03BB4498CD}" dt="2023-06-01T19:13:12.297" v="1132" actId="1076"/>
          <ac:picMkLst>
            <pc:docMk/>
            <pc:sldMk cId="3432618058" sldId="263"/>
            <ac:picMk id="5" creationId="{82AD9DD4-03AB-A591-AFF5-C0A2BCB549FA}"/>
          </ac:picMkLst>
        </pc:picChg>
      </pc:sldChg>
      <pc:sldChg chg="addSp delSp modSp new mod">
        <pc:chgData name="Felix Boutin" userId="4ae5cb21ea7c96ee" providerId="LiveId" clId="{FFBF6E3C-0688-42A6-A2DE-0C03BB4498CD}" dt="2023-06-01T19:19:00.626" v="1676" actId="1076"/>
        <pc:sldMkLst>
          <pc:docMk/>
          <pc:sldMk cId="685612978" sldId="264"/>
        </pc:sldMkLst>
        <pc:spChg chg="mod">
          <ac:chgData name="Felix Boutin" userId="4ae5cb21ea7c96ee" providerId="LiveId" clId="{FFBF6E3C-0688-42A6-A2DE-0C03BB4498CD}" dt="2023-06-01T19:15:04.088" v="1348" actId="20577"/>
          <ac:spMkLst>
            <pc:docMk/>
            <pc:sldMk cId="685612978" sldId="264"/>
            <ac:spMk id="2" creationId="{EB677BFD-C700-F4AB-C32D-37A514C3DE20}"/>
          </ac:spMkLst>
        </pc:spChg>
        <pc:spChg chg="add del mod">
          <ac:chgData name="Felix Boutin" userId="4ae5cb21ea7c96ee" providerId="LiveId" clId="{FFBF6E3C-0688-42A6-A2DE-0C03BB4498CD}" dt="2023-06-01T19:18:56.542" v="1674" actId="20577"/>
          <ac:spMkLst>
            <pc:docMk/>
            <pc:sldMk cId="685612978" sldId="264"/>
            <ac:spMk id="3" creationId="{BC7F5F7C-6A74-5AEE-4373-146720ED3CD4}"/>
          </ac:spMkLst>
        </pc:spChg>
        <pc:picChg chg="add del mod ord">
          <ac:chgData name="Felix Boutin" userId="4ae5cb21ea7c96ee" providerId="LiveId" clId="{FFBF6E3C-0688-42A6-A2DE-0C03BB4498CD}" dt="2023-06-01T19:17:18.622" v="1352" actId="22"/>
          <ac:picMkLst>
            <pc:docMk/>
            <pc:sldMk cId="685612978" sldId="264"/>
            <ac:picMk id="5" creationId="{A3CF1D0A-F771-446E-563E-CB65586BC422}"/>
          </ac:picMkLst>
        </pc:picChg>
        <pc:picChg chg="add mod">
          <ac:chgData name="Felix Boutin" userId="4ae5cb21ea7c96ee" providerId="LiveId" clId="{FFBF6E3C-0688-42A6-A2DE-0C03BB4498CD}" dt="2023-06-01T19:19:00.626" v="1676" actId="1076"/>
          <ac:picMkLst>
            <pc:docMk/>
            <pc:sldMk cId="685612978" sldId="264"/>
            <ac:picMk id="7" creationId="{7B4B027B-D47C-35AF-97E6-F955DC86885A}"/>
          </ac:picMkLst>
        </pc:picChg>
      </pc:sldChg>
      <pc:sldChg chg="addSp delSp modSp new mod">
        <pc:chgData name="Felix Boutin" userId="4ae5cb21ea7c96ee" providerId="LiveId" clId="{FFBF6E3C-0688-42A6-A2DE-0C03BB4498CD}" dt="2023-06-01T19:33:52.104" v="1737" actId="22"/>
        <pc:sldMkLst>
          <pc:docMk/>
          <pc:sldMk cId="1400663623" sldId="265"/>
        </pc:sldMkLst>
        <pc:spChg chg="mod">
          <ac:chgData name="Felix Boutin" userId="4ae5cb21ea7c96ee" providerId="LiveId" clId="{FFBF6E3C-0688-42A6-A2DE-0C03BB4498CD}" dt="2023-06-01T19:33:23.063" v="1736" actId="20577"/>
          <ac:spMkLst>
            <pc:docMk/>
            <pc:sldMk cId="1400663623" sldId="265"/>
            <ac:spMk id="2" creationId="{BB2EB7F1-840C-17C6-BE0C-09EDEC3AF4E7}"/>
          </ac:spMkLst>
        </pc:spChg>
        <pc:spChg chg="del">
          <ac:chgData name="Felix Boutin" userId="4ae5cb21ea7c96ee" providerId="LiveId" clId="{FFBF6E3C-0688-42A6-A2DE-0C03BB4498CD}" dt="2023-06-01T19:33:52.104" v="1737" actId="22"/>
          <ac:spMkLst>
            <pc:docMk/>
            <pc:sldMk cId="1400663623" sldId="265"/>
            <ac:spMk id="3" creationId="{F04D8955-1BC2-30CC-B78C-1238901E5A70}"/>
          </ac:spMkLst>
        </pc:spChg>
        <pc:picChg chg="add mod ord">
          <ac:chgData name="Felix Boutin" userId="4ae5cb21ea7c96ee" providerId="LiveId" clId="{FFBF6E3C-0688-42A6-A2DE-0C03BB4498CD}" dt="2023-06-01T19:33:52.104" v="1737" actId="22"/>
          <ac:picMkLst>
            <pc:docMk/>
            <pc:sldMk cId="1400663623" sldId="265"/>
            <ac:picMk id="5" creationId="{3B46E9EE-2B41-8E13-7880-D12C64EA64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2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6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4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6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9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4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9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1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18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4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F860-3E56-4F6B-AE8D-960AE1FE3D72}" type="datetimeFigureOut">
              <a:rPr lang="en-CA" smtClean="0"/>
              <a:t>2023-06-01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8B2457-9D51-48D0-94AF-34798E22DA7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0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11AA-A6AD-5130-ACBF-A7CAE9BEA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Travaux pratique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C150D-CBBE-FD6C-5387-9924BE9B3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83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B7F1-840C-17C6-BE0C-09EDEC3A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Mettre</a:t>
            </a:r>
            <a:r>
              <a:rPr lang="en-CA" dirty="0"/>
              <a:t> le </a:t>
            </a:r>
            <a:r>
              <a:rPr lang="en-CA" dirty="0" err="1"/>
              <a:t>controlleur</a:t>
            </a:r>
            <a:r>
              <a:rPr lang="en-CA" dirty="0"/>
              <a:t> dans la </a:t>
            </a:r>
            <a:r>
              <a:rPr lang="en-CA" dirty="0" err="1"/>
              <a:t>vue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6E9EE-2B41-8E13-7880-D12C64EA6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203" y="2016125"/>
            <a:ext cx="7263918" cy="3449638"/>
          </a:xfrm>
        </p:spPr>
      </p:pic>
    </p:spTree>
    <p:extLst>
      <p:ext uri="{BB962C8B-B14F-4D97-AF65-F5344CB8AC3E}">
        <p14:creationId xmlns:p14="http://schemas.microsoft.com/office/powerpoint/2010/main" val="140066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3579-000B-D525-D309-2F63CF55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 utilisant les lignes de commande, créer un nouveau projet </a:t>
            </a:r>
            <a:r>
              <a:rPr lang="fr-FR" sz="2000" dirty="0" err="1"/>
              <a:t>Laravel</a:t>
            </a:r>
            <a:r>
              <a:rPr lang="fr-FR" sz="2000" dirty="0"/>
              <a:t> nommée Maisonneuve{votre matricule} (1 pt)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9ED6-9F53-37A1-1DC0-E9EA28F7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# composer create-project --prefer-</a:t>
            </a:r>
            <a:r>
              <a:rPr lang="en-CA" dirty="0" err="1"/>
              <a:t>dist</a:t>
            </a:r>
            <a:r>
              <a:rPr lang="en-CA" dirty="0"/>
              <a:t> </a:t>
            </a:r>
            <a:r>
              <a:rPr lang="en-CA" dirty="0" err="1"/>
              <a:t>laravel</a:t>
            </a:r>
            <a:r>
              <a:rPr lang="en-CA" dirty="0"/>
              <a:t>/</a:t>
            </a:r>
            <a:r>
              <a:rPr lang="en-CA" dirty="0" err="1"/>
              <a:t>laravel</a:t>
            </a:r>
            <a:r>
              <a:rPr lang="en-CA" dirty="0"/>
              <a:t> MaisonneuveE2296135 "8"</a:t>
            </a:r>
          </a:p>
        </p:txBody>
      </p:sp>
    </p:spTree>
    <p:extLst>
      <p:ext uri="{BB962C8B-B14F-4D97-AF65-F5344CB8AC3E}">
        <p14:creationId xmlns:p14="http://schemas.microsoft.com/office/powerpoint/2010/main" val="136188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DFC9-9811-5BFD-06CA-973087CD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utilisant les lignes de commande, créer les modèles (1 pts)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1AAA-6E8B-1246-4337-2952E5F97E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err="1"/>
              <a:t>php</a:t>
            </a:r>
            <a:r>
              <a:rPr lang="en-CA" dirty="0"/>
              <a:t> artisan </a:t>
            </a:r>
            <a:r>
              <a:rPr lang="en-CA" dirty="0" err="1"/>
              <a:t>make:model</a:t>
            </a:r>
            <a:r>
              <a:rPr lang="en-CA" dirty="0"/>
              <a:t> </a:t>
            </a:r>
            <a:r>
              <a:rPr lang="en-CA" dirty="0" err="1"/>
              <a:t>Etudiant</a:t>
            </a:r>
            <a:endParaRPr lang="en-CA" dirty="0"/>
          </a:p>
          <a:p>
            <a:r>
              <a:rPr lang="sv-SE" dirty="0"/>
              <a:t>php artisan make:model Ville</a:t>
            </a:r>
          </a:p>
          <a:p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01458-47C9-9B87-DA1F-11063AB2C7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Modifier le .env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073809-0F7F-C64F-0D15-7605382D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90" y="2687053"/>
            <a:ext cx="4071363" cy="23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A7D3-918A-3FB2-5C9D-F233C341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utilisant les lignes de commande, créer les tables (2 pts)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24AD-2957-FAAE-F27A-6E92D853A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make:migration</a:t>
            </a:r>
            <a:r>
              <a:rPr lang="en-US" dirty="0"/>
              <a:t> </a:t>
            </a:r>
            <a:r>
              <a:rPr lang="en-US" dirty="0" err="1"/>
              <a:t>create_etudiants_table</a:t>
            </a:r>
            <a:endParaRPr lang="en-US" dirty="0"/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make:migration</a:t>
            </a:r>
            <a:r>
              <a:rPr lang="en-US" dirty="0"/>
              <a:t> </a:t>
            </a:r>
            <a:r>
              <a:rPr lang="en-US" dirty="0" err="1"/>
              <a:t>create_villes_table</a:t>
            </a: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46C30-22F5-E76A-A162-B3A1213249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Aller dans database-&gt;migrations-&gt;</a:t>
            </a:r>
            <a:r>
              <a:rPr lang="en-US" dirty="0" err="1"/>
              <a:t>etudiants</a:t>
            </a:r>
            <a:r>
              <a:rPr lang="en-US" dirty="0"/>
              <a:t> et completer les champs.</a:t>
            </a:r>
            <a:endParaRPr lang="en-CA" dirty="0"/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3EECC-7AAC-9109-DC92-1D2E362F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37" y="4674671"/>
            <a:ext cx="4290432" cy="937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90EF62-7235-347A-C4F3-5CF4F0C9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37" y="2995591"/>
            <a:ext cx="4290432" cy="15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1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A6B8-85CE-4D61-C267-D0303F58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utilisant les lignes de commande, créer les tables (2 pts)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4E9B-FAF1-8BE6-FE25-314DF653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Php</a:t>
            </a:r>
            <a:r>
              <a:rPr lang="en-CA" dirty="0"/>
              <a:t> artisan migrate</a:t>
            </a:r>
          </a:p>
          <a:p>
            <a:r>
              <a:rPr lang="en-CA" dirty="0" err="1"/>
              <a:t>Valider</a:t>
            </a:r>
            <a:r>
              <a:rPr lang="en-CA" dirty="0"/>
              <a:t> sur </a:t>
            </a:r>
            <a:r>
              <a:rPr lang="en-CA" dirty="0" err="1"/>
              <a:t>php</a:t>
            </a:r>
            <a:r>
              <a:rPr lang="en-CA" dirty="0"/>
              <a:t> my admin que la base a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créer</a:t>
            </a:r>
            <a:endParaRPr lang="en-CA" dirty="0"/>
          </a:p>
          <a:p>
            <a:r>
              <a:rPr lang="en-CA" dirty="0"/>
              <a:t>Validation :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F11F7-6427-FA2B-7165-1AE662BF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75" y="3628799"/>
            <a:ext cx="6652837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1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2C21-CE48-ED1D-D93A-EA09EA36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En utilisant les lignes de commande, saisir 15 nouvelles villes (1 pts) - . En utilisant les lignes de commande, saisir 100 nouveaux étudient (1 pts) Pour les questions 4 et 5, effectuez une recherche des propriétés de "</a:t>
            </a:r>
            <a:r>
              <a:rPr lang="fr-FR" sz="1600" dirty="0" err="1"/>
              <a:t>Factory</a:t>
            </a:r>
            <a:r>
              <a:rPr lang="fr-FR" sz="1600" dirty="0"/>
              <a:t>" pour remplir des valeurs telles que des noms, des adresses, des téléphones, etc. (pas de phrases ou de texte aléatoires). </a:t>
            </a:r>
            <a:endParaRPr lang="en-CA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A1AA-7E02-E7C1-839B-43BC77CC1B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err="1"/>
              <a:t>php</a:t>
            </a:r>
            <a:r>
              <a:rPr lang="en-CA" dirty="0"/>
              <a:t> artisan </a:t>
            </a:r>
            <a:r>
              <a:rPr lang="en-CA" dirty="0" err="1"/>
              <a:t>make:factory</a:t>
            </a:r>
            <a:r>
              <a:rPr lang="en-CA" dirty="0"/>
              <a:t> </a:t>
            </a:r>
            <a:r>
              <a:rPr lang="en-CA" dirty="0" err="1"/>
              <a:t>EtudiantFactory</a:t>
            </a:r>
            <a:r>
              <a:rPr lang="en-CA" dirty="0"/>
              <a:t> -m </a:t>
            </a:r>
            <a:r>
              <a:rPr lang="en-CA" dirty="0" err="1"/>
              <a:t>Etudiant</a:t>
            </a:r>
            <a:endParaRPr lang="en-CA" dirty="0"/>
          </a:p>
          <a:p>
            <a:r>
              <a:rPr lang="en-CA" dirty="0" err="1"/>
              <a:t>Ajouter</a:t>
            </a:r>
            <a:r>
              <a:rPr lang="en-CA" dirty="0"/>
              <a:t> dans </a:t>
            </a:r>
            <a:r>
              <a:rPr lang="en-CA" dirty="0" err="1"/>
              <a:t>EtudiantFactory.php</a:t>
            </a:r>
            <a:r>
              <a:rPr lang="en-CA" dirty="0"/>
              <a:t> 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Ville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CA" dirty="0"/>
          </a:p>
          <a:p>
            <a:r>
              <a:rPr lang="en-CA" dirty="0" err="1"/>
              <a:t>Valider</a:t>
            </a:r>
            <a:r>
              <a:rPr lang="en-CA" dirty="0"/>
              <a:t> dans factories que </a:t>
            </a:r>
            <a:r>
              <a:rPr lang="en-CA" dirty="0" err="1"/>
              <a:t>EtudiantFactory</a:t>
            </a:r>
            <a:r>
              <a:rPr lang="en-CA" dirty="0"/>
              <a:t> a bel et bien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créer</a:t>
            </a:r>
            <a:r>
              <a:rPr lang="en-CA" dirty="0"/>
              <a:t>.</a:t>
            </a:r>
          </a:p>
          <a:p>
            <a:r>
              <a:rPr lang="en-CA" dirty="0"/>
              <a:t> </a:t>
            </a:r>
            <a:r>
              <a:rPr lang="en-CA" dirty="0" err="1"/>
              <a:t>php</a:t>
            </a:r>
            <a:r>
              <a:rPr lang="en-CA" dirty="0"/>
              <a:t> artisan </a:t>
            </a:r>
            <a:r>
              <a:rPr lang="en-CA" dirty="0" err="1"/>
              <a:t>make:factory</a:t>
            </a:r>
            <a:r>
              <a:rPr lang="en-CA" dirty="0"/>
              <a:t> </a:t>
            </a:r>
            <a:r>
              <a:rPr lang="en-CA" dirty="0" err="1"/>
              <a:t>VilleFactory</a:t>
            </a:r>
            <a:r>
              <a:rPr lang="en-CA" dirty="0"/>
              <a:t> -m Ville </a:t>
            </a:r>
          </a:p>
          <a:p>
            <a:r>
              <a:rPr lang="en-CA" dirty="0" err="1"/>
              <a:t>Valider</a:t>
            </a:r>
            <a:r>
              <a:rPr lang="en-CA" dirty="0"/>
              <a:t> dans factories que </a:t>
            </a:r>
            <a:r>
              <a:rPr lang="en-CA" dirty="0" err="1"/>
              <a:t>VilleFactory</a:t>
            </a:r>
            <a:r>
              <a:rPr lang="en-CA" dirty="0"/>
              <a:t> a bel et bien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créer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D0C5F-6402-5122-E930-798C610C8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err="1"/>
              <a:t>Php</a:t>
            </a:r>
            <a:r>
              <a:rPr lang="en-CA" dirty="0"/>
              <a:t> artisan tinker</a:t>
            </a:r>
          </a:p>
          <a:p>
            <a:r>
              <a:rPr lang="en-CA" dirty="0" err="1"/>
              <a:t>Créer</a:t>
            </a:r>
            <a:r>
              <a:rPr lang="en-CA" dirty="0"/>
              <a:t> les </a:t>
            </a:r>
            <a:r>
              <a:rPr lang="en-CA" dirty="0" err="1"/>
              <a:t>villes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premier avec </a:t>
            </a:r>
            <a:r>
              <a:rPr lang="en-US" dirty="0"/>
              <a:t>\App\Models\Ville::factory()-&gt;times(15)-&gt;create() </a:t>
            </a:r>
          </a:p>
          <a:p>
            <a:r>
              <a:rPr lang="en-US" dirty="0" err="1"/>
              <a:t>Créer</a:t>
            </a:r>
            <a:r>
              <a:rPr lang="en-US" dirty="0"/>
              <a:t> les </a:t>
            </a:r>
            <a:r>
              <a:rPr lang="en-US" dirty="0" err="1"/>
              <a:t>étudiants</a:t>
            </a:r>
            <a:r>
              <a:rPr lang="en-US" dirty="0"/>
              <a:t> ensuite avec \App\Models\</a:t>
            </a:r>
            <a:r>
              <a:rPr lang="en-US" dirty="0" err="1"/>
              <a:t>Etudiant</a:t>
            </a:r>
            <a:r>
              <a:rPr lang="en-US" dirty="0"/>
              <a:t>::factory()-&gt;times(100)-&gt;create() </a:t>
            </a:r>
          </a:p>
          <a:p>
            <a:r>
              <a:rPr lang="en-US" dirty="0" err="1"/>
              <a:t>Valider</a:t>
            </a:r>
            <a:r>
              <a:rPr lang="en-US" dirty="0"/>
              <a:t> sur PhpMyAdmin que les </a:t>
            </a:r>
            <a:r>
              <a:rPr lang="en-US" dirty="0" err="1"/>
              <a:t>etudiants</a:t>
            </a:r>
            <a:r>
              <a:rPr lang="en-US" dirty="0"/>
              <a:t> et </a:t>
            </a:r>
            <a:r>
              <a:rPr lang="en-US" dirty="0" err="1"/>
              <a:t>villes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ajouter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16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BA89-0766-4E59-32FC-E508C87D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utilisant les lignes de commande, créer les contrôleurs (1 pts)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4342-DC21-D012-095C-ECFC9BA6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php</a:t>
            </a:r>
            <a:r>
              <a:rPr lang="en-CA" dirty="0"/>
              <a:t> artisan </a:t>
            </a:r>
            <a:r>
              <a:rPr lang="en-CA" dirty="0" err="1"/>
              <a:t>make:controller</a:t>
            </a:r>
            <a:r>
              <a:rPr lang="en-CA" dirty="0"/>
              <a:t> </a:t>
            </a:r>
            <a:r>
              <a:rPr lang="en-CA" dirty="0" err="1"/>
              <a:t>EtudiantController</a:t>
            </a:r>
            <a:r>
              <a:rPr lang="en-CA" dirty="0"/>
              <a:t> -m </a:t>
            </a:r>
            <a:r>
              <a:rPr lang="en-CA" dirty="0" err="1"/>
              <a:t>Etudiant</a:t>
            </a:r>
            <a:endParaRPr lang="en-CA" dirty="0"/>
          </a:p>
          <a:p>
            <a:r>
              <a:rPr lang="en-CA" dirty="0"/>
              <a:t> </a:t>
            </a:r>
            <a:r>
              <a:rPr lang="en-CA" dirty="0" err="1"/>
              <a:t>php</a:t>
            </a:r>
            <a:r>
              <a:rPr lang="en-CA" dirty="0"/>
              <a:t> artisan </a:t>
            </a:r>
            <a:r>
              <a:rPr lang="en-CA" dirty="0" err="1"/>
              <a:t>make:controller</a:t>
            </a:r>
            <a:r>
              <a:rPr lang="en-CA" dirty="0"/>
              <a:t> </a:t>
            </a:r>
            <a:r>
              <a:rPr lang="en-CA" dirty="0" err="1"/>
              <a:t>VilleController</a:t>
            </a:r>
            <a:r>
              <a:rPr lang="en-CA" dirty="0"/>
              <a:t> -m Ville</a:t>
            </a:r>
          </a:p>
        </p:txBody>
      </p:sp>
    </p:spTree>
    <p:extLst>
      <p:ext uri="{BB962C8B-B14F-4D97-AF65-F5344CB8AC3E}">
        <p14:creationId xmlns:p14="http://schemas.microsoft.com/office/powerpoint/2010/main" val="406573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BB77-3AF4-AF25-D84B-052CF47F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Créez votre </a:t>
            </a:r>
            <a:r>
              <a:rPr lang="fr-FR" sz="2400" dirty="0" err="1"/>
              <a:t>layout.blade</a:t>
            </a:r>
            <a:r>
              <a:rPr lang="fr-FR" sz="2400" dirty="0"/>
              <a:t> avec vous CSS, vous devez importer </a:t>
            </a:r>
            <a:r>
              <a:rPr lang="fr-FR" sz="2400" dirty="0" err="1"/>
              <a:t>bootstrap</a:t>
            </a:r>
            <a:r>
              <a:rPr lang="fr-FR" sz="2400" dirty="0"/>
              <a:t> (ou du CSS personnalise) et le concevoir selon vos préférences. (1 pts)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85E1-522F-7D18-E9E5-D71D0ED8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J’ai</a:t>
            </a:r>
            <a:r>
              <a:rPr lang="en-CA" dirty="0"/>
              <a:t> </a:t>
            </a:r>
            <a:r>
              <a:rPr lang="en-CA" dirty="0" err="1"/>
              <a:t>créer</a:t>
            </a:r>
            <a:r>
              <a:rPr lang="en-CA" dirty="0"/>
              <a:t> dans </a:t>
            </a:r>
            <a:r>
              <a:rPr lang="en-CA" dirty="0" err="1"/>
              <a:t>ressource</a:t>
            </a:r>
            <a:r>
              <a:rPr lang="en-CA" dirty="0"/>
              <a:t> views -&gt; </a:t>
            </a:r>
            <a:r>
              <a:rPr lang="en-CA" dirty="0" err="1"/>
              <a:t>layout.blade.php</a:t>
            </a:r>
            <a:r>
              <a:rPr lang="en-CA" dirty="0"/>
              <a:t> (layout = </a:t>
            </a:r>
            <a:r>
              <a:rPr lang="en-CA" dirty="0" err="1"/>
              <a:t>entête</a:t>
            </a:r>
            <a:r>
              <a:rPr lang="en-CA" dirty="0"/>
              <a:t> et pied de page)</a:t>
            </a:r>
          </a:p>
          <a:p>
            <a:r>
              <a:rPr lang="en-CA" dirty="0"/>
              <a:t>Pour </a:t>
            </a:r>
            <a:r>
              <a:rPr lang="en-CA" dirty="0" err="1"/>
              <a:t>créer</a:t>
            </a:r>
            <a:r>
              <a:rPr lang="en-CA" dirty="0"/>
              <a:t> la page </a:t>
            </a:r>
            <a:r>
              <a:rPr lang="en-CA" dirty="0" err="1"/>
              <a:t>d’accueil</a:t>
            </a:r>
            <a:r>
              <a:rPr lang="en-CA" dirty="0"/>
              <a:t> je </a:t>
            </a:r>
            <a:r>
              <a:rPr lang="en-CA" dirty="0" err="1"/>
              <a:t>créer</a:t>
            </a:r>
            <a:r>
              <a:rPr lang="en-CA" dirty="0"/>
              <a:t> ma route, je </a:t>
            </a:r>
            <a:r>
              <a:rPr lang="en-CA" dirty="0" err="1"/>
              <a:t>vais</a:t>
            </a:r>
            <a:r>
              <a:rPr lang="en-CA" dirty="0"/>
              <a:t> des routes-&gt;web et je </a:t>
            </a:r>
            <a:r>
              <a:rPr lang="en-CA" dirty="0" err="1"/>
              <a:t>créer</a:t>
            </a:r>
            <a:r>
              <a:rPr lang="en-CA" dirty="0"/>
              <a:t> ma route. Si dans </a:t>
            </a:r>
            <a:r>
              <a:rPr lang="en-CA" dirty="0" err="1"/>
              <a:t>l’url</a:t>
            </a:r>
            <a:r>
              <a:rPr lang="en-CA" dirty="0"/>
              <a:t> il y a index, </a:t>
            </a:r>
            <a:r>
              <a:rPr lang="en-CA" dirty="0" err="1"/>
              <a:t>aller</a:t>
            </a:r>
            <a:r>
              <a:rPr lang="en-CA" dirty="0"/>
              <a:t> </a:t>
            </a:r>
            <a:r>
              <a:rPr lang="en-CA" dirty="0" err="1"/>
              <a:t>chercher</a:t>
            </a:r>
            <a:r>
              <a:rPr lang="en-CA" dirty="0"/>
              <a:t> dans le controller </a:t>
            </a:r>
            <a:r>
              <a:rPr lang="en-CA" dirty="0" err="1"/>
              <a:t>étudiant</a:t>
            </a:r>
            <a:r>
              <a:rPr lang="en-CA" dirty="0"/>
              <a:t> la function “index”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D9DD4-03AB-A591-AFF5-C0A2BCB5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10" y="3802254"/>
            <a:ext cx="8992379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7BFD-C700-F4AB-C32D-37A514C3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Faire la </a:t>
            </a:r>
            <a:r>
              <a:rPr lang="en-CA" dirty="0" err="1"/>
              <a:t>fonction</a:t>
            </a:r>
            <a:r>
              <a:rPr lang="en-CA" dirty="0"/>
              <a:t> index dans le </a:t>
            </a:r>
            <a:r>
              <a:rPr lang="en-CA" dirty="0" err="1"/>
              <a:t>controlleur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5F7C-6A74-5AEE-4373-146720ED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Dans </a:t>
            </a:r>
            <a:r>
              <a:rPr lang="en-CA" dirty="0" err="1"/>
              <a:t>controlleur</a:t>
            </a:r>
            <a:r>
              <a:rPr lang="en-CA" dirty="0"/>
              <a:t>, faire la function index qui </a:t>
            </a:r>
            <a:r>
              <a:rPr lang="en-CA" dirty="0" err="1"/>
              <a:t>sélectionne</a:t>
            </a:r>
            <a:r>
              <a:rPr lang="en-CA" dirty="0"/>
              <a:t> </a:t>
            </a:r>
            <a:r>
              <a:rPr lang="en-CA" dirty="0" err="1"/>
              <a:t>tous</a:t>
            </a:r>
            <a:r>
              <a:rPr lang="en-CA" dirty="0"/>
              <a:t> les </a:t>
            </a:r>
            <a:r>
              <a:rPr lang="en-CA" dirty="0" err="1"/>
              <a:t>étudiants</a:t>
            </a:r>
            <a:r>
              <a:rPr lang="en-CA" dirty="0"/>
              <a:t> de la base de </a:t>
            </a:r>
            <a:r>
              <a:rPr lang="en-CA" dirty="0" err="1"/>
              <a:t>donnée</a:t>
            </a:r>
            <a:r>
              <a:rPr lang="en-CA" dirty="0"/>
              <a:t> et qui </a:t>
            </a:r>
            <a:r>
              <a:rPr lang="en-CA" dirty="0" err="1"/>
              <a:t>retourne</a:t>
            </a:r>
            <a:r>
              <a:rPr lang="en-CA" dirty="0"/>
              <a:t> la </a:t>
            </a:r>
            <a:r>
              <a:rPr lang="en-CA" dirty="0" err="1"/>
              <a:t>vue</a:t>
            </a:r>
            <a:r>
              <a:rPr lang="en-CA" dirty="0"/>
              <a:t> index , dans le folder blog, avec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parametre</a:t>
            </a:r>
            <a:r>
              <a:rPr lang="en-CA" dirty="0"/>
              <a:t> la variable </a:t>
            </a:r>
            <a:r>
              <a:rPr lang="en-CA" dirty="0" err="1"/>
              <a:t>étudiant</a:t>
            </a:r>
            <a:r>
              <a:rPr lang="en-CA" dirty="0"/>
              <a:t> (</a:t>
            </a:r>
            <a:r>
              <a:rPr lang="en-CA" dirty="0" err="1"/>
              <a:t>venant</a:t>
            </a:r>
            <a:r>
              <a:rPr lang="en-CA" dirty="0"/>
              <a:t> du query).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B027B-D47C-35AF-97E6-F955DC86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95" y="3613608"/>
            <a:ext cx="5037257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29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</TotalTime>
  <Words>504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Gill Sans MT</vt:lpstr>
      <vt:lpstr>Gallery</vt:lpstr>
      <vt:lpstr>Travaux pratique 1</vt:lpstr>
      <vt:lpstr>En utilisant les lignes de commande, créer un nouveau projet Laravel nommée Maisonneuve{votre matricule} (1 pt)</vt:lpstr>
      <vt:lpstr>En utilisant les lignes de commande, créer les modèles (1 pts)</vt:lpstr>
      <vt:lpstr>En utilisant les lignes de commande, créer les tables (2 pts)</vt:lpstr>
      <vt:lpstr>En utilisant les lignes de commande, créer les tables (2 pts) </vt:lpstr>
      <vt:lpstr>En utilisant les lignes de commande, saisir 15 nouvelles villes (1 pts) - . En utilisant les lignes de commande, saisir 100 nouveaux étudient (1 pts) Pour les questions 4 et 5, effectuez une recherche des propriétés de "Factory" pour remplir des valeurs telles que des noms, des adresses, des téléphones, etc. (pas de phrases ou de texte aléatoires). </vt:lpstr>
      <vt:lpstr>En utilisant les lignes de commande, créer les contrôleurs (1 pts)</vt:lpstr>
      <vt:lpstr>Créez votre layout.blade avec vous CSS, vous devez importer bootstrap (ou du CSS personnalise) et le concevoir selon vos préférences. (1 pts)</vt:lpstr>
      <vt:lpstr>Faire la fonction index dans le controlleur</vt:lpstr>
      <vt:lpstr>Mettre le controlleur dans la vue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Travaux pratique 1</dc:title>
  <dc:creator>Felix Boutin</dc:creator>
  <cp:lastModifiedBy>Felix Boutin</cp:lastModifiedBy>
  <cp:revision>1</cp:revision>
  <dcterms:created xsi:type="dcterms:W3CDTF">2023-06-01T16:55:39Z</dcterms:created>
  <dcterms:modified xsi:type="dcterms:W3CDTF">2023-06-01T19:34:00Z</dcterms:modified>
</cp:coreProperties>
</file>