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61" r:id="rId2"/>
    <p:sldId id="257" r:id="rId3"/>
    <p:sldId id="265" r:id="rId4"/>
    <p:sldId id="263" r:id="rId5"/>
    <p:sldId id="269" r:id="rId6"/>
    <p:sldId id="271" r:id="rId7"/>
    <p:sldId id="270" r:id="rId8"/>
    <p:sldId id="273" r:id="rId9"/>
    <p:sldId id="272" r:id="rId10"/>
    <p:sldId id="274" r:id="rId11"/>
    <p:sldId id="275" r:id="rId12"/>
    <p:sldId id="276" r:id="rId13"/>
    <p:sldId id="268" r:id="rId14"/>
    <p:sldId id="277" r:id="rId15"/>
    <p:sldId id="278" r:id="rId16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40" autoAdjust="0"/>
    <p:restoredTop sz="94706" autoAdjust="0"/>
  </p:normalViewPr>
  <p:slideViewPr>
    <p:cSldViewPr snapToGrid="0">
      <p:cViewPr>
        <p:scale>
          <a:sx n="100" d="100"/>
          <a:sy n="100" d="100"/>
        </p:scale>
        <p:origin x="2004" y="462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09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F6CC08C-0E47-404A-9C27-EA1B4EE4C7CA}" type="datetime4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2019년 8월 27일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E16EC8A-0758-4FA9-BF4D-3119057076D1}" type="datetime4">
              <a:rPr lang="ko-KR" altLang="en-US" smtClean="0"/>
              <a:pPr/>
              <a:t>2019년 8월 27일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 smtClean="0"/>
              <a:t>마스터 텍스트 스타일을 편집하려면 클릭하세요</a:t>
            </a:r>
            <a:r>
              <a:rPr lang="en-US" altLang="ko-KR" noProof="0" dirty="0" smtClean="0"/>
              <a:t>.</a:t>
            </a:r>
          </a:p>
          <a:p>
            <a:pPr lvl="1" rtl="0"/>
            <a:r>
              <a:rPr lang="ko-KR" altLang="en-US" noProof="0" dirty="0" smtClean="0"/>
              <a:t>둘째 수준</a:t>
            </a:r>
          </a:p>
          <a:p>
            <a:pPr lvl="2" rtl="0"/>
            <a:r>
              <a:rPr lang="ko-KR" altLang="en-US" noProof="0" dirty="0" smtClean="0"/>
              <a:t>셋째 수준</a:t>
            </a:r>
          </a:p>
          <a:p>
            <a:pPr lvl="3" rtl="0"/>
            <a:r>
              <a:rPr lang="ko-KR" altLang="en-US" noProof="0" dirty="0" smtClean="0"/>
              <a:t>넷째 수준</a:t>
            </a:r>
          </a:p>
          <a:p>
            <a:pPr lvl="4" rtl="0"/>
            <a:r>
              <a:rPr lang="ko-KR" altLang="en-US" noProof="0" dirty="0" smtClean="0"/>
              <a:t>다섯째 수준</a:t>
            </a:r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2869989-EB00-4EE7-BCB5-25BDC5BB29F8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90996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05918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93813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194640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13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557213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14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72773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15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649992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568417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2737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654811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071072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63950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171394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728066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직선 연결선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그룹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직선 연결선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그룹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직선 연결선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직선 연결선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그룹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직선 연결선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그룹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직선 연결선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직선 연결선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100000"/>
              </a:lnSpc>
              <a:defRPr sz="8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 smtClean="0"/>
              <a:t>클릭하여 마스터 부제목 스타일 편집</a:t>
            </a:r>
            <a:endParaRPr lang="ko-KR" altLang="en-US" noProof="0" dirty="0"/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smtClean="0"/>
              <a:t>바닥글 추가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A5B65E4-62A8-4988-B07B-5D6D443B14ED}" type="datetime4">
              <a:rPr lang="ko-KR" altLang="en-US" smtClean="0"/>
              <a:t>2019년 8월 27일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 smtClean="0"/>
              <a:t>바닥글 추가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8EB6286-0DE7-4336-9826-977AD102FCF2}" type="datetime4">
              <a:rPr lang="ko-KR" altLang="en-US" noProof="0" smtClean="0"/>
              <a:t>2019년 8월 27일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 smtClean="0"/>
              <a:t>바닥글 추가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5419DA-7218-42E5-A443-F000500111E1}" type="datetime4">
              <a:rPr lang="ko-KR" altLang="en-US" noProof="0" smtClean="0"/>
              <a:t>2019년 8월 27일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직선 연결선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그룹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직선 연결선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그룹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그룹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직선 연결선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그룹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 smtClean="0"/>
              <a:t>바닥글 추가</a:t>
            </a:r>
            <a:endParaRPr lang="ko-KR" altLang="en-US" noProof="0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498C52F-1DF1-4226-BAB6-C1E2EE4C9D62}" type="datetime4">
              <a:rPr lang="ko-KR" altLang="en-US" noProof="0" smtClean="0"/>
              <a:t>2019년 8월 27일</a:t>
            </a:fld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 smtClean="0"/>
              <a:t>바닥글 추가</a:t>
            </a:r>
            <a:endParaRPr lang="ko-KR" altLang="en-US" noProof="0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B1E1FFC-F755-4558-8D3C-A157D1A01A8A}" type="datetime4">
              <a:rPr lang="ko-KR" altLang="en-US" noProof="0" smtClean="0"/>
              <a:t>2019년 8월 27일</a:t>
            </a:fld>
            <a:endParaRPr lang="ko-KR" altLang="en-US" noProof="0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 smtClean="0"/>
              <a:t>바닥글 추가</a:t>
            </a:r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A2A33C0-A4A8-4C90-B6DA-35B8CF58C816}" type="datetime4">
              <a:rPr lang="ko-KR" altLang="en-US" noProof="0" smtClean="0"/>
              <a:t>2019년 8월 27일</a:t>
            </a:fld>
            <a:endParaRPr lang="ko-KR" altLang="en-US" noProof="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그룹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직선 연결선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연결선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연결선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직선 연결선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직선 연결선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직선 연결선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연결선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연결선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연결선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연결선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직선 연결선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연결선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직선 연결선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그룹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직선 연결선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직선 연결선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직선 연결선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직선 연결선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직선 연결선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그룹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직선 연결선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직선 연결선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직선 연결선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직선 연결선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직선 연결선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직선 연결선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직선 연결선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직선 연결선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직선 연결선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직선 연결선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그룹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직선 연결선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직선 연결선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직선 연결선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직선 연결선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직선 연결선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그룹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직선 연결선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직선 연결선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직선 연결선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직선 연결선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직선 연결선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직선 연결선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직선 연결선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직선 연결선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직선 연결선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직선 연결선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바닥글 개체 틀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 smtClean="0"/>
              <a:t>바닥글 추가</a:t>
            </a:r>
            <a:endParaRPr lang="ko-KR" altLang="en-US" noProof="0" dirty="0"/>
          </a:p>
        </p:txBody>
      </p:sp>
      <p:sp>
        <p:nvSpPr>
          <p:cNvPr id="212" name="날짜 개체 틀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3CB1B8F-A14A-4BE4-A9B9-3B263F04145C}" type="datetime4">
              <a:rPr lang="ko-KR" altLang="en-US" noProof="0" smtClean="0"/>
              <a:t>2019년 8월 27일</a:t>
            </a:fld>
            <a:endParaRPr lang="ko-KR" altLang="en-US" noProof="0" dirty="0"/>
          </a:p>
        </p:txBody>
      </p:sp>
      <p:sp>
        <p:nvSpPr>
          <p:cNvPr id="214" name="슬라이드 번호 개체 틀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직선 연결선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그룹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직선 연결선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그룹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직선 연결선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그룹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직선 연결선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그룹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직선 연결선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직사각형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cxnSp>
        <p:nvCxnSpPr>
          <p:cNvPr id="60" name="직선 연결선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 smtClean="0"/>
              <a:t>바닥글 추가</a:t>
            </a:r>
            <a:endParaRPr lang="ko-KR" altLang="en-US" noProof="0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B9196A3-957C-4113-A568-B6ED9AEA3D01}" type="datetime4">
              <a:rPr lang="ko-KR" altLang="en-US" noProof="0" smtClean="0"/>
              <a:t>2019년 8월 27일</a:t>
            </a:fld>
            <a:endParaRPr lang="ko-KR" altLang="en-US" noProof="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직선 연결선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그룹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직선 연결선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그룹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그룹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직선 연결선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그룹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직사각형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9" name="직선 연결선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 descr="이미지를 추가할 수 있는 빈 개체 틀입니다. 개체 틀을 클릭하고 추가할 이미지를 선택합니다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 smtClean="0"/>
              <a:t>그림을 추가하려면 아이콘을 클릭하십시오</a:t>
            </a:r>
            <a:endParaRPr lang="en-US" altLang="ko-KR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그룹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직선 연결선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그룹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직선 연결선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직선 연결선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직선 연결선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직선 연결선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직선 연결선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그룹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직선 연결선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직선 연결선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직선 연결선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직선 연결선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직선 연결선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직선 연결선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직선 연결선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직선 연결선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직선 연결선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직선 연결선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그룹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직선 연결선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직선 연결선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직선 연결선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직선 연결선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직선 연결선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그룹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직선 연결선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직선 연결선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직선 연결선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직선 연결선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직선 연결선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직선 연결선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직선 연결선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직선 연결선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직선 연결선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noProof="0" dirty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 smtClean="0"/>
              <a:t>마스터 텍스트 스타일을 편집하려면 클릭하세요</a:t>
            </a:r>
            <a:r>
              <a:rPr lang="en-US" altLang="ko-KR" noProof="0" dirty="0" smtClean="0"/>
              <a:t>.</a:t>
            </a:r>
          </a:p>
          <a:p>
            <a:pPr lvl="1" rtl="0"/>
            <a:r>
              <a:rPr lang="ko-KR" altLang="en-US" noProof="0" dirty="0" smtClean="0"/>
              <a:t>둘째 수준</a:t>
            </a:r>
          </a:p>
          <a:p>
            <a:pPr lvl="2" rtl="0"/>
            <a:r>
              <a:rPr lang="ko-KR" altLang="en-US" noProof="0" dirty="0" smtClean="0"/>
              <a:t>셋째 수준</a:t>
            </a:r>
          </a:p>
          <a:p>
            <a:pPr lvl="3" rtl="0"/>
            <a:r>
              <a:rPr lang="ko-KR" altLang="en-US" noProof="0" dirty="0" smtClean="0"/>
              <a:t>넷째 수준</a:t>
            </a:r>
          </a:p>
          <a:p>
            <a:pPr lvl="4" rtl="0"/>
            <a:r>
              <a:rPr lang="ko-KR" altLang="en-US" noProof="0" dirty="0" smtClean="0"/>
              <a:t>다섯째 수준</a:t>
            </a:r>
            <a:endParaRPr lang="ko-KR" altLang="en-US" noProof="0" dirty="0"/>
          </a:p>
        </p:txBody>
      </p:sp>
      <p:cxnSp>
        <p:nvCxnSpPr>
          <p:cNvPr id="148" name="직선 연결선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 smtClean="0"/>
              <a:t>바닥글 추가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841261" y="6289679"/>
            <a:ext cx="1418727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8BEB146-D335-4DA5-9826-58595BCDBE2E}" type="datetime4">
              <a:rPr lang="ko-KR" altLang="en-US" noProof="0" smtClean="0"/>
              <a:t>2019년 8월 27일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685800" indent="-179388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914400" indent="-182880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1430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13716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hyperlink" Target="POST%20_payment.png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hyperlink" Target="GET%20_statistics_groupId=%7bGROUP_ID%7d.png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카카오페이 테스트 어플리케이션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실행 방법 및 코드 구조 설명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smtClean="0"/>
              <a:t>패키지 구조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19233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smtClean="0"/>
              <a:t>패키지 구조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295400" y="1918446"/>
            <a:ext cx="9601200" cy="3810001"/>
          </a:xfrm>
        </p:spPr>
        <p:txBody>
          <a:bodyPr rtlCol="0">
            <a:normAutofit fontScale="92500" lnSpcReduction="20000"/>
          </a:bodyPr>
          <a:lstStyle/>
          <a:p>
            <a:pPr rtl="0"/>
            <a:r>
              <a:rPr lang="en-US" altLang="ko-KR" smtClean="0"/>
              <a:t>gh.shin : </a:t>
            </a:r>
            <a:r>
              <a:rPr lang="ko-KR" altLang="en-US" smtClean="0"/>
              <a:t>메인클래스 및 상수 패키지</a:t>
            </a:r>
            <a:endParaRPr lang="en-US" altLang="ko-KR" smtClean="0"/>
          </a:p>
          <a:p>
            <a:pPr rtl="0"/>
            <a:r>
              <a:rPr lang="en-US" altLang="ko-KR" smtClean="0"/>
              <a:t>gh.shin.entity : Hibernate </a:t>
            </a:r>
            <a:r>
              <a:rPr lang="ko-KR" altLang="en-US" smtClean="0"/>
              <a:t>패키지</a:t>
            </a:r>
            <a:endParaRPr lang="en-US" altLang="ko-KR" smtClean="0"/>
          </a:p>
          <a:p>
            <a:pPr rtl="0"/>
            <a:r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gh.shin.entity.repo : Spring Data JPA Repository </a:t>
            </a:r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패키지</a:t>
            </a:r>
            <a:endParaRPr lang="en-US" altLang="ko-KR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rtl="0"/>
            <a:r>
              <a:rPr lang="en-US" altLang="ko-KR" smtClean="0"/>
              <a:t>gh.shin.group : </a:t>
            </a:r>
            <a:r>
              <a:rPr lang="ko-KR" altLang="en-US" smtClean="0"/>
              <a:t>그룹 분류 관련 패키지</a:t>
            </a:r>
            <a:endParaRPr lang="en-US" altLang="ko-KR" smtClean="0"/>
          </a:p>
          <a:p>
            <a:pPr rtl="0"/>
            <a:r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gh.shin.service : </a:t>
            </a:r>
            <a:r>
              <a:rPr lang="en-US" altLang="ko-KR" smtClean="0"/>
              <a:t>Service </a:t>
            </a:r>
            <a:r>
              <a:rPr lang="ko-KR" altLang="en-US" smtClean="0"/>
              <a:t>패키지</a:t>
            </a:r>
            <a:endParaRPr lang="en-US" altLang="ko-KR" smtClean="0"/>
          </a:p>
          <a:p>
            <a:pPr rtl="0"/>
            <a:r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gh.shin.util : Excepiton, Validator </a:t>
            </a:r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등 </a:t>
            </a:r>
            <a:r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util </a:t>
            </a:r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패키지</a:t>
            </a:r>
            <a:endParaRPr lang="en-US" altLang="ko-KR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rtl="0"/>
            <a:r>
              <a:rPr lang="en-US" altLang="ko-KR" smtClean="0"/>
              <a:t>gh.shin.web : Controller, Domain </a:t>
            </a:r>
            <a:r>
              <a:rPr lang="ko-KR" altLang="en-US" smtClean="0"/>
              <a:t>관련 패키지</a:t>
            </a:r>
            <a:endParaRPr lang="en-US" altLang="ko-KR" smtClean="0"/>
          </a:p>
          <a:p>
            <a:pPr rtl="0"/>
            <a:r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gh.shin.web.controller : Controller </a:t>
            </a:r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패키지</a:t>
            </a:r>
            <a:endParaRPr lang="en-US" altLang="ko-KR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rtl="0"/>
            <a:r>
              <a:rPr lang="en-US" altLang="ko-KR" smtClean="0"/>
              <a:t>gh.shin.web.value : Domain </a:t>
            </a:r>
            <a:r>
              <a:rPr lang="ko-KR" altLang="en-US" smtClean="0"/>
              <a:t>패키지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97999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smtClean="0"/>
              <a:t>코드</a:t>
            </a:r>
            <a:r>
              <a:rPr lang="ko-KR" altLang="en-US" smtClean="0"/>
              <a:t> 구조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43663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7418" y="0"/>
            <a:ext cx="9174582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16379" y="1469571"/>
            <a:ext cx="1821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hlinkClick r:id="rId4" action="ppaction://hlinkfile"/>
              </a:rPr>
              <a:t>POST /payment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4302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3240" y="1687181"/>
            <a:ext cx="9128760" cy="455645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16379" y="1469571"/>
            <a:ext cx="4072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hlinkClick r:id="rId4" action="ppaction://hlinkfile"/>
              </a:rPr>
              <a:t>GET /statistics?groupId={GROUP_ID}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7589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93024" y="3044279"/>
            <a:ext cx="300595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감사합니다</a:t>
            </a:r>
            <a:endParaRPr lang="ko-KR" altLang="en-US" sz="4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1311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Payment-test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ko-KR" altLang="en-US" smtClean="0"/>
              <a:t>코드 실행 방법</a:t>
            </a:r>
            <a:endParaRPr lang="en-US" altLang="ko-KR" smtClean="0"/>
          </a:p>
          <a:p>
            <a:pPr lvl="1"/>
            <a:r>
              <a:rPr lang="en-US" altLang="ko-KR" smtClean="0"/>
              <a:t>IDE</a:t>
            </a:r>
          </a:p>
          <a:p>
            <a:pPr lvl="1"/>
            <a:r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jar</a:t>
            </a:r>
          </a:p>
          <a:p>
            <a:r>
              <a:rPr lang="ko-KR" altLang="en-US" smtClean="0"/>
              <a:t>초기 기동 프로세스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rtl="0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패키지 구조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rtl="0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코드 구조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코드 실행 방법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62296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smtClean="0"/>
              <a:t>코드 실행 방법 </a:t>
            </a:r>
            <a:r>
              <a:rPr lang="en-US" altLang="ko-KR" smtClean="0"/>
              <a:t>- IDE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295400" y="1918446"/>
            <a:ext cx="9601200" cy="3810001"/>
          </a:xfrm>
        </p:spPr>
        <p:txBody>
          <a:bodyPr rtlCol="0"/>
          <a:lstStyle/>
          <a:p>
            <a:pPr rtl="0"/>
            <a:r>
              <a:rPr lang="en-US" altLang="ko-KR" smtClean="0"/>
              <a:t>$ </a:t>
            </a:r>
            <a:r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git clone</a:t>
            </a:r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mtClean="0"/>
              <a:t>https://github.com/keke1123/payment-test</a:t>
            </a:r>
            <a:endParaRPr lang="ko-KR" altLang="en-US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rtl="0"/>
            <a:r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Maven project</a:t>
            </a:r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로 </a:t>
            </a:r>
            <a:r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import</a:t>
            </a:r>
            <a:endParaRPr lang="ko-KR" altLang="en-US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rtl="0"/>
            <a:r>
              <a:rPr lang="en-US" altLang="ko-KR" smtClean="0"/>
              <a:t>gh.shin.PaymentApp </a:t>
            </a:r>
            <a:r>
              <a:rPr lang="ko-KR" altLang="en-US" smtClean="0"/>
              <a:t>클래스 실행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75092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smtClean="0"/>
              <a:t>코드 실행 방법 </a:t>
            </a:r>
            <a:r>
              <a:rPr lang="en-US" altLang="ko-KR" smtClean="0"/>
              <a:t>- jar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295400" y="1918446"/>
            <a:ext cx="9601200" cy="3810001"/>
          </a:xfrm>
        </p:spPr>
        <p:txBody>
          <a:bodyPr rtlCol="0"/>
          <a:lstStyle/>
          <a:p>
            <a:pPr rtl="0"/>
            <a:r>
              <a:rPr lang="en-US" altLang="ko-KR" smtClean="0"/>
              <a:t>$ </a:t>
            </a:r>
            <a:r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git clone</a:t>
            </a:r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mtClean="0"/>
              <a:t>https://github.com/keke1123/payment-test</a:t>
            </a:r>
            <a:endParaRPr lang="ko-KR" altLang="en-US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rtl="0"/>
            <a:r>
              <a:rPr lang="en-US" altLang="ko-KR" smtClean="0"/>
              <a:t>$ mvn package</a:t>
            </a:r>
            <a:endParaRPr lang="ko-KR" altLang="en-US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rtl="0"/>
            <a:r>
              <a:rPr lang="en-US" altLang="ko-KR" smtClean="0"/>
              <a:t>$ java –jar payment-test-1.0.jar –spring.config.location=file://{application.properties </a:t>
            </a:r>
            <a:r>
              <a:rPr lang="ko-KR" altLang="en-US" smtClean="0"/>
              <a:t>파일 경로</a:t>
            </a:r>
            <a:r>
              <a:rPr lang="en-US" altLang="ko-KR" smtClean="0"/>
              <a:t>}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8888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smtClean="0"/>
              <a:t>코드 실행 </a:t>
            </a:r>
            <a:r>
              <a:rPr lang="ko-KR" altLang="en-US" smtClean="0"/>
              <a:t>스크린샷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868" y="1646238"/>
            <a:ext cx="11030264" cy="4319229"/>
          </a:xfrm>
        </p:spPr>
      </p:pic>
    </p:spTree>
    <p:extLst>
      <p:ext uri="{BB962C8B-B14F-4D97-AF65-F5344CB8AC3E}">
        <p14:creationId xmlns:p14="http://schemas.microsoft.com/office/powerpoint/2010/main" val="1450561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smtClean="0"/>
              <a:t>초기 기동 프로세스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8646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smtClean="0"/>
              <a:t>초기 기동 프로세스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295400" y="1918446"/>
            <a:ext cx="9601200" cy="3810001"/>
          </a:xfrm>
        </p:spPr>
        <p:txBody>
          <a:bodyPr rtlCol="0">
            <a:normAutofit lnSpcReduction="10000"/>
          </a:bodyPr>
          <a:lstStyle/>
          <a:p>
            <a:pPr marL="457200" indent="-457200" rtl="0">
              <a:buFont typeface="+mj-lt"/>
              <a:buAutoNum type="arabicPeriod"/>
            </a:pPr>
            <a:r>
              <a:rPr lang="en-US" altLang="ko-KR" smtClean="0"/>
              <a:t>PaymentApp.main </a:t>
            </a:r>
            <a:r>
              <a:rPr lang="ko-KR" altLang="en-US" smtClean="0"/>
              <a:t>메서드 실행</a:t>
            </a:r>
            <a:endParaRPr lang="en-US" altLang="ko-KR" smtClean="0"/>
          </a:p>
          <a:p>
            <a:pPr marL="457200" indent="-457200" rtl="0">
              <a:buFont typeface="+mj-lt"/>
              <a:buAutoNum type="arabicPeriod"/>
            </a:pPr>
            <a:r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-Dfile.encoding=UTF-8 </a:t>
            </a:r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확인</a:t>
            </a:r>
            <a:endParaRPr lang="en-US" altLang="ko-KR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 rtl="0">
              <a:buFont typeface="+mj-lt"/>
              <a:buAutoNum type="arabicPeriod"/>
            </a:pPr>
            <a:r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Run Spring boot</a:t>
            </a:r>
          </a:p>
          <a:p>
            <a:pPr marL="457200" indent="-457200" rtl="0">
              <a:buFont typeface="+mj-lt"/>
              <a:buAutoNum type="arabicPeriod"/>
            </a:pPr>
            <a:r>
              <a:rPr lang="ko-KR" altLang="en-US" smtClean="0"/>
              <a:t>그룹 분류 정책 </a:t>
            </a:r>
            <a:r>
              <a:rPr lang="en-US" altLang="ko-KR" smtClean="0"/>
              <a:t>factory</a:t>
            </a:r>
            <a:r>
              <a:rPr lang="ko-KR" altLang="en-US" smtClean="0"/>
              <a:t>를 </a:t>
            </a:r>
            <a:r>
              <a:rPr lang="en-US" altLang="ko-KR" smtClean="0"/>
              <a:t>Bean</a:t>
            </a:r>
            <a:r>
              <a:rPr lang="ko-KR" altLang="en-US" smtClean="0"/>
              <a:t>으로 등록</a:t>
            </a:r>
            <a:endParaRPr lang="en-US" altLang="ko-KR" smtClean="0"/>
          </a:p>
          <a:p>
            <a:pPr marL="457200" indent="-457200" rtl="0">
              <a:buFont typeface="+mj-lt"/>
              <a:buAutoNum type="arabicPeriod"/>
            </a:pPr>
            <a:r>
              <a:rPr lang="en-US" altLang="ko-KR" smtClean="0"/>
              <a:t>csv/accounts.csv, csv/payments.csv </a:t>
            </a:r>
            <a:r>
              <a:rPr lang="ko-KR" altLang="en-US" smtClean="0"/>
              <a:t>파일을 읽어들여 </a:t>
            </a:r>
            <a:r>
              <a:rPr lang="en-US" altLang="ko-KR" smtClean="0"/>
              <a:t>H2 DB</a:t>
            </a:r>
            <a:r>
              <a:rPr lang="ko-KR" altLang="en-US" smtClean="0"/>
              <a:t>에 적재 </a:t>
            </a:r>
            <a:r>
              <a:rPr lang="en-US" altLang="ko-KR" smtClean="0"/>
              <a:t>(ACCOUNT_DATA, PAYMENT_DATA </a:t>
            </a:r>
            <a:r>
              <a:rPr lang="ko-KR" altLang="en-US" smtClean="0"/>
              <a:t>테이블</a:t>
            </a:r>
            <a:r>
              <a:rPr lang="en-US" altLang="ko-KR" smtClean="0"/>
              <a:t>)</a:t>
            </a:r>
          </a:p>
          <a:p>
            <a:pPr marL="457200" indent="-457200" rtl="0">
              <a:buFont typeface="+mj-lt"/>
              <a:buAutoNum type="arabicPeriod"/>
            </a:pPr>
            <a:r>
              <a:rPr lang="ko-KR" altLang="en-US" smtClean="0"/>
              <a:t>적재된 </a:t>
            </a:r>
            <a:r>
              <a:rPr lang="en-US" altLang="ko-KR" smtClean="0"/>
              <a:t>payments </a:t>
            </a:r>
            <a:r>
              <a:rPr lang="ko-KR" altLang="en-US" smtClean="0"/>
              <a:t>정보를 이용하여 </a:t>
            </a:r>
            <a:r>
              <a:rPr lang="en-US" altLang="ko-KR" smtClean="0"/>
              <a:t>PAYMENT_SUMMARY </a:t>
            </a:r>
            <a:r>
              <a:rPr lang="ko-KR" altLang="en-US" smtClean="0"/>
              <a:t>테이블에 그룹별 통계정보 생성</a:t>
            </a:r>
            <a:endParaRPr lang="en-US" altLang="ko-KR" smtClean="0"/>
          </a:p>
          <a:p>
            <a:pPr marL="457200" indent="-457200" rtl="0">
              <a:buFont typeface="+mj-lt"/>
              <a:buAutoNum type="arabicPeriod"/>
            </a:pPr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각각 </a:t>
            </a:r>
            <a:r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DB</a:t>
            </a:r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에 적재된 데이터 카운트 로깅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13834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smtClean="0"/>
              <a:t>코드 실행 </a:t>
            </a:r>
            <a:r>
              <a:rPr lang="ko-KR" altLang="en-US" smtClean="0"/>
              <a:t>스크린샷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868" y="1646238"/>
            <a:ext cx="11030264" cy="4319229"/>
          </a:xfrm>
        </p:spPr>
      </p:pic>
      <p:sp>
        <p:nvSpPr>
          <p:cNvPr id="3" name="직사각형 2"/>
          <p:cNvSpPr/>
          <p:nvPr/>
        </p:nvSpPr>
        <p:spPr>
          <a:xfrm>
            <a:off x="5094514" y="5233307"/>
            <a:ext cx="2579915" cy="3429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053942" y="4551659"/>
            <a:ext cx="44169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account </a:t>
            </a:r>
            <a:r>
              <a:rPr lang="ko-KR" altLang="en-US" sz="160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정보 </a:t>
            </a:r>
            <a:r>
              <a:rPr lang="en-US" altLang="ko-KR" sz="160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30</a:t>
            </a:r>
            <a:r>
              <a:rPr lang="ko-KR" altLang="en-US" sz="160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건</a:t>
            </a:r>
            <a:r>
              <a:rPr lang="en-US" altLang="ko-KR" sz="160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payment </a:t>
            </a:r>
            <a:r>
              <a:rPr lang="ko-KR" altLang="en-US" sz="160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정보 </a:t>
            </a:r>
            <a:r>
              <a:rPr lang="en-US" altLang="ko-KR" sz="160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100</a:t>
            </a:r>
            <a:r>
              <a:rPr lang="ko-KR" altLang="en-US" sz="160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건 생성</a:t>
            </a:r>
            <a:endParaRPr lang="en-US" altLang="ko-KR" sz="1600" smtClean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60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60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그룹 통계 생성</a:t>
            </a:r>
            <a:endParaRPr lang="ko-KR" altLang="en-US" sz="160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82049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다이아몬드 눈금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35_TF03031015.potx" id="{F6057CD7-E939-41B0-9CD8-F78C3ECD62E6}" vid="{727B2B63-277E-450C-810D-266E0B2ED1D9}"/>
    </a:ext>
  </a:extLst>
</a:theme>
</file>

<file path=ppt/theme/theme2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비즈니스 다이아몬드 눈금 프레젠테이션(와이드스크린)</Template>
  <TotalTime>103</TotalTime>
  <Words>224</Words>
  <Application>Microsoft Office PowerPoint</Application>
  <PresentationFormat>와이드스크린</PresentationFormat>
  <Paragraphs>61</Paragraphs>
  <Slides>15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HY중고딕</vt:lpstr>
      <vt:lpstr>맑은 고딕</vt:lpstr>
      <vt:lpstr>Arial</vt:lpstr>
      <vt:lpstr>다이아몬드 눈금 16x9</vt:lpstr>
      <vt:lpstr>카카오페이 테스트 어플리케이션</vt:lpstr>
      <vt:lpstr>Payment-test</vt:lpstr>
      <vt:lpstr>코드 실행 방법</vt:lpstr>
      <vt:lpstr>코드 실행 방법 - IDE</vt:lpstr>
      <vt:lpstr>코드 실행 방법 - jar</vt:lpstr>
      <vt:lpstr>코드 실행 스크린샷</vt:lpstr>
      <vt:lpstr>초기 기동 프로세스</vt:lpstr>
      <vt:lpstr>초기 기동 프로세스</vt:lpstr>
      <vt:lpstr>코드 실행 스크린샷</vt:lpstr>
      <vt:lpstr>패키지 구조</vt:lpstr>
      <vt:lpstr>패키지 구조</vt:lpstr>
      <vt:lpstr>코드 구조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카카오페이 테스트 어플리케이션</dc:title>
  <dc:creator>신 건호</dc:creator>
  <cp:lastModifiedBy>신 건호</cp:lastModifiedBy>
  <cp:revision>6</cp:revision>
  <dcterms:created xsi:type="dcterms:W3CDTF">2019-08-27T00:17:33Z</dcterms:created>
  <dcterms:modified xsi:type="dcterms:W3CDTF">2019-08-27T02:01:22Z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