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DF5E6-1C9C-1645-84C7-07C94D82A3D1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97F2A-77BC-2647-88EC-248BB500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6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B1F-1643-DB4A-A2FA-8BCD8F58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5871-001: Data Science / Info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03BC-0E65-1448-8347-E5E53CB0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dirty="0"/>
              <a:t>Robin burke, Fall 2019</a:t>
            </a:r>
          </a:p>
        </p:txBody>
      </p:sp>
    </p:spTree>
    <p:extLst>
      <p:ext uri="{BB962C8B-B14F-4D97-AF65-F5344CB8AC3E}">
        <p14:creationId xmlns:p14="http://schemas.microsoft.com/office/powerpoint/2010/main" val="269307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012D-5F33-0144-A935-BAF756A3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EBB66-D557-2F44-9E17-D96F69C8B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Centrality</a:t>
            </a:r>
          </a:p>
          <a:p>
            <a:pPr lvl="1"/>
            <a:r>
              <a:rPr lang="en-US" dirty="0"/>
              <a:t>degree</a:t>
            </a:r>
          </a:p>
          <a:p>
            <a:pPr lvl="1"/>
            <a:r>
              <a:rPr lang="en-US" dirty="0"/>
              <a:t>betweenness</a:t>
            </a:r>
          </a:p>
          <a:p>
            <a:pPr lvl="1"/>
            <a:r>
              <a:rPr lang="en-US" dirty="0"/>
              <a:t>closeness</a:t>
            </a:r>
          </a:p>
          <a:p>
            <a:pPr lvl="1"/>
            <a:r>
              <a:rPr lang="en-US" dirty="0"/>
              <a:t>eigenvector</a:t>
            </a:r>
          </a:p>
          <a:p>
            <a:r>
              <a:rPr lang="en-US" dirty="0"/>
              <a:t>Lab</a:t>
            </a:r>
          </a:p>
          <a:p>
            <a:pPr lvl="1"/>
            <a:r>
              <a:rPr lang="en-US" dirty="0" err="1"/>
              <a:t>Gephi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5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FD3E-FB71-9544-B525-DD23B08C7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RemindER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3154A-9573-7C4D-9491-E17999753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meeting next week will be at the regular time (5:00 pm) not the final exam time</a:t>
            </a:r>
          </a:p>
          <a:p>
            <a:r>
              <a:rPr lang="en-US" dirty="0"/>
              <a:t>Pizza will be provided!</a:t>
            </a:r>
          </a:p>
        </p:txBody>
      </p:sp>
    </p:spTree>
    <p:extLst>
      <p:ext uri="{BB962C8B-B14F-4D97-AF65-F5344CB8AC3E}">
        <p14:creationId xmlns:p14="http://schemas.microsoft.com/office/powerpoint/2010/main" val="35312053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{E1965DA6-1EDB-A44E-B17D-48CC4EF17F92}tf10001123</Template>
  <TotalTime>16469</TotalTime>
  <Words>46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Gill Sans MT</vt:lpstr>
      <vt:lpstr>Wingdings 2</vt:lpstr>
      <vt:lpstr>Dividend</vt:lpstr>
      <vt:lpstr>INFO 5871-001: Data Science / Info Science</vt:lpstr>
      <vt:lpstr>Outline</vt:lpstr>
      <vt:lpstr>RemindER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5871-001: Data Science / Info Science</dc:title>
  <dc:creator>Robin Douglas Burke</dc:creator>
  <cp:lastModifiedBy>Robin Douglas Burke</cp:lastModifiedBy>
  <cp:revision>74</cp:revision>
  <dcterms:created xsi:type="dcterms:W3CDTF">2019-08-24T17:30:40Z</dcterms:created>
  <dcterms:modified xsi:type="dcterms:W3CDTF">2019-12-05T04:58:03Z</dcterms:modified>
</cp:coreProperties>
</file>