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9" r:id="rId4"/>
    <p:sldId id="261" r:id="rId5"/>
    <p:sldId id="265" r:id="rId6"/>
    <p:sldId id="270" r:id="rId7"/>
    <p:sldId id="271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012D-5F33-0144-A935-BAF756A3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BB66-D557-2F44-9E17-D96F69C8B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Homework</a:t>
            </a:r>
          </a:p>
          <a:p>
            <a:r>
              <a:rPr lang="en-US" dirty="0"/>
              <a:t>Final project</a:t>
            </a:r>
          </a:p>
          <a:p>
            <a:pPr lvl="1"/>
            <a:r>
              <a:rPr lang="en-US" dirty="0"/>
              <a:t>Rubrics</a:t>
            </a:r>
          </a:p>
          <a:p>
            <a:r>
              <a:rPr lang="en-US" dirty="0"/>
              <a:t>Network data</a:t>
            </a:r>
          </a:p>
          <a:p>
            <a:r>
              <a:rPr lang="en-US" dirty="0"/>
              <a:t>Terminology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Bipartite networks</a:t>
            </a:r>
          </a:p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48285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F499-CF49-2847-8D4A-FC629E02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D082-7977-E949-B9A1-6CBC67FD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town next week</a:t>
            </a:r>
          </a:p>
          <a:p>
            <a:r>
              <a:rPr lang="en-US" dirty="0"/>
              <a:t>Nasim will be back to teach about social network analysis and visualization</a:t>
            </a:r>
          </a:p>
          <a:p>
            <a:r>
              <a:rPr lang="en-US" dirty="0"/>
              <a:t>You will need </a:t>
            </a:r>
            <a:r>
              <a:rPr lang="en-US" dirty="0" err="1"/>
              <a:t>Gephi</a:t>
            </a:r>
            <a:r>
              <a:rPr lang="en-US" dirty="0"/>
              <a:t> installed on your machine</a:t>
            </a:r>
          </a:p>
          <a:p>
            <a:pPr lvl="1"/>
            <a:r>
              <a:rPr lang="en-US"/>
              <a:t>www.gephi.org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7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14,  Part 1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1DB11-99E5-3E43-906E-471E42FA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2566-9F5F-CA4B-BE7A-0A0D18B1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Questions!</a:t>
            </a:r>
          </a:p>
        </p:txBody>
      </p:sp>
    </p:spTree>
    <p:extLst>
      <p:ext uri="{BB962C8B-B14F-4D97-AF65-F5344CB8AC3E}">
        <p14:creationId xmlns:p14="http://schemas.microsoft.com/office/powerpoint/2010/main" val="219579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B6DB-12E0-8449-B996-F11C6342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153D-E000-E34C-9E21-2D50DC04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Presentations will be 15 minutes + 5 minutes for questions</a:t>
            </a:r>
          </a:p>
          <a:p>
            <a:r>
              <a:rPr lang="en-US" dirty="0"/>
              <a:t>In class on 12/16 (7:30 pm scheduled start time)</a:t>
            </a:r>
          </a:p>
          <a:p>
            <a:pPr lvl="1"/>
            <a:r>
              <a:rPr lang="en-US" dirty="0"/>
              <a:t>Start earlier? Discuss</a:t>
            </a:r>
          </a:p>
          <a:p>
            <a:r>
              <a:rPr lang="en-US" dirty="0"/>
              <a:t>Mechanics</a:t>
            </a:r>
          </a:p>
          <a:p>
            <a:pPr lvl="1"/>
            <a:r>
              <a:rPr lang="en-US" dirty="0"/>
              <a:t>Presenter</a:t>
            </a:r>
          </a:p>
          <a:p>
            <a:pPr lvl="1"/>
            <a:r>
              <a:rPr lang="en-US" dirty="0"/>
              <a:t>Q and A</a:t>
            </a:r>
          </a:p>
          <a:p>
            <a:pPr lvl="1"/>
            <a:r>
              <a:rPr lang="en-US" dirty="0"/>
              <a:t>Slides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Data description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Visualizations</a:t>
            </a:r>
          </a:p>
          <a:p>
            <a:pPr lvl="1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8192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8C7E-E944-C246-BEAD-E5E761D7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80C9-AC0C-024E-ACA3-C247D345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pages (1500-1750 words) </a:t>
            </a:r>
          </a:p>
          <a:p>
            <a:pPr lvl="1"/>
            <a:r>
              <a:rPr lang="en-US" dirty="0"/>
              <a:t>Figures do not count against pages (go by word count)</a:t>
            </a:r>
          </a:p>
          <a:p>
            <a:r>
              <a:rPr lang="en-US" dirty="0"/>
              <a:t>Supplementary materials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 that demonstrate the analysis</a:t>
            </a:r>
          </a:p>
          <a:p>
            <a:pPr lvl="1"/>
            <a:r>
              <a:rPr lang="en-US" dirty="0"/>
              <a:t>Separate data preparation from the analysis steps</a:t>
            </a:r>
          </a:p>
          <a:p>
            <a:pPr lvl="1"/>
            <a:r>
              <a:rPr lang="en-US" dirty="0"/>
              <a:t>I should be able to reproduce analysis from data + notebooks</a:t>
            </a:r>
          </a:p>
          <a:p>
            <a:r>
              <a:rPr lang="en-US" dirty="0"/>
              <a:t>Due 12/18 (last minute of finals week)</a:t>
            </a:r>
          </a:p>
        </p:txBody>
      </p:sp>
    </p:spTree>
    <p:extLst>
      <p:ext uri="{BB962C8B-B14F-4D97-AF65-F5344CB8AC3E}">
        <p14:creationId xmlns:p14="http://schemas.microsoft.com/office/powerpoint/2010/main" val="269855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2A2-F772-BF41-B23D-9ABE0099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Report 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B320-9F0E-FE48-AEE9-910A76C5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Mechanics of the report (5 points each)</a:t>
            </a:r>
          </a:p>
          <a:p>
            <a:pPr lvl="1"/>
            <a:r>
              <a:rPr lang="en-US" dirty="0"/>
              <a:t>English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/>
              <a:t>Figures</a:t>
            </a:r>
          </a:p>
          <a:p>
            <a:pPr lvl="1"/>
            <a:r>
              <a:rPr lang="en-US" dirty="0"/>
              <a:t>Format</a:t>
            </a:r>
          </a:p>
          <a:p>
            <a:pPr lvl="1"/>
            <a:r>
              <a:rPr lang="en-US" dirty="0"/>
              <a:t>Supplementary materials (code, data)</a:t>
            </a:r>
          </a:p>
          <a:p>
            <a:r>
              <a:rPr lang="en-US" dirty="0"/>
              <a:t>Content of the report (15 points each)</a:t>
            </a:r>
          </a:p>
          <a:p>
            <a:pPr lvl="1"/>
            <a:r>
              <a:rPr lang="en-US" dirty="0"/>
              <a:t>Data description and questions</a:t>
            </a:r>
          </a:p>
          <a:p>
            <a:pPr lvl="1"/>
            <a:r>
              <a:rPr lang="en-US" dirty="0"/>
              <a:t>Data preparation, exploration, and cleaning</a:t>
            </a:r>
          </a:p>
          <a:p>
            <a:pPr lvl="1"/>
            <a:r>
              <a:rPr lang="en-US" dirty="0"/>
              <a:t>Data analysis/modeling (including condition checks)</a:t>
            </a:r>
          </a:p>
          <a:p>
            <a:pPr lvl="1"/>
            <a:r>
              <a:rPr lang="en-US" dirty="0"/>
              <a:t>Conclusion (including limitations and future 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219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14528</TotalTime>
  <Words>227</Words>
  <Application>Microsoft Macintosh PowerPoint</Application>
  <PresentationFormat>Widescreen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INFO 5871-001: Data Science / Info Science</vt:lpstr>
      <vt:lpstr>Outline</vt:lpstr>
      <vt:lpstr>Reminder</vt:lpstr>
      <vt:lpstr>Questions</vt:lpstr>
      <vt:lpstr>Homework 11</vt:lpstr>
      <vt:lpstr>Final Project Presentation</vt:lpstr>
      <vt:lpstr>Final project report</vt:lpstr>
      <vt:lpstr>final project Report Rubric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74</cp:revision>
  <dcterms:created xsi:type="dcterms:W3CDTF">2019-08-24T17:30:40Z</dcterms:created>
  <dcterms:modified xsi:type="dcterms:W3CDTF">2019-12-02T22:42:38Z</dcterms:modified>
</cp:coreProperties>
</file>