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90" r:id="rId2"/>
    <p:sldId id="291" r:id="rId3"/>
    <p:sldId id="256" r:id="rId4"/>
    <p:sldId id="292" r:id="rId5"/>
    <p:sldId id="293" r:id="rId6"/>
    <p:sldId id="294" r:id="rId7"/>
    <p:sldId id="295" r:id="rId8"/>
    <p:sldId id="297" r:id="rId9"/>
    <p:sldId id="296" r:id="rId10"/>
    <p:sldId id="29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7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1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5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2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6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6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4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5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3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7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9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418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182744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DE859-843B-6F49-9896-E60D12ED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35D8-E252-3E4A-B0BC-247ACB063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24AEF-1585-D849-B87F-FBD20752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859" y="0"/>
            <a:ext cx="5298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7408-E61F-FB4B-802E-21330298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Labs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98F0B-28CD-774C-86C8-2B3ED41B7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1, Part 4</a:t>
            </a:r>
          </a:p>
        </p:txBody>
      </p:sp>
    </p:spTree>
    <p:extLst>
      <p:ext uri="{BB962C8B-B14F-4D97-AF65-F5344CB8AC3E}">
        <p14:creationId xmlns:p14="http://schemas.microsoft.com/office/powerpoint/2010/main" val="48782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2B1C0D-57DD-0943-AE19-CB3D6AA3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CC2A6-5755-E640-8ED8-469859718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  <a:p>
            <a:pPr lvl="1"/>
            <a:r>
              <a:rPr lang="en-US" dirty="0"/>
              <a:t>How we are going to do the labs</a:t>
            </a:r>
          </a:p>
          <a:p>
            <a:r>
              <a:rPr lang="en-US" dirty="0" err="1"/>
              <a:t>Jupyter</a:t>
            </a:r>
            <a:r>
              <a:rPr lang="en-US" dirty="0"/>
              <a:t> interface</a:t>
            </a:r>
          </a:p>
          <a:p>
            <a:r>
              <a:rPr lang="en-US" dirty="0"/>
              <a:t>Python basics</a:t>
            </a:r>
          </a:p>
          <a:p>
            <a:r>
              <a:rPr lang="en-US" dirty="0"/>
              <a:t>Markdown</a:t>
            </a:r>
          </a:p>
          <a:p>
            <a:r>
              <a:rPr lang="en-US" dirty="0"/>
              <a:t>Example notebook</a:t>
            </a:r>
          </a:p>
          <a:p>
            <a:r>
              <a:rPr lang="en-US" dirty="0"/>
              <a:t>Homework 1</a:t>
            </a:r>
          </a:p>
        </p:txBody>
      </p:sp>
    </p:spTree>
    <p:extLst>
      <p:ext uri="{BB962C8B-B14F-4D97-AF65-F5344CB8AC3E}">
        <p14:creationId xmlns:p14="http://schemas.microsoft.com/office/powerpoint/2010/main" val="171574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2666-2FE6-6349-921E-9CB8CFDC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274C8-C68B-8941-8676-538FF878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do the labs in pairs</a:t>
            </a:r>
          </a:p>
          <a:p>
            <a:pPr lvl="1"/>
            <a:r>
              <a:rPr lang="en-US" dirty="0"/>
              <a:t>One computer for two students</a:t>
            </a:r>
          </a:p>
          <a:p>
            <a:r>
              <a:rPr lang="en-US" dirty="0"/>
              <a:t>Well-known technique used in industry settings</a:t>
            </a:r>
          </a:p>
          <a:p>
            <a:pPr lvl="1"/>
            <a:r>
              <a:rPr lang="en-US" dirty="0"/>
              <a:t>Programmers are more productive (1 + 1 = 3)</a:t>
            </a:r>
          </a:p>
          <a:p>
            <a:pPr lvl="1"/>
            <a:r>
              <a:rPr lang="en-US" dirty="0"/>
              <a:t>Fewer bugs, better understanding of problems</a:t>
            </a:r>
          </a:p>
          <a:p>
            <a:r>
              <a:rPr lang="en-US" dirty="0"/>
              <a:t>Also, well-known for pedagogical benefits</a:t>
            </a:r>
          </a:p>
        </p:txBody>
      </p:sp>
    </p:spTree>
    <p:extLst>
      <p:ext uri="{BB962C8B-B14F-4D97-AF65-F5344CB8AC3E}">
        <p14:creationId xmlns:p14="http://schemas.microsoft.com/office/powerpoint/2010/main" val="333347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4AB7-EAD7-084B-A9C1-003D56EA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FE1C3-FD60-F147-B89C-CD23D299B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Driver</a:t>
            </a:r>
          </a:p>
          <a:p>
            <a:pPr lvl="1"/>
            <a:r>
              <a:rPr lang="en-US" dirty="0"/>
              <a:t>Has the keyboard and mouse</a:t>
            </a:r>
          </a:p>
          <a:p>
            <a:pPr lvl="1"/>
            <a:r>
              <a:rPr lang="en-US" dirty="0"/>
              <a:t>Writes and executes code</a:t>
            </a:r>
          </a:p>
          <a:p>
            <a:r>
              <a:rPr lang="en-US" dirty="0"/>
              <a:t>Navigator</a:t>
            </a:r>
          </a:p>
          <a:p>
            <a:pPr lvl="1"/>
            <a:r>
              <a:rPr lang="en-US" dirty="0"/>
              <a:t>Watches the driver’s activities, </a:t>
            </a:r>
          </a:p>
          <a:p>
            <a:pPr lvl="1"/>
            <a:r>
              <a:rPr lang="en-US" dirty="0"/>
              <a:t>Makes suggestions, points out errors and problems</a:t>
            </a:r>
          </a:p>
          <a:p>
            <a:pPr lvl="1"/>
            <a:r>
              <a:rPr lang="en-US" dirty="0"/>
              <a:t>Asks questions</a:t>
            </a:r>
          </a:p>
          <a:p>
            <a:pPr lvl="1"/>
            <a:r>
              <a:rPr lang="en-US" dirty="0"/>
              <a:t>Thinks about slightly longer-term strategies</a:t>
            </a:r>
          </a:p>
          <a:p>
            <a:r>
              <a:rPr lang="en-US" dirty="0"/>
              <a:t>Driver and navigator are in conversation</a:t>
            </a:r>
          </a:p>
          <a:p>
            <a:pPr lvl="1"/>
            <a:r>
              <a:rPr lang="en-US" dirty="0"/>
              <a:t>Don’t check your email, Instagram, etc.</a:t>
            </a:r>
          </a:p>
        </p:txBody>
      </p:sp>
    </p:spTree>
    <p:extLst>
      <p:ext uri="{BB962C8B-B14F-4D97-AF65-F5344CB8AC3E}">
        <p14:creationId xmlns:p14="http://schemas.microsoft.com/office/powerpoint/2010/main" val="301837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EA45-ED20-DE4B-A9F9-ECA7DAC7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DC9CD-14E5-2E4D-A293-47D2EF7C0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switch roles every 20 minutes or so</a:t>
            </a:r>
          </a:p>
          <a:p>
            <a:r>
              <a:rPr lang="en-US" dirty="0"/>
              <a:t>But</a:t>
            </a:r>
          </a:p>
          <a:p>
            <a:pPr lvl="1"/>
            <a:r>
              <a:rPr lang="en-US" dirty="0"/>
              <a:t>If the driver suddenly has an inspiration: “I know what we should do”</a:t>
            </a:r>
          </a:p>
          <a:p>
            <a:pPr lvl="1"/>
            <a:r>
              <a:rPr lang="en-US" dirty="0"/>
              <a:t>Then the roles should switch: requires that the driver explain the idea to the partner</a:t>
            </a:r>
          </a:p>
        </p:txBody>
      </p:sp>
    </p:spTree>
    <p:extLst>
      <p:ext uri="{BB962C8B-B14F-4D97-AF65-F5344CB8AC3E}">
        <p14:creationId xmlns:p14="http://schemas.microsoft.com/office/powerpoint/2010/main" val="29037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10AD-8199-2C49-9814-08B2E992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Labs will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5128-8B7F-7C46-9C1C-525120EF9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present an overall problem</a:t>
            </a:r>
          </a:p>
          <a:p>
            <a:r>
              <a:rPr lang="en-US" dirty="0"/>
              <a:t>We will talk about how to address it</a:t>
            </a:r>
          </a:p>
          <a:p>
            <a:r>
              <a:rPr lang="en-US" dirty="0"/>
              <a:t>Develop the code together</a:t>
            </a:r>
          </a:p>
          <a:p>
            <a:r>
              <a:rPr lang="en-US" dirty="0"/>
              <a:t>In-class work does not have to be turned in</a:t>
            </a:r>
          </a:p>
          <a:p>
            <a:r>
              <a:rPr lang="en-US" dirty="0"/>
              <a:t>But the homework will draw heavily on what we do here</a:t>
            </a:r>
          </a:p>
        </p:txBody>
      </p:sp>
    </p:spTree>
    <p:extLst>
      <p:ext uri="{BB962C8B-B14F-4D97-AF65-F5344CB8AC3E}">
        <p14:creationId xmlns:p14="http://schemas.microsoft.com/office/powerpoint/2010/main" val="6184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DE02-2A9D-6D4E-B6FA-A4380E8C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(Random)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3576F-F6F4-C14D-ADF8-9A657AA8E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1: Fuji, </a:t>
            </a:r>
            <a:r>
              <a:rPr lang="en-US" dirty="0" err="1"/>
              <a:t>Swarupa</a:t>
            </a:r>
            <a:endParaRPr lang="en-US" dirty="0"/>
          </a:p>
          <a:p>
            <a:r>
              <a:rPr lang="en-US" dirty="0"/>
              <a:t>2: Morgan, Dianna</a:t>
            </a:r>
          </a:p>
          <a:p>
            <a:r>
              <a:rPr lang="en-US" dirty="0"/>
              <a:t>3: </a:t>
            </a:r>
            <a:r>
              <a:rPr lang="en-US" dirty="0" err="1"/>
              <a:t>Keke</a:t>
            </a:r>
            <a:r>
              <a:rPr lang="en-US" dirty="0"/>
              <a:t>, Anthony</a:t>
            </a:r>
            <a:endParaRPr lang="en-US" b="1" dirty="0"/>
          </a:p>
          <a:p>
            <a:r>
              <a:rPr lang="en-US" dirty="0"/>
              <a:t>4: Caitlin, </a:t>
            </a:r>
            <a:r>
              <a:rPr lang="en-US" dirty="0" err="1"/>
              <a:t>Mikhaila</a:t>
            </a:r>
            <a:endParaRPr lang="en-US" dirty="0"/>
          </a:p>
          <a:p>
            <a:r>
              <a:rPr lang="en-US" dirty="0"/>
              <a:t>5: Gregory, Jessica, </a:t>
            </a:r>
            <a:r>
              <a:rPr lang="en-US" dirty="0" err="1"/>
              <a:t>Janghee</a:t>
            </a:r>
            <a:endParaRPr lang="en-US" dirty="0"/>
          </a:p>
        </p:txBody>
      </p:sp>
      <p:sp>
        <p:nvSpPr>
          <p:cNvPr id="5" name="Line Callout 1 4">
            <a:extLst>
              <a:ext uri="{FF2B5EF4-FFF2-40B4-BE49-F238E27FC236}">
                <a16:creationId xmlns:a16="http://schemas.microsoft.com/office/drawing/2014/main" id="{63330B1B-36C7-5441-9AB3-D6FC75AFF9D2}"/>
              </a:ext>
            </a:extLst>
          </p:cNvPr>
          <p:cNvSpPr/>
          <p:nvPr/>
        </p:nvSpPr>
        <p:spPr>
          <a:xfrm>
            <a:off x="4890052" y="3886199"/>
            <a:ext cx="2166731" cy="894522"/>
          </a:xfrm>
          <a:prstGeom prst="borderCallout1">
            <a:avLst>
              <a:gd name="adj1" fmla="val 18750"/>
              <a:gd name="adj2" fmla="val -8333"/>
              <a:gd name="adj3" fmla="val 101389"/>
              <a:gd name="adj4" fmla="val -62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Three is not a pair</a:t>
            </a:r>
          </a:p>
        </p:txBody>
      </p:sp>
    </p:spTree>
    <p:extLst>
      <p:ext uri="{BB962C8B-B14F-4D97-AF65-F5344CB8AC3E}">
        <p14:creationId xmlns:p14="http://schemas.microsoft.com/office/powerpoint/2010/main" val="358295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F87A-832F-6841-8E1D-2BE83D92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49924-3AFB-8441-9E93-7175DE18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</a:t>
            </a:r>
          </a:p>
          <a:p>
            <a:r>
              <a:rPr lang="en-US" dirty="0" err="1"/>
              <a:t>JupyterLab</a:t>
            </a:r>
            <a:endParaRPr lang="en-US" dirty="0"/>
          </a:p>
          <a:p>
            <a:pPr lvl="1"/>
            <a:r>
              <a:rPr lang="en-US" dirty="0"/>
              <a:t>An environment for working with Python (and other languages)</a:t>
            </a:r>
          </a:p>
          <a:p>
            <a:pPr lvl="1"/>
            <a:r>
              <a:rPr lang="en-US" dirty="0"/>
              <a:t>Runs in a web browser</a:t>
            </a:r>
          </a:p>
          <a:p>
            <a:r>
              <a:rPr lang="en-US" dirty="0"/>
              <a:t>Specific libraries in Python for data science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875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1787</TotalTime>
  <Words>282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</vt:lpstr>
      <vt:lpstr>INFO 5871-001: Data Science / Info Science</vt:lpstr>
      <vt:lpstr>In-class Labs</vt:lpstr>
      <vt:lpstr>OUTLINE</vt:lpstr>
      <vt:lpstr>Pair Programming</vt:lpstr>
      <vt:lpstr>Roles</vt:lpstr>
      <vt:lpstr>Switching roles</vt:lpstr>
      <vt:lpstr>How the Labs will work</vt:lpstr>
      <vt:lpstr>(Random) Pairs</vt:lpstr>
      <vt:lpstr>Environment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Keke Wu</cp:lastModifiedBy>
  <cp:revision>9</cp:revision>
  <dcterms:created xsi:type="dcterms:W3CDTF">2019-08-24T23:10:34Z</dcterms:created>
  <dcterms:modified xsi:type="dcterms:W3CDTF">2019-09-02T16:51:50Z</dcterms:modified>
</cp:coreProperties>
</file>