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we are going to be working from data to mathematical descriptions of the distributions of the data. A topic for the rest of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2D-5F33-0144-A935-BAF756A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B66-D557-2F44-9E17-D96F69C8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Midterm project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8285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5,  Part 1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111F-5ED3-D645-8841-1DEA9210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7B71-CAFC-0549-997A-D148713E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Graded</a:t>
            </a:r>
          </a:p>
          <a:p>
            <a:r>
              <a:rPr lang="en-US" dirty="0"/>
              <a:t>Most folks did pretty well</a:t>
            </a:r>
          </a:p>
          <a:p>
            <a:r>
              <a:rPr lang="en-US" dirty="0"/>
              <a:t>Biggest issues</a:t>
            </a:r>
          </a:p>
          <a:p>
            <a:pPr lvl="1"/>
            <a:r>
              <a:rPr lang="en-US" dirty="0"/>
              <a:t>some confusion about conditional and joint probabilities (code not the concept)</a:t>
            </a:r>
          </a:p>
          <a:p>
            <a:pPr lvl="1"/>
            <a:r>
              <a:rPr lang="en-US" dirty="0"/>
              <a:t>some challenges getting the visualizations to come out right</a:t>
            </a:r>
          </a:p>
        </p:txBody>
      </p:sp>
    </p:spTree>
    <p:extLst>
      <p:ext uri="{BB962C8B-B14F-4D97-AF65-F5344CB8AC3E}">
        <p14:creationId xmlns:p14="http://schemas.microsoft.com/office/powerpoint/2010/main" val="56709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2C45CB-05D3-C74B-AA01-63A82737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43B25-0D83-4945-8B36-75D06A6AD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2DDDF-FFD6-6349-AA5E-89D6FB86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7F964-5EF0-FC42-89EB-5C7FD0CF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minute presentation</a:t>
            </a:r>
          </a:p>
          <a:p>
            <a:r>
              <a:rPr lang="en-US" dirty="0"/>
              <a:t>Data set assigned by me</a:t>
            </a:r>
          </a:p>
          <a:p>
            <a:r>
              <a:rPr lang="en-US" dirty="0"/>
              <a:t>Identify two "interesting" variables in the data</a:t>
            </a:r>
          </a:p>
          <a:p>
            <a:r>
              <a:rPr lang="en-US" dirty="0"/>
              <a:t>Report on their distribution and interaction</a:t>
            </a:r>
          </a:p>
          <a:p>
            <a:r>
              <a:rPr lang="en-US" dirty="0"/>
              <a:t>Due 10/7</a:t>
            </a:r>
          </a:p>
          <a:p>
            <a:r>
              <a:rPr lang="en-US" dirty="0"/>
              <a:t>Also submit </a:t>
            </a:r>
            <a:r>
              <a:rPr lang="en-US" dirty="0" err="1"/>
              <a:t>Jupyter</a:t>
            </a:r>
            <a:r>
              <a:rPr lang="en-US" dirty="0"/>
              <a:t> notebook with your analysis and data set</a:t>
            </a:r>
          </a:p>
          <a:p>
            <a:pPr lvl="1"/>
            <a:r>
              <a:rPr lang="en-US" dirty="0"/>
              <a:t>I should be able to </a:t>
            </a:r>
            <a:r>
              <a:rPr lang="en-US"/>
              <a:t>run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157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4008</TotalTime>
  <Words>142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INFO 5871-001: Data Science / Info Science</vt:lpstr>
      <vt:lpstr>Outline</vt:lpstr>
      <vt:lpstr>HOMEWORK</vt:lpstr>
      <vt:lpstr>Homework 3</vt:lpstr>
      <vt:lpstr>Homeworks 1 and 2</vt:lpstr>
      <vt:lpstr>Midterm presentation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51</cp:revision>
  <dcterms:created xsi:type="dcterms:W3CDTF">2019-08-24T17:30:40Z</dcterms:created>
  <dcterms:modified xsi:type="dcterms:W3CDTF">2019-09-23T22:47:11Z</dcterms:modified>
</cp:coreProperties>
</file>