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12D-5F33-0144-A935-BAF756A3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B66-D557-2F44-9E17-D96F69C8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Homework</a:t>
            </a:r>
          </a:p>
          <a:p>
            <a:r>
              <a:rPr lang="en-US" dirty="0"/>
              <a:t>Confidence interval of the mean</a:t>
            </a:r>
          </a:p>
          <a:p>
            <a:r>
              <a:rPr lang="en-US" dirty="0"/>
              <a:t>Difference of means</a:t>
            </a:r>
          </a:p>
          <a:p>
            <a:r>
              <a:rPr lang="en-US" dirty="0"/>
              <a:t>Experimental power</a:t>
            </a:r>
          </a:p>
          <a:p>
            <a:r>
              <a:rPr lang="en-US" dirty="0"/>
              <a:t>Multiple means with ANOVA</a:t>
            </a:r>
          </a:p>
          <a:p>
            <a:r>
              <a:rPr lang="en-US" dirty="0"/>
              <a:t>Final project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8285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8,  Part 1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111F-5ED3-D645-8841-1DEA9210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7B71-CAFC-0549-997A-D148713E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4 graded</a:t>
            </a:r>
          </a:p>
          <a:p>
            <a:r>
              <a:rPr lang="en-US" dirty="0"/>
              <a:t>Presentations graded</a:t>
            </a:r>
          </a:p>
        </p:txBody>
      </p:sp>
    </p:spTree>
    <p:extLst>
      <p:ext uri="{BB962C8B-B14F-4D97-AF65-F5344CB8AC3E}">
        <p14:creationId xmlns:p14="http://schemas.microsoft.com/office/powerpoint/2010/main" val="5670959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12620</TotalTime>
  <Words>52</Words>
  <Application>Microsoft Macintosh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INFO 5871-001: Data Science / Info Science</vt:lpstr>
      <vt:lpstr>Outline</vt:lpstr>
      <vt:lpstr>Questions</vt:lpstr>
      <vt:lpstr>Homework 6</vt:lpstr>
      <vt:lpstr>Past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59</cp:revision>
  <dcterms:created xsi:type="dcterms:W3CDTF">2019-08-24T17:30:40Z</dcterms:created>
  <dcterms:modified xsi:type="dcterms:W3CDTF">2019-10-21T18:51:28Z</dcterms:modified>
</cp:coreProperties>
</file>