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8,  Part 6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11/4 Project proposal</a:t>
            </a:r>
          </a:p>
          <a:p>
            <a:pPr lvl="1"/>
            <a:r>
              <a:rPr lang="en-US" dirty="0"/>
              <a:t>Simple one-page form</a:t>
            </a:r>
          </a:p>
          <a:p>
            <a:pPr lvl="1"/>
            <a:r>
              <a:rPr lang="en-US" dirty="0"/>
              <a:t>Can be revised if you run into difficulties</a:t>
            </a:r>
          </a:p>
          <a:p>
            <a:r>
              <a:rPr lang="en-US" dirty="0"/>
              <a:t>12/2 Project status report</a:t>
            </a:r>
          </a:p>
          <a:p>
            <a:pPr lvl="1"/>
            <a:r>
              <a:rPr lang="en-US" dirty="0"/>
              <a:t>A few paragraphs about the project so far and remaining tasks</a:t>
            </a:r>
          </a:p>
          <a:p>
            <a:r>
              <a:rPr lang="en-US" dirty="0"/>
              <a:t>12/16 Project presentation</a:t>
            </a:r>
          </a:p>
          <a:p>
            <a:pPr lvl="1"/>
            <a:r>
              <a:rPr lang="en-US" dirty="0"/>
              <a:t>15 minute in-class presentation</a:t>
            </a:r>
          </a:p>
          <a:p>
            <a:r>
              <a:rPr lang="en-US" dirty="0"/>
              <a:t>12/20 Project report</a:t>
            </a:r>
          </a:p>
          <a:p>
            <a:pPr lvl="1"/>
            <a:r>
              <a:rPr lang="en-US" dirty="0"/>
              <a:t>5 page (1500-1750 word) report</a:t>
            </a:r>
          </a:p>
          <a:p>
            <a:pPr lvl="2"/>
            <a:r>
              <a:rPr lang="en-US" dirty="0"/>
              <a:t>plus supporting materials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033E-5B6A-A549-AA81-A5C5B377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I'm looking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62CC-2A67-3140-B43A-695834AB0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09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gather your own data</a:t>
            </a:r>
          </a:p>
          <a:p>
            <a:pPr lvl="1"/>
            <a:r>
              <a:rPr lang="en-US" dirty="0"/>
              <a:t>can be related to your work or research</a:t>
            </a:r>
          </a:p>
          <a:p>
            <a:pPr lvl="1"/>
            <a:r>
              <a:rPr lang="en-US" dirty="0"/>
              <a:t>cannot be a pre-existing public data set (Kaggle, etc.)</a:t>
            </a:r>
          </a:p>
          <a:p>
            <a:pPr lvl="1"/>
            <a:r>
              <a:rPr lang="en-US" dirty="0"/>
              <a:t>mash-up of existing data sets could be OK (talk to me)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Must involve at least one hypothesis test and one regression analysis</a:t>
            </a:r>
          </a:p>
          <a:p>
            <a:pPr lvl="1"/>
            <a:r>
              <a:rPr lang="en-US" dirty="0"/>
              <a:t>And at least one of: logistic regression, text analysis, social network analysis</a:t>
            </a:r>
          </a:p>
          <a:p>
            <a:r>
              <a:rPr lang="en-US" dirty="0"/>
              <a:t>Reporting</a:t>
            </a:r>
          </a:p>
          <a:p>
            <a:pPr lvl="1"/>
            <a:r>
              <a:rPr lang="en-US" dirty="0"/>
              <a:t>High-quality visualizations of univariate and bivariate distributions</a:t>
            </a:r>
          </a:p>
          <a:p>
            <a:pPr lvl="1"/>
            <a:r>
              <a:rPr lang="en-US" dirty="0"/>
              <a:t>Data to support the conditions for each hypothesis test</a:t>
            </a:r>
          </a:p>
          <a:p>
            <a:pPr lvl="1"/>
            <a:r>
              <a:rPr lang="en-US" dirty="0"/>
              <a:t>Sound analysis and well-supported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8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1E92-2781-0C48-AB32-E262C6F3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A853-7CF6-A847-A69A-EDEB9676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048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12839</TotalTime>
  <Words>165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INFO 5871-001: Data Science / Info Science</vt:lpstr>
      <vt:lpstr>Final project</vt:lpstr>
      <vt:lpstr>Milestones</vt:lpstr>
      <vt:lpstr>What I'm looking for?</vt:lpstr>
      <vt:lpstr>Proposal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65</cp:revision>
  <dcterms:created xsi:type="dcterms:W3CDTF">2019-08-24T17:30:40Z</dcterms:created>
  <dcterms:modified xsi:type="dcterms:W3CDTF">2019-10-21T21:33:33Z</dcterms:modified>
</cp:coreProperties>
</file>