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5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DF5E6-1C9C-1645-84C7-07C94D82A3D1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7F2A-77BC-2647-88EC-248BB500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97F2A-77BC-2647-88EC-248BB500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0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012D-5F33-0144-A935-BAF756A3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EBB66-D557-2F44-9E17-D96F69C8B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Homework</a:t>
            </a:r>
          </a:p>
          <a:p>
            <a:pPr lvl="1"/>
            <a:r>
              <a:rPr lang="en-US" dirty="0"/>
              <a:t>Final project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Fitting</a:t>
            </a:r>
          </a:p>
          <a:p>
            <a:r>
              <a:rPr lang="en-US" dirty="0"/>
              <a:t>Outliers</a:t>
            </a:r>
          </a:p>
          <a:p>
            <a:r>
              <a:rPr lang="en-US" dirty="0"/>
              <a:t>Inference</a:t>
            </a:r>
          </a:p>
          <a:p>
            <a:r>
              <a:rPr lang="en-US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48285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10,  Part 1</a:t>
            </a:r>
          </a:p>
        </p:txBody>
      </p:sp>
    </p:spTree>
    <p:extLst>
      <p:ext uri="{BB962C8B-B14F-4D97-AF65-F5344CB8AC3E}">
        <p14:creationId xmlns:p14="http://schemas.microsoft.com/office/powerpoint/2010/main" val="75365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51DB11-99E5-3E43-906E-471E42FA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2566-9F5F-CA4B-BE7A-0A0D18B1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Questions!</a:t>
            </a:r>
          </a:p>
        </p:txBody>
      </p:sp>
    </p:spTree>
    <p:extLst>
      <p:ext uri="{BB962C8B-B14F-4D97-AF65-F5344CB8AC3E}">
        <p14:creationId xmlns:p14="http://schemas.microsoft.com/office/powerpoint/2010/main" val="219579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92A2-F772-BF41-B23D-9ABE0099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4B320-9F0E-FE48-AEE9-910A76C5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questions?</a:t>
            </a:r>
          </a:p>
        </p:txBody>
      </p:sp>
    </p:spTree>
    <p:extLst>
      <p:ext uri="{BB962C8B-B14F-4D97-AF65-F5344CB8AC3E}">
        <p14:creationId xmlns:p14="http://schemas.microsoft.com/office/powerpoint/2010/main" val="14147219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12622</TotalTime>
  <Words>40</Words>
  <Application>Microsoft Macintosh PowerPoint</Application>
  <PresentationFormat>Widescreen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</vt:lpstr>
      <vt:lpstr>INFO 5871-001: Data Science / Info Science</vt:lpstr>
      <vt:lpstr>Outline</vt:lpstr>
      <vt:lpstr>Questions</vt:lpstr>
      <vt:lpstr>Homework 7</vt:lpstr>
      <vt:lpstr>Final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Robin Douglas Burke</cp:lastModifiedBy>
  <cp:revision>60</cp:revision>
  <dcterms:created xsi:type="dcterms:W3CDTF">2019-08-24T17:30:40Z</dcterms:created>
  <dcterms:modified xsi:type="dcterms:W3CDTF">2019-10-28T18:46:36Z</dcterms:modified>
</cp:coreProperties>
</file>