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Final project proposals due tonight</a:t>
            </a:r>
          </a:p>
          <a:p>
            <a:r>
              <a:rPr lang="en-US" dirty="0"/>
              <a:t>Multiple regression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questions?</a:t>
            </a:r>
          </a:p>
          <a:p>
            <a:r>
              <a:rPr lang="en-US" dirty="0"/>
              <a:t>Proposals due tonight</a:t>
            </a:r>
          </a:p>
          <a:p>
            <a:pPr lvl="1"/>
            <a:r>
              <a:rPr lang="en-US" dirty="0"/>
              <a:t>always open to amendment</a:t>
            </a:r>
          </a:p>
        </p:txBody>
      </p:sp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12623</TotalTime>
  <Words>51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Questions</vt:lpstr>
      <vt:lpstr>Homework 8</vt:lpstr>
      <vt:lpstr>Final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61</cp:revision>
  <dcterms:created xsi:type="dcterms:W3CDTF">2019-08-24T17:30:40Z</dcterms:created>
  <dcterms:modified xsi:type="dcterms:W3CDTF">2019-11-04T16:06:08Z</dcterms:modified>
</cp:coreProperties>
</file>