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5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DF5E6-1C9C-1645-84C7-07C94D82A3D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97F2A-77BC-2647-88EC-248BB500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97F2A-77BC-2647-88EC-248BB500C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00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8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4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6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7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5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8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0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364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7B1F-1643-DB4A-A2FA-8BCD8F58F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 5871-001: Data Science / Info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303BC-0E65-1448-8347-E5E53CB03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>
            <a:normAutofit/>
          </a:bodyPr>
          <a:lstStyle/>
          <a:p>
            <a:r>
              <a:rPr lang="en-US" dirty="0"/>
              <a:t>Robin burke, Fall 2019</a:t>
            </a:r>
          </a:p>
        </p:txBody>
      </p:sp>
    </p:spTree>
    <p:extLst>
      <p:ext uri="{BB962C8B-B14F-4D97-AF65-F5344CB8AC3E}">
        <p14:creationId xmlns:p14="http://schemas.microsoft.com/office/powerpoint/2010/main" val="269307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012D-5F33-0144-A935-BAF756A3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EBB66-D557-2F44-9E17-D96F69C8B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Homework</a:t>
            </a:r>
          </a:p>
          <a:p>
            <a:pPr lvl="1"/>
            <a:r>
              <a:rPr lang="en-US" dirty="0"/>
              <a:t>Final project proposals</a:t>
            </a:r>
          </a:p>
          <a:p>
            <a:r>
              <a:rPr lang="en-US" dirty="0"/>
              <a:t>Text processing overview</a:t>
            </a:r>
          </a:p>
          <a:p>
            <a:r>
              <a:rPr lang="en-US" dirty="0"/>
              <a:t>Text representation</a:t>
            </a:r>
          </a:p>
          <a:p>
            <a:r>
              <a:rPr lang="en-US" dirty="0"/>
              <a:t>Document similarity</a:t>
            </a:r>
          </a:p>
          <a:p>
            <a:r>
              <a:rPr lang="en-US" dirty="0"/>
              <a:t>APIs</a:t>
            </a:r>
          </a:p>
          <a:p>
            <a:r>
              <a:rPr lang="en-US" dirty="0"/>
              <a:t>Lab</a:t>
            </a:r>
          </a:p>
          <a:p>
            <a:pPr lvl="1"/>
            <a:r>
              <a:rPr lang="en-US" dirty="0"/>
              <a:t>Text processing</a:t>
            </a:r>
          </a:p>
          <a:p>
            <a:pPr lvl="1"/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48285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D99DC3-F0DD-004F-9FE6-4B85C635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EEB25-5992-4A42-B295-B47A2AA3E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12  Part 1</a:t>
            </a:r>
          </a:p>
        </p:txBody>
      </p:sp>
    </p:spTree>
    <p:extLst>
      <p:ext uri="{BB962C8B-B14F-4D97-AF65-F5344CB8AC3E}">
        <p14:creationId xmlns:p14="http://schemas.microsoft.com/office/powerpoint/2010/main" val="75365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51DB11-99E5-3E43-906E-471E42FA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92566-9F5F-CA4B-BE7A-0A0D18B1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Questions!</a:t>
            </a:r>
          </a:p>
        </p:txBody>
      </p:sp>
    </p:spTree>
    <p:extLst>
      <p:ext uri="{BB962C8B-B14F-4D97-AF65-F5344CB8AC3E}">
        <p14:creationId xmlns:p14="http://schemas.microsoft.com/office/powerpoint/2010/main" val="219579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92A2-F772-BF41-B23D-9ABE0099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4B320-9F0E-FE48-AEE9-910A76C5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Proposal are looking good!</a:t>
            </a:r>
          </a:p>
          <a:p>
            <a:r>
              <a:rPr lang="en-US" dirty="0"/>
              <a:t>Questions about what to do next?</a:t>
            </a:r>
          </a:p>
        </p:txBody>
      </p:sp>
    </p:spTree>
    <p:extLst>
      <p:ext uri="{BB962C8B-B14F-4D97-AF65-F5344CB8AC3E}">
        <p14:creationId xmlns:p14="http://schemas.microsoft.com/office/powerpoint/2010/main" val="14147219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{E1965DA6-1EDB-A44E-B17D-48CC4EF17F92}tf10001123</Template>
  <TotalTime>16470</TotalTime>
  <Words>56</Words>
  <Application>Microsoft Macintosh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</vt:lpstr>
      <vt:lpstr>INFO 5871-001: Data Science / Info Science</vt:lpstr>
      <vt:lpstr>Outline</vt:lpstr>
      <vt:lpstr>Questions</vt:lpstr>
      <vt:lpstr>Homework 9</vt:lpstr>
      <vt:lpstr>Final 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5871-001: Data Science / Info Science</dc:title>
  <dc:creator>Robin Douglas Burke</dc:creator>
  <cp:lastModifiedBy>Robin Douglas Burke</cp:lastModifiedBy>
  <cp:revision>67</cp:revision>
  <dcterms:created xsi:type="dcterms:W3CDTF">2019-08-24T17:30:40Z</dcterms:created>
  <dcterms:modified xsi:type="dcterms:W3CDTF">2019-11-11T22:55:23Z</dcterms:modified>
</cp:coreProperties>
</file>