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3" r:id="rId4"/>
    <p:sldId id="268" r:id="rId5"/>
    <p:sldId id="266" r:id="rId6"/>
    <p:sldId id="265" r:id="rId7"/>
    <p:sldId id="267" r:id="rId8"/>
    <p:sldId id="261" r:id="rId9"/>
    <p:sldId id="262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8" autoAdjust="0"/>
    <p:restoredTop sz="94660"/>
  </p:normalViewPr>
  <p:slideViewPr>
    <p:cSldViewPr snapToGrid="0">
      <p:cViewPr>
        <p:scale>
          <a:sx n="114" d="100"/>
          <a:sy n="114" d="100"/>
        </p:scale>
        <p:origin x="39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15:32:51.0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0 183 16383,'69'0'0,"-5"0"0,-23 0 0,20 0 0,-21 0 0,20 0 0,2 0 0,-3 0 0,-8 0 0,-2 0 0,-8 0 0,-12 0 0,0 0 0,6 0 0,-5 0 0,10 0 0,-4 0 0,6 0 0,0 0 0,-1 0 0,-5 0 0,17 0 0,-13 0 0,8 0 0,-13 0 0,-7 0 0,-4 0 0,4 0 0,-4 0 0,-1 0 0,5 0 0,-10 0 0,10 0 0,-4 0 0,-1 0 0,5 0 0,-4 0 0,4 0 0,-4 0 0,10 0 0,-9 0 0,34 0 0,-19 0 0,27 0 0,-17 0 0,6 0 0,8 0 0,-6 0 0,13 0 0,-12 0 0,4 0 0,-6 0 0,-7 0 0,-2 0 0,0 0 0,-10-4 0,9 3 0,-17-3 0,11 4 0,-11 0 0,-1 0 0,-1 0 0,-4 0 0,-1 0 0,0 0 0,-6 0 0,1 0 0,12 0 0,-9 0 0,9 0 0,-7 0 0,-5 0 0,10 0 0,-4-5 0,4 4 0,1-3 0,0 0 0,0 3 0,-1-4 0,7 5 0,1-4 0,6 3 0,0-9 0,-1 9 0,8-8 0,-6 7 0,5-7 0,-6 7 0,0-7 0,0 8 0,-6-4 0,4 5 0,-10 0 0,5 0 0,-11-4 0,3 4 0,-8-4 0,3 4 0,-4 0 0,-1 0 0,1 0 0,-1 0 0,6 0 0,-4 0 0,8 0 0,-8 0 0,8 0 0,-3 0 0,5 0 0,-6 0 0,5 0 0,-9 0 0,3 0 0,-4-4 0,7 3 0,-6-3 0,2 0 0,-4 3 0,-1-2 0,-1 3 0,8-4 0,-9 3 0,7-3 0,2 4 0,-5 0 0,10 0 0,-4 0 0,4 0 0,-4 0 0,4 0 0,-4 0 0,-1-4 0,5 3 0,-9-3 0,3 4 0,-4 0 0,-1 0 0,1 0 0,-1 0 0,1-3 0,-1 2 0,-4-3 0,4 4 0,-4 0 0,4-4 0,-1 0 0,-3-4 0,2-8 0,-7 10 0,13-5 0,4 11 0,18 0 0,0 4 0,12 2 0,-12 5 0,12 0 0,-11 0 0,-2-1 0,-1-4 0,-11 2 0,10-7 0,-10 4 0,11-5 0,-11 0 0,4 0 0,-10 0 0,4 0 0,-9 0 0,3 0 0,-4 0 0,-1 0 0,-4 0 0,4 0 0,-1 0 0,-2 0 0,6 0 0,-6 0 0,3 0 0,4 0 0,-3 0 0,3 0 0,-7 0 0,2 0 0,-3 0 0,8 0 0,-7 0 0,6 0 0,-6 0 0,3 0 0,1 0 0,-1 0 0,1 0 0,-1 0 0,1 0 0,-5 0 0,3 0 0,0 0 0,-2 0 0,7 0 0,-8 0 0,3 0 0,7 0 0,-8 0 0,9 0 0,-6 0 0,-1 0 0,1 0 0,4 0 0,-3 0 0,3 0 0,-4 0 0,-5 0 0,6 0 0,-6 0 0,7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10:18:4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1459 1379 24575,'-22'0'0,"3"0"0,-17 0 0,-3 0 0,6 0 0,-19 0 0,12 0 0,-15 0 0,0 0 0,7 0 0,-14 0 0,13 0 0,-15 0 0,9 0 0,8 0 0,-7 0 0,15 0 0,0 0 0,2 0 0,13 0 0,-6 0 0,7-5 0,0-2 0,-7-5 0,6 1 0,-13-7 0,6-2 0,-7-5 0,0 0 0,0 0 0,-1-8 0,1 6 0,4-11 0,-3 11 0,16-9 0,-8 4 0,9-6 0,1 7 0,1 1 0,12 7 0,-4 0 0,8 0 0,-3 5 0,5 3 0,0 4 0,0 1 0,0 0 0,0 0 0,5 0 0,-4-6 0,8 4 0,-7-4 0,7 6 0,-8-1 0,8 1 0,-8 0 0,9-1 0,-5 1 0,1-1 0,3 1 0,-7-1 0,7 1 0,-3 0 0,-1-6 0,5 4 0,-9-4 0,8 5 0,-3-5 0,0-1 0,4 0 0,-4-5 0,5 4 0,1-5 0,-1 0 0,1 0 0,-1 0 0,1 0 0,5 0 0,0 0 0,7-7 0,6 5 0,3-6 0,-2 7 0,5-1 0,-4 6 0,6-5 0,-1 10 0,1-4 0,0-1 0,0 11 0,0-9 0,-7 11 0,6-7 0,-6 1 0,7 5 0,-7-4 0,6 10 0,-6-10 0,7 10 0,-7-5 0,5 6 0,-4 0 0,-1 0 0,5 0 0,-4 0 0,-1 0 0,5 0 0,-4 0 0,5 0 0,1 0 0,0 0 0,0 0 0,0 0 0,0 0 0,0 6 0,0 1 0,17 11 0,-13 2 0,13-1 0,-17 5 0,0-10 0,-1 10 0,1-4 0,0 5 0,-6-6 0,-3 4 0,1-10 0,-10 9 0,8-8 0,-15 7 0,3-8 0,0 8 0,-4-9 0,5 10 0,-6-5 0,0 6 0,1 0 0,-1 0 0,1 0 0,-1 0 0,0-5 0,-4 3 0,2 1 0,-7 3 0,3-3 0,-5-6 0,0-6 0,0 6 0,0-4 0,0 4 0,0-6 0,0 6 0,0-4 0,-5 4 0,-1 0 0,0-4 0,-4 4 0,4-5 0,1-1 0,-5 0 0,5 1 0,-1-1 0,-3 1 0,3-1 0,0 0 0,-3 1 0,3-5 0,-4 3 0,-1-3 0,1 4 0,-5 0 0,3 1 0,-3-1 0,5 1 0,4-1 0,-3-4 0,3 3 0,-4-3 0,-1 4 0,1-4 0,-1 3 0,6-3 0,-5 5 0,5-6 0,-6 5 0,5-5 0,-3 1 0,3 3 0,-4-3 0,0 0 0,4 3 0,-3-8 0,3 8 0,-4-3 0,0 4 0,0 0 0,0 0 0,0 0 0,4 0 0,-3 1 0,8-1 0,-9 0 0,5 1 0,-6-1 0,1 1 0,-1-1 0,1 0 0,-1 7 0,1-6 0,-1 5 0,5-5 0,-3-1 0,3 1 0,-5-1 0,6 0 0,-5 1 0,5-5 0,-6 3 0,1-4 0,0 1 0,4 3 0,-3-3 0,3 0 0,0 3 0,-3-3 0,3-1 0,-4 4 0,0-7 0,0 7 0,-1-4 0,1 1 0,5 3 0,-5-8 0,5 8 0,-1-3 0,-3 0 0,3-2 0,0 1 0,-3-4 0,8 8 0,-9-7 0,5 7 0,-5-4 0,0 0 0,5 4 0,-4-7 0,8 2 0,-3-4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10:18:52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ke87cc/california_housing_predi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6556" y="2492669"/>
            <a:ext cx="7766936" cy="1646302"/>
          </a:xfrm>
        </p:spPr>
        <p:txBody>
          <a:bodyPr/>
          <a:lstStyle/>
          <a:p>
            <a:pPr algn="ctr"/>
            <a:r>
              <a:rPr lang="en" altLang="zh-TW" b="1" dirty="0">
                <a:solidFill>
                  <a:schemeClr val="tx1"/>
                </a:solidFill>
                <a:latin typeface="+mj-ea"/>
              </a:rPr>
              <a:t>California H</a:t>
            </a:r>
            <a:r>
              <a:rPr lang="en-US" altLang="zh-TW" b="1" dirty="0" err="1">
                <a:solidFill>
                  <a:schemeClr val="tx1"/>
                </a:solidFill>
                <a:latin typeface="+mj-ea"/>
              </a:rPr>
              <a:t>ousing</a:t>
            </a:r>
            <a:r>
              <a:rPr lang="en" altLang="zh-TW" b="1" dirty="0">
                <a:solidFill>
                  <a:schemeClr val="tx1"/>
                </a:solidFill>
                <a:latin typeface="+mj-ea"/>
              </a:rPr>
              <a:t> Price Prediction</a:t>
            </a:r>
            <a:endParaRPr lang="zh-TW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0DEF38E-6F08-7748-A536-E1D1EDF9E9CC}"/>
              </a:ext>
            </a:extLst>
          </p:cNvPr>
          <p:cNvSpPr txBox="1"/>
          <p:nvPr/>
        </p:nvSpPr>
        <p:spPr>
          <a:xfrm>
            <a:off x="8229600" y="5475383"/>
            <a:ext cx="230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夏靖傑</a:t>
            </a:r>
          </a:p>
        </p:txBody>
      </p:sp>
    </p:spTree>
    <p:extLst>
      <p:ext uri="{BB962C8B-B14F-4D97-AF65-F5344CB8AC3E}">
        <p14:creationId xmlns:p14="http://schemas.microsoft.com/office/powerpoint/2010/main" val="813234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06E05-6AF5-CE4B-869E-6BC30EA2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Gradient descent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3AB0F7-C93B-6A46-B5AC-FD825BB23B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20000" y="2520000"/>
            <a:ext cx="5486400" cy="3657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D42694C-E7FB-8B41-B58C-A026B8690E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2000" y="2520000"/>
            <a:ext cx="5486400" cy="36576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E14B9B5-3F58-3E41-B958-4DBEBEA2B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680400"/>
            <a:ext cx="51816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1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D5DE3-7A24-BB40-B37A-B232FA27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295" y="2934158"/>
            <a:ext cx="8224295" cy="1320800"/>
          </a:xfrm>
        </p:spPr>
        <p:txBody>
          <a:bodyPr>
            <a:normAutofit fontScale="90000"/>
          </a:bodyPr>
          <a:lstStyle/>
          <a:p>
            <a:r>
              <a:rPr kumimoji="1" lang="zh-TW" altLang="en-US" sz="22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程式碼</a:t>
            </a:r>
            <a:br>
              <a:rPr kumimoji="1" lang="en-US" altLang="zh-TW" sz="2200" dirty="0">
                <a:solidFill>
                  <a:schemeClr val="tx1"/>
                </a:solidFill>
              </a:rPr>
            </a:br>
            <a:r>
              <a:rPr kumimoji="1" lang="en-US" altLang="zh-TW" sz="2200" dirty="0">
                <a:solidFill>
                  <a:schemeClr val="tx1"/>
                </a:solidFill>
                <a:hlinkClick r:id="rId2"/>
              </a:rPr>
              <a:t>https://github.com/keke87cc/california_housing_prediction</a:t>
            </a:r>
            <a:br>
              <a:rPr kumimoji="1" lang="en-US" altLang="zh-TW" sz="2200" dirty="0">
                <a:solidFill>
                  <a:schemeClr val="tx1"/>
                </a:solidFill>
              </a:rPr>
            </a:br>
            <a:br>
              <a:rPr kumimoji="1" lang="en-US" altLang="zh-TW" sz="2200" dirty="0">
                <a:solidFill>
                  <a:schemeClr val="tx1"/>
                </a:solidFill>
              </a:rPr>
            </a:br>
            <a:endParaRPr kumimoji="1" lang="zh-TW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65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9953A9-DA6D-AC48-A84F-99AB3205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訓練目標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FEFCDD-A90D-0944-8186-CF405E91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藉由多個不同特徵，進而預測 </a:t>
            </a:r>
            <a:r>
              <a:rPr kumimoji="1" lang="en-US" altLang="zh-TW" dirty="0" err="1"/>
              <a:t>median_house_value</a:t>
            </a:r>
            <a:endParaRPr kumimoji="1"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7935319-2FC1-7E47-9911-5DD05FA6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30" y="3160541"/>
            <a:ext cx="6124268" cy="25131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838AA51B-085B-E844-8FBC-52486221CEAD}"/>
                  </a:ext>
                </a:extLst>
              </p14:cNvPr>
              <p14:cNvContentPartPr/>
              <p14:nvPr/>
            </p14:nvContentPartPr>
            <p14:xfrm>
              <a:off x="2748852" y="5342092"/>
              <a:ext cx="2239920" cy="6624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838AA51B-085B-E844-8FBC-52486221CE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4852" y="5234452"/>
                <a:ext cx="2347560" cy="2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627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5EE76-ABBD-754E-A3AF-F6BED6A7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資料預處理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6C302-50F0-F646-BA82-4FC24A331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43" y="1930401"/>
            <a:ext cx="8723159" cy="4110962"/>
          </a:xfrm>
        </p:spPr>
        <p:txBody>
          <a:bodyPr/>
          <a:lstStyle/>
          <a:p>
            <a:pPr lvl="0">
              <a:buClr>
                <a:srgbClr val="5FCBEF"/>
              </a:buClr>
            </a:pP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我們藉由 </a:t>
            </a:r>
            <a:r>
              <a:rPr kumimoji="1" lang="en-US" altLang="zh-TW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sklearn</a:t>
            </a: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內 </a:t>
            </a:r>
            <a:r>
              <a:rPr kumimoji="1" lang="en-US" altLang="zh-TW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corr</a:t>
            </a:r>
            <a:r>
              <a:rPr kumimoji="1"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()</a:t>
            </a: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的</a:t>
            </a:r>
            <a:r>
              <a:rPr kumimoji="1"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function</a:t>
            </a:r>
          </a:p>
          <a:p>
            <a:pPr marL="0" lvl="0" indent="0">
              <a:buClr>
                <a:srgbClr val="5FCBEF"/>
              </a:buClr>
              <a:buNone/>
            </a:pP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得知</a:t>
            </a:r>
            <a:r>
              <a:rPr kumimoji="1" lang="en-US" altLang="zh-TW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median_income</a:t>
            </a: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這個屬性與我們想預測得相關度</a:t>
            </a:r>
            <a:r>
              <a:rPr kumimoji="1"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&gt;0.5,</a:t>
            </a:r>
          </a:p>
          <a:p>
            <a:pPr marL="0" lvl="0" indent="0">
              <a:buClr>
                <a:srgbClr val="5FCBEF"/>
              </a:buClr>
              <a:buNone/>
            </a:pP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故增加一些特徵來增加精確度</a:t>
            </a:r>
            <a:endParaRPr kumimoji="1" lang="en-US" altLang="zh-TW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5FCBEF"/>
              </a:buClr>
            </a:pPr>
            <a:endParaRPr kumimoji="1" lang="zh-TW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4E0E0D2-35EB-1040-AD80-AB06B47A06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01920" y="1218253"/>
            <a:ext cx="4947986" cy="38807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705AFF07-0B7F-5949-9474-EF95837C5CDB}"/>
                  </a:ext>
                </a:extLst>
              </p14:cNvPr>
              <p14:cNvContentPartPr/>
              <p14:nvPr/>
            </p14:nvContentPartPr>
            <p14:xfrm>
              <a:off x="10629495" y="3405311"/>
              <a:ext cx="786240" cy="540720"/>
            </p14:xfrm>
          </p:contentPart>
        </mc:Choice>
        <mc:Fallback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705AFF07-0B7F-5949-9474-EF95837C5C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20495" y="3396311"/>
                <a:ext cx="80388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0E927C35-6B08-FB46-BA78-9C8B3D0B8669}"/>
                  </a:ext>
                </a:extLst>
              </p14:cNvPr>
              <p14:cNvContentPartPr/>
              <p14:nvPr/>
            </p14:nvContentPartPr>
            <p14:xfrm>
              <a:off x="4758257" y="-838840"/>
              <a:ext cx="360" cy="36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0E927C35-6B08-FB46-BA78-9C8B3D0B8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9257" y="-84784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圖片 20">
            <a:extLst>
              <a:ext uri="{FF2B5EF4-FFF2-40B4-BE49-F238E27FC236}">
                <a16:creationId xmlns:a16="http://schemas.microsoft.com/office/drawing/2014/main" id="{199B017D-4A75-E340-B787-52CCEE41CCF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14" t="3130" r="43413" b="-2981"/>
          <a:stretch/>
        </p:blipFill>
        <p:spPr>
          <a:xfrm>
            <a:off x="550843" y="3948720"/>
            <a:ext cx="5918123" cy="78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9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C0B4D-869F-7248-AAD8-049A9293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22B3E0-1BEA-4B4E-9956-F24677F01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829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B59FF-826F-6440-8487-0E6325BD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資料預處理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43A6E7-3DAF-5444-A72A-E1AFDF75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藉由圖可知</a:t>
            </a:r>
            <a:r>
              <a:rPr kumimoji="1" lang="en-US" altLang="zh-TW" dirty="0"/>
              <a:t>,</a:t>
            </a:r>
            <a:r>
              <a:rPr kumimoji="1" lang="zh-TW" altLang="en-US" dirty="0"/>
              <a:t>越靠近左邊（海邊）的房價越高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 而</a:t>
            </a:r>
            <a:r>
              <a:rPr kumimoji="1" lang="en" altLang="zh-TW" dirty="0" err="1"/>
              <a:t>ocean_proximity</a:t>
            </a:r>
            <a:r>
              <a:rPr kumimoji="1" lang="zh-TW" altLang="en-US" dirty="0"/>
              <a:t> 有五個不同屬性</a:t>
            </a:r>
            <a:r>
              <a:rPr kumimoji="1" lang="en-US" altLang="zh-TW" dirty="0"/>
              <a:t>(</a:t>
            </a:r>
            <a:r>
              <a:rPr kumimoji="1" lang="zh-TW" altLang="en-US" dirty="0"/>
              <a:t>如右圖所見</a:t>
            </a:r>
            <a:r>
              <a:rPr kumimoji="1" lang="en-US" altLang="zh-TW" dirty="0"/>
              <a:t>)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   而這邊用</a:t>
            </a:r>
            <a:r>
              <a:rPr kumimoji="1" lang="en-US" altLang="zh-TW" dirty="0" err="1"/>
              <a:t>OneHotEncoder</a:t>
            </a:r>
            <a:r>
              <a:rPr kumimoji="1" lang="zh-TW" altLang="en-US" dirty="0"/>
              <a:t>來處理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65D7A48-FC2F-2D4F-873E-BD7A778B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269" y="4499418"/>
            <a:ext cx="4761118" cy="174898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3CE2670-8295-D543-A78F-2A0E7836BE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85702" y="136431"/>
            <a:ext cx="5654352" cy="415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1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6472B6-5898-1C4F-AA50-A1B49D8B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預測模型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148706-3904-B74C-85DD-52A21207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Sklearn</a:t>
            </a:r>
            <a:r>
              <a:rPr kumimoji="1" lang="zh-TW" altLang="en-US" dirty="0"/>
              <a:t> </a:t>
            </a:r>
            <a:r>
              <a:rPr kumimoji="1" lang="en-US" altLang="zh-TW" dirty="0"/>
              <a:t>–</a:t>
            </a:r>
            <a:r>
              <a:rPr kumimoji="1" lang="zh-TW" altLang="en-US" dirty="0"/>
              <a:t> </a:t>
            </a:r>
            <a:r>
              <a:rPr kumimoji="1" lang="en-US" altLang="zh-TW" dirty="0"/>
              <a:t>linear</a:t>
            </a:r>
            <a:r>
              <a:rPr kumimoji="1" lang="zh-TW" altLang="en-US" dirty="0"/>
              <a:t> </a:t>
            </a:r>
            <a:r>
              <a:rPr kumimoji="1" lang="en-US" altLang="zh-TW" dirty="0"/>
              <a:t>regression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function</a:t>
            </a:r>
          </a:p>
          <a:p>
            <a:r>
              <a:rPr kumimoji="1" lang="en-US" altLang="zh-TW" dirty="0"/>
              <a:t>Ordinary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least</a:t>
            </a:r>
            <a:r>
              <a:rPr kumimoji="1" lang="zh-TW" altLang="en-US" dirty="0"/>
              <a:t> </a:t>
            </a:r>
            <a:r>
              <a:rPr kumimoji="1" lang="en-US" altLang="zh-TW" dirty="0"/>
              <a:t>square</a:t>
            </a:r>
            <a:r>
              <a:rPr kumimoji="1" lang="zh-TW" altLang="en-US" dirty="0"/>
              <a:t> </a:t>
            </a:r>
            <a:r>
              <a:rPr kumimoji="1" lang="en-US" altLang="zh-TW" dirty="0"/>
              <a:t>method</a:t>
            </a:r>
          </a:p>
          <a:p>
            <a:r>
              <a:rPr kumimoji="1" lang="en-US" altLang="zh-TW" dirty="0"/>
              <a:t>Gradient descent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835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0E97DD-7912-E740-93B9-EDC3B473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Sklearn</a:t>
            </a:r>
            <a:r>
              <a:rPr kumimoji="1" lang="zh-TW" altLang="en-US" dirty="0"/>
              <a:t> 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en-US" altLang="zh-TW" dirty="0"/>
              <a:t>r2_score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095A63-F43F-8149-A672-865319B5F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213" y="2905530"/>
            <a:ext cx="9274002" cy="162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6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ADF01-AC79-E14E-B9BC-FD2AC199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Sklearn</a:t>
            </a:r>
            <a:r>
              <a:rPr kumimoji="1" lang="zh-TW" altLang="en-US" dirty="0"/>
              <a:t> </a:t>
            </a:r>
            <a:r>
              <a:rPr kumimoji="1" lang="en-US" altLang="zh-TW" dirty="0"/>
              <a:t>–</a:t>
            </a:r>
            <a:r>
              <a:rPr kumimoji="1" lang="zh-TW" altLang="en-US" dirty="0"/>
              <a:t> </a:t>
            </a:r>
            <a:r>
              <a:rPr kumimoji="1" lang="en-US" altLang="zh-TW" dirty="0"/>
              <a:t>linear</a:t>
            </a:r>
            <a:r>
              <a:rPr kumimoji="1" lang="zh-TW" altLang="en-US" dirty="0"/>
              <a:t> </a:t>
            </a:r>
            <a:r>
              <a:rPr kumimoji="1" lang="en-US" altLang="zh-TW" dirty="0"/>
              <a:t>regression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function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644C11-CF4A-7245-81BD-8399351948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20000" y="2520000"/>
            <a:ext cx="5486400" cy="3657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103AC5D-5288-EC4B-BA6F-9D65E289E4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2000" y="25200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2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F7160-F3B3-414E-B77D-E7A61F61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Ordinary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least</a:t>
            </a:r>
            <a:r>
              <a:rPr kumimoji="1" lang="zh-TW" altLang="en-US" dirty="0"/>
              <a:t> </a:t>
            </a:r>
            <a:r>
              <a:rPr kumimoji="1" lang="en-US" altLang="zh-TW" dirty="0"/>
              <a:t>square</a:t>
            </a:r>
            <a:r>
              <a:rPr kumimoji="1" lang="zh-TW" altLang="en-US" dirty="0"/>
              <a:t> </a:t>
            </a:r>
            <a:r>
              <a:rPr kumimoji="1" lang="en-US" altLang="zh-TW" dirty="0"/>
              <a:t>method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1D3CC4-6751-1D4F-AE75-957F0450A4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20000" y="2520000"/>
            <a:ext cx="5486400" cy="3657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2B71B6D-A5D7-524C-9A05-8E478B223C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2000" y="2520000"/>
            <a:ext cx="5486400" cy="36576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C1FB19F-4A65-DA4E-8C44-AA9659D05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700" y="431800"/>
            <a:ext cx="45593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0819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2781</TotalTime>
  <Words>147</Words>
  <Application>Microsoft Macintosh PowerPoint</Application>
  <PresentationFormat>寬螢幕</PresentationFormat>
  <Paragraphs>27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Trebuchet MS</vt:lpstr>
      <vt:lpstr>Wingdings 3</vt:lpstr>
      <vt:lpstr>多面向</vt:lpstr>
      <vt:lpstr>California Housing Price Prediction</vt:lpstr>
      <vt:lpstr>訓練目標</vt:lpstr>
      <vt:lpstr>資料預處理</vt:lpstr>
      <vt:lpstr>PowerPoint 簡報</vt:lpstr>
      <vt:lpstr>資料預處理</vt:lpstr>
      <vt:lpstr>預測模型</vt:lpstr>
      <vt:lpstr>Sklearn : r2_score</vt:lpstr>
      <vt:lpstr>Sklearn – linear regression function</vt:lpstr>
      <vt:lpstr>Ordinary least square method</vt:lpstr>
      <vt:lpstr>Gradient descent</vt:lpstr>
      <vt:lpstr>程式碼 https://github.com/keke87cc/california_housing_prediction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多媒體概論期末簡報</dc:title>
  <dc:creator>善閎 楊</dc:creator>
  <cp:lastModifiedBy>夏靖傑</cp:lastModifiedBy>
  <cp:revision>18</cp:revision>
  <dcterms:created xsi:type="dcterms:W3CDTF">2020-06-17T06:19:45Z</dcterms:created>
  <dcterms:modified xsi:type="dcterms:W3CDTF">2021-08-18T04:04:37Z</dcterms:modified>
</cp:coreProperties>
</file>