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33" y="1218253"/>
            <a:ext cx="5821161" cy="388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715557" y="3089697"/>
              <a:ext cx="786240" cy="5407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557" y="3080697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越靠近右邊（海邊）的房價越高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36431"/>
            <a:ext cx="5937071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</TotalTime>
  <Words>142</Words>
  <Application>Microsoft Macintosh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資料預處理</vt:lpstr>
      <vt:lpstr>預測模型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15</cp:revision>
  <dcterms:created xsi:type="dcterms:W3CDTF">2020-06-17T06:19:45Z</dcterms:created>
  <dcterms:modified xsi:type="dcterms:W3CDTF">2021-08-11T18:32:38Z</dcterms:modified>
</cp:coreProperties>
</file>