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65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5:32:5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0 183 16383,'69'0'0,"-5"0"0,-23 0 0,20 0 0,-21 0 0,20 0 0,2 0 0,-3 0 0,-8 0 0,-2 0 0,-8 0 0,-12 0 0,0 0 0,6 0 0,-5 0 0,10 0 0,-4 0 0,6 0 0,0 0 0,-1 0 0,-5 0 0,17 0 0,-13 0 0,8 0 0,-13 0 0,-7 0 0,-4 0 0,4 0 0,-4 0 0,-1 0 0,5 0 0,-10 0 0,10 0 0,-4 0 0,-1 0 0,5 0 0,-4 0 0,4 0 0,-4 0 0,10 0 0,-9 0 0,34 0 0,-19 0 0,27 0 0,-17 0 0,6 0 0,8 0 0,-6 0 0,13 0 0,-12 0 0,4 0 0,-6 0 0,-7 0 0,-2 0 0,0 0 0,-10-4 0,9 3 0,-17-3 0,11 4 0,-11 0 0,-1 0 0,-1 0 0,-4 0 0,-1 0 0,0 0 0,-6 0 0,1 0 0,12 0 0,-9 0 0,9 0 0,-7 0 0,-5 0 0,10 0 0,-4-5 0,4 4 0,1-3 0,0 0 0,0 3 0,-1-4 0,7 5 0,1-4 0,6 3 0,0-9 0,-1 9 0,8-8 0,-6 7 0,5-7 0,-6 7 0,0-7 0,0 8 0,-6-4 0,4 5 0,-10 0 0,5 0 0,-11-4 0,3 4 0,-8-4 0,3 4 0,-4 0 0,-1 0 0,1 0 0,-1 0 0,6 0 0,-4 0 0,8 0 0,-8 0 0,8 0 0,-3 0 0,5 0 0,-6 0 0,5 0 0,-9 0 0,3 0 0,-4-4 0,7 3 0,-6-3 0,2 0 0,-4 3 0,-1-2 0,-1 3 0,8-4 0,-9 3 0,7-3 0,2 4 0,-5 0 0,10 0 0,-4 0 0,4 0 0,-4 0 0,4 0 0,-4 0 0,-1-4 0,5 3 0,-9-3 0,3 4 0,-4 0 0,-1 0 0,1 0 0,-1 0 0,1-3 0,-1 2 0,-4-3 0,4 4 0,-4 0 0,4-4 0,-1 0 0,-3-4 0,2-8 0,-7 10 0,13-5 0,4 11 0,18 0 0,0 4 0,12 2 0,-12 5 0,12 0 0,-11 0 0,-2-1 0,-1-4 0,-11 2 0,10-7 0,-10 4 0,11-5 0,-11 0 0,4 0 0,-10 0 0,4 0 0,-9 0 0,3 0 0,-4 0 0,-1 0 0,-4 0 0,4 0 0,-1 0 0,-2 0 0,6 0 0,-6 0 0,3 0 0,4 0 0,-3 0 0,3 0 0,-7 0 0,2 0 0,-3 0 0,8 0 0,-7 0 0,6 0 0,-6 0 0,3 0 0,1 0 0,-1 0 0,1 0 0,-1 0 0,1 0 0,-5 0 0,3 0 0,0 0 0,-2 0 0,7 0 0,-8 0 0,3 0 0,7 0 0,-8 0 0,9 0 0,-6 0 0,-1 0 0,1 0 0,4 0 0,-3 0 0,3 0 0,-4 0 0,-5 0 0,6 0 0,-6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1379 24575,'-22'0'0,"3"0"0,-17 0 0,-3 0 0,6 0 0,-19 0 0,12 0 0,-15 0 0,0 0 0,7 0 0,-14 0 0,13 0 0,-15 0 0,9 0 0,8 0 0,-7 0 0,15 0 0,0 0 0,2 0 0,13 0 0,-6 0 0,7-5 0,0-2 0,-7-5 0,6 1 0,-13-7 0,6-2 0,-7-5 0,0 0 0,0 0 0,-1-8 0,1 6 0,4-11 0,-3 11 0,16-9 0,-8 4 0,9-6 0,1 7 0,1 1 0,12 7 0,-4 0 0,8 0 0,-3 5 0,5 3 0,0 4 0,0 1 0,0 0 0,0 0 0,5 0 0,-4-6 0,8 4 0,-7-4 0,7 6 0,-8-1 0,8 1 0,-8 0 0,9-1 0,-5 1 0,1-1 0,3 1 0,-7-1 0,7 1 0,-3 0 0,-1-6 0,5 4 0,-9-4 0,8 5 0,-3-5 0,0-1 0,4 0 0,-4-5 0,5 4 0,1-5 0,-1 0 0,1 0 0,-1 0 0,1 0 0,5 0 0,0 0 0,7-7 0,6 5 0,3-6 0,-2 7 0,5-1 0,-4 6 0,6-5 0,-1 10 0,1-4 0,0-1 0,0 11 0,0-9 0,-7 11 0,6-7 0,-6 1 0,7 5 0,-7-4 0,6 10 0,-6-10 0,7 10 0,-7-5 0,5 6 0,-4 0 0,-1 0 0,5 0 0,-4 0 0,-1 0 0,5 0 0,-4 0 0,5 0 0,1 0 0,0 0 0,0 0 0,0 0 0,0 0 0,0 6 0,0 1 0,17 11 0,-13 2 0,13-1 0,-17 5 0,0-10 0,-1 10 0,1-4 0,0 5 0,-6-6 0,-3 4 0,1-10 0,-10 9 0,8-8 0,-15 7 0,3-8 0,0 8 0,-4-9 0,5 10 0,-6-5 0,0 6 0,1 0 0,-1 0 0,1 0 0,-1 0 0,0-5 0,-4 3 0,2 1 0,-7 3 0,3-3 0,-5-6 0,0-6 0,0 6 0,0-4 0,0 4 0,0-6 0,0 6 0,0-4 0,-5 4 0,-1 0 0,0-4 0,-4 4 0,4-5 0,1-1 0,-5 0 0,5 1 0,-1-1 0,-3 1 0,3-1 0,0 0 0,-3 1 0,3-5 0,-4 3 0,-1-3 0,1 4 0,-5 0 0,3 1 0,-3-1 0,5 1 0,4-1 0,-3-4 0,3 3 0,-4-3 0,-1 4 0,1-4 0,-1 3 0,6-3 0,-5 5 0,5-6 0,-6 5 0,5-5 0,-3 1 0,3 3 0,-4-3 0,0 0 0,4 3 0,-3-8 0,3 8 0,-4-3 0,0 4 0,0 0 0,0 0 0,0 0 0,4 0 0,-3 1 0,8-1 0,-9 0 0,5 1 0,-6-1 0,1 1 0,-1-1 0,1 0 0,-1 7 0,1-6 0,-1 5 0,5-5 0,-3-1 0,3 1 0,-5-1 0,6 0 0,-5 1 0,5-5 0,-6 3 0,1-4 0,0 1 0,4 3 0,-3-3 0,3 0 0,0 3 0,-3-3 0,3-1 0,-4 4 0,0-7 0,0 7 0,-1-4 0,1 1 0,5 3 0,-5-8 0,5 8 0,-1-3 0,-3 0 0,3-2 0,0 1 0,-3-4 0,8 8 0,-9-7 0,5 7 0,-5-4 0,0 0 0,5 4 0,-4-7 0,8 2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ke87cc/california_housing_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6556" y="2492669"/>
            <a:ext cx="7766936" cy="1646302"/>
          </a:xfrm>
        </p:spPr>
        <p:txBody>
          <a:bodyPr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+mj-ea"/>
              </a:rPr>
              <a:t>California H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</a:rPr>
              <a:t>ousing</a:t>
            </a:r>
            <a:r>
              <a:rPr lang="en" altLang="zh-TW" b="1" dirty="0">
                <a:solidFill>
                  <a:schemeClr val="tx1"/>
                </a:solidFill>
                <a:latin typeface="+mj-ea"/>
              </a:rPr>
              <a:t> Price Prediction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EF38E-6F08-7748-A536-E1D1EDF9E9CC}"/>
              </a:ext>
            </a:extLst>
          </p:cNvPr>
          <p:cNvSpPr txBox="1"/>
          <p:nvPr/>
        </p:nvSpPr>
        <p:spPr>
          <a:xfrm>
            <a:off x="8229600" y="5475383"/>
            <a:ext cx="23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夏靖傑</a:t>
            </a:r>
          </a:p>
        </p:txBody>
      </p:sp>
    </p:spTree>
    <p:extLst>
      <p:ext uri="{BB962C8B-B14F-4D97-AF65-F5344CB8AC3E}">
        <p14:creationId xmlns:p14="http://schemas.microsoft.com/office/powerpoint/2010/main" val="8132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953A9-DA6D-AC48-A84F-99AB320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FCDD-A90D-0944-8186-CF405E9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藉由多個不同特徵，進而預測 </a:t>
            </a:r>
            <a:r>
              <a:rPr kumimoji="1" lang="en-US" altLang="zh-TW" dirty="0" err="1"/>
              <a:t>median_house_value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935319-2FC1-7E47-9911-5DD05FA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30" y="3160541"/>
            <a:ext cx="6124268" cy="2513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14:cNvPr>
              <p14:cNvContentPartPr/>
              <p14:nvPr/>
            </p14:nvContentPartPr>
            <p14:xfrm>
              <a:off x="2748852" y="5342092"/>
              <a:ext cx="2239920" cy="66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852" y="5234452"/>
                <a:ext cx="234756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EE76-ABBD-754E-A3AF-F6BED6A7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C302-50F0-F646-BA82-4FC24A3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930401"/>
            <a:ext cx="8723159" cy="41109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我們藉由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內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corr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得知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median_income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這個屬性與我們想預測得相關度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&gt;0.5,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故增加一些特徵來增加精確度</a:t>
            </a:r>
            <a:endParaRPr kumimoji="1"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kumimoji="1"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0E0D2-35EB-1040-AD80-AB06B47A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33" y="1218253"/>
            <a:ext cx="5821161" cy="3880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14:cNvPr>
              <p14:cNvContentPartPr/>
              <p14:nvPr/>
            </p14:nvContentPartPr>
            <p14:xfrm>
              <a:off x="10715557" y="3089697"/>
              <a:ext cx="786240" cy="5407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557" y="3080697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14:cNvPr>
              <p14:cNvContentPartPr/>
              <p14:nvPr/>
            </p14:nvContentPartPr>
            <p14:xfrm>
              <a:off x="4758257" y="-83884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257" y="-847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99B017D-4A75-E340-B787-52CCEE41C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" t="3130" r="43413" b="-2981"/>
          <a:stretch/>
        </p:blipFill>
        <p:spPr>
          <a:xfrm>
            <a:off x="550843" y="3948720"/>
            <a:ext cx="5918123" cy="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59FF-826F-6440-8487-0E6325BD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3A6E7-3DAF-5444-A72A-E1AFDF7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藉由圖可知</a:t>
            </a:r>
            <a:r>
              <a:rPr kumimoji="1" lang="en-US" altLang="zh-TW" dirty="0"/>
              <a:t>,</a:t>
            </a:r>
            <a:r>
              <a:rPr kumimoji="1" lang="zh-TW" altLang="en-US" dirty="0"/>
              <a:t>越靠近右邊（海邊）的房價越高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 而</a:t>
            </a:r>
            <a:r>
              <a:rPr kumimoji="1" lang="en" altLang="zh-TW" dirty="0" err="1"/>
              <a:t>ocean_proximity</a:t>
            </a:r>
            <a:r>
              <a:rPr kumimoji="1" lang="zh-TW" altLang="en-US" dirty="0"/>
              <a:t> 有五個不同屬性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如右圖所見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而這邊用</a:t>
            </a:r>
            <a:r>
              <a:rPr kumimoji="1" lang="en-US" altLang="zh-TW" dirty="0" err="1"/>
              <a:t>OneHotEncoder</a:t>
            </a:r>
            <a:r>
              <a:rPr kumimoji="1" lang="zh-TW" altLang="en-US" dirty="0"/>
              <a:t>來處理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5D7A48-FC2F-2D4F-873E-BD7A77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69" y="4499418"/>
            <a:ext cx="4761118" cy="1748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CE2670-8295-D543-A78F-2A0E7836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36431"/>
            <a:ext cx="5937071" cy="4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72B6-5898-1C4F-AA50-A1B49D8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8706-3904-B74C-85DD-52A21207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</a:p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3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DF01-AC79-E14E-B9BC-FD2AC19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44C11-CF4A-7245-81BD-83993519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AC5D-5288-EC4B-BA6F-9D65E28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7160-F3B3-414E-B77D-E7A61F6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D3CC4-6751-1D4F-AE75-957F04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71B6D-A5D7-524C-9A05-8E478B2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FB19F-4A65-DA4E-8C44-AA9659D0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4318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6E05-6AF5-CE4B-869E-6BC30EA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AB0F7-C93B-6A46-B5AC-FD825BB2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42694C-E7FB-8B41-B58C-A026B869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14B9B5-3F58-3E41-B958-4DBEBEA2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80400"/>
            <a:ext cx="518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5DE3-7A24-BB40-B37A-B232FA2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95" y="2934158"/>
            <a:ext cx="8224295" cy="1320800"/>
          </a:xfrm>
        </p:spPr>
        <p:txBody>
          <a:bodyPr>
            <a:normAutofit fontScale="90000"/>
          </a:bodyPr>
          <a:lstStyle/>
          <a:p>
            <a:r>
              <a:rPr kumimoji="1" lang="zh-TW" alt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程式碼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r>
              <a:rPr kumimoji="1" lang="en-US" altLang="zh-TW" sz="2200" dirty="0">
                <a:solidFill>
                  <a:schemeClr val="tx1"/>
                </a:solidFill>
                <a:hlinkClick r:id="rId2"/>
              </a:rPr>
              <a:t>https://github.com/keke87cc/california_housing_prediction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br>
              <a:rPr kumimoji="1" lang="en-US" altLang="zh-TW" sz="2200" dirty="0">
                <a:solidFill>
                  <a:schemeClr val="tx1"/>
                </a:solidFill>
              </a:rPr>
            </a:br>
            <a:endParaRPr kumimoji="1"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78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</TotalTime>
  <Words>142</Words>
  <Application>Microsoft Macintosh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California Housing Price Prediction</vt:lpstr>
      <vt:lpstr>訓練目標</vt:lpstr>
      <vt:lpstr>資料預處理</vt:lpstr>
      <vt:lpstr>資料預處理</vt:lpstr>
      <vt:lpstr>預測模型</vt:lpstr>
      <vt:lpstr>Sklearn – linear regression function</vt:lpstr>
      <vt:lpstr>Ordinary least square method</vt:lpstr>
      <vt:lpstr>Gradient descent</vt:lpstr>
      <vt:lpstr>程式碼 https://github.com/keke87cc/california_housing_prediction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多媒體概論期末簡報</dc:title>
  <dc:creator>善閎 楊</dc:creator>
  <cp:lastModifiedBy>夏靖傑</cp:lastModifiedBy>
  <cp:revision>14</cp:revision>
  <dcterms:created xsi:type="dcterms:W3CDTF">2020-06-17T06:19:45Z</dcterms:created>
  <dcterms:modified xsi:type="dcterms:W3CDTF">2021-08-11T16:27:04Z</dcterms:modified>
</cp:coreProperties>
</file>