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</p:sldIdLst>
  <p:sldSz cy="5143500" cx="9144000"/>
  <p:notesSz cx="6858000" cy="9144000"/>
  <p:embeddedFontLst>
    <p:embeddedFont>
      <p:font typeface="Proxima Nova"/>
      <p:regular r:id="rId108"/>
      <p:bold r:id="rId109"/>
      <p:italic r:id="rId110"/>
      <p:boldItalic r:id="rId111"/>
    </p:embeddedFont>
    <p:embeddedFont>
      <p:font typeface="Helvetica Neue"/>
      <p:regular r:id="rId112"/>
      <p:bold r:id="rId113"/>
      <p:italic r:id="rId114"/>
      <p:boldItalic r:id="rId115"/>
    </p:embeddedFont>
    <p:embeddedFont>
      <p:font typeface="Century Gothic"/>
      <p:regular r:id="rId116"/>
      <p:bold r:id="rId117"/>
      <p:italic r:id="rId118"/>
      <p:boldItalic r:id="rId1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0" roundtripDataSignature="AMtx7mhd/MedfHHCgoyygumuTrbF//n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068A69-3E13-4DDB-83B6-343EF5DDA7E2}">
  <a:tblStyle styleId="{D7068A69-3E13-4DDB-83B6-343EF5DDA7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7E7"/>
          </a:solidFill>
        </a:fill>
      </a:tcStyle>
    </a:wholeTbl>
    <a:band1H>
      <a:tcTxStyle b="off" i="off"/>
      <a:tcStyle>
        <a:fill>
          <a:solidFill>
            <a:srgbClr val="F0CB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0CB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5F53799-ACD8-4333-BB92-F538165663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B"/>
          </a:solidFill>
        </a:fill>
      </a:tcStyle>
    </a:wholeTbl>
    <a:band1H>
      <a:tcTxStyle b="off" i="off"/>
      <a:tcStyle>
        <a:fill>
          <a:solidFill>
            <a:srgbClr val="CDCFD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CFD4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font" Target="fonts/ProximaNova-bold.fntdata"/><Relationship Id="rId108" Type="http://schemas.openxmlformats.org/officeDocument/2006/relationships/font" Target="fonts/ProximaNova-regular.fntdata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120" Type="http://customschemas.google.com/relationships/presentationmetadata" Target="meta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font" Target="fonts/CenturyGothic-italic.fntdata"/><Relationship Id="rId117" Type="http://schemas.openxmlformats.org/officeDocument/2006/relationships/font" Target="fonts/CenturyGothic-bold.fntdata"/><Relationship Id="rId116" Type="http://schemas.openxmlformats.org/officeDocument/2006/relationships/font" Target="fonts/CenturyGothic-regular.fntdata"/><Relationship Id="rId115" Type="http://schemas.openxmlformats.org/officeDocument/2006/relationships/font" Target="fonts/HelveticaNeue-boldItalic.fntdata"/><Relationship Id="rId119" Type="http://schemas.openxmlformats.org/officeDocument/2006/relationships/font" Target="fonts/CenturyGothic-boldItalic.fntdata"/><Relationship Id="rId15" Type="http://schemas.openxmlformats.org/officeDocument/2006/relationships/slide" Target="slides/slide7.xml"/><Relationship Id="rId110" Type="http://schemas.openxmlformats.org/officeDocument/2006/relationships/font" Target="fonts/ProximaNova-italic.fntdata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font" Target="fonts/HelveticaNeue-italic.fntdata"/><Relationship Id="rId18" Type="http://schemas.openxmlformats.org/officeDocument/2006/relationships/slide" Target="slides/slide10.xml"/><Relationship Id="rId113" Type="http://schemas.openxmlformats.org/officeDocument/2006/relationships/font" Target="fonts/HelveticaNeue-bold.fntdata"/><Relationship Id="rId112" Type="http://schemas.openxmlformats.org/officeDocument/2006/relationships/font" Target="fonts/HelveticaNeue-regular.fntdata"/><Relationship Id="rId111" Type="http://schemas.openxmlformats.org/officeDocument/2006/relationships/font" Target="fonts/ProximaNova-boldItalic.fntdata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4" name="Google Shape;18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9" name="Google Shape;19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3" name="Google Shape;20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3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internal nodes can contain keys that don’t occur in any leaves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internal nodes can contain keys that don’t occur in any leaves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2" name="Google Shape;23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9" name="Google Shape;23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6" name="Google Shape;23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2" name="Google Shape;23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8" name="Google Shape;239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5" name="Google Shape;24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2" name="Google Shape;24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8" name="Google Shape;24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8" name="Google Shape;25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0" name="Google Shape;25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3" name="Google Shape;26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6" name="Google Shape;26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0" name="Google Shape;27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5" name="Google Shape;27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3" name="Google Shape;28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2" name="Google Shape;28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2" name="Google Shape;295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8" name="Google Shape;301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6" name="Google Shape;308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8" name="Google Shape;31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5" name="Google Shape;32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0" name="Google Shape;32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 2 and 3 are needed to support multiple indexes per table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3 can be more compact than alternative 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6" name="Google Shape;324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5" name="Google Shape;332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6" name="Google Shape;3326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7" name="Google Shape;342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8" name="Google Shape;3428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7" name="Google Shape;352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3" name="Google Shape;353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3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5" name="Google Shape;35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2" name="Google Shape;355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8" name="Google Shape;355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4" name="Google Shape;356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2" name="Google Shape;357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9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1" name="Google Shape;358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0" name="Google Shape;359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since we already knew where the page was, we can immediately do the write without the corresponding lookup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9" name="Google Shape;359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8" name="Google Shape;360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here the best case is identical to the worst! Because there are no restrictions on how many times a single grade_received value shows up, we must always read every record to complete this query correctly.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7" name="Google Shape;361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2" name="Google Shape;362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8" name="Google Shape;362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4" name="Google Shape;363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3" name="Google Shape;364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2" name="Google Shape;365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1" name="Google Shape;366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2" name="Google Shape;367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2" name="Google Shape;369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1" name="Google Shape;371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0" name="Google Shape;373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0" name="Google Shape;375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5" name="Google Shape;377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9" name="Google Shape;379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3" name="Google Shape;382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8" name="Google Shape;384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8" name="Google Shape;387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7" name="Google Shape;390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6" name="Google Shape;3936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Note: we don’t strictly follow the occupancy invariant in Project 2 (e.g. upon deletion, we don’t reorganize nodes if a node has &lt; d values)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6" name="Google Shape;396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1" name="Google Shape;400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5" name="Google Shape;403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9" name="Google Shape;406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2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4" name="Google Shape;410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5" name="Google Shape;414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9" name="Google Shape;418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7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9" name="Google Shape;423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6" name="Google Shape;4246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24548181f9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2" name="Google Shape;4252;g24548181f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ver" showMasterSp="0">
  <p:cSld name="Title Cov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7"/>
          <p:cNvSpPr txBox="1"/>
          <p:nvPr>
            <p:ph type="title"/>
          </p:nvPr>
        </p:nvSpPr>
        <p:spPr>
          <a:xfrm>
            <a:off x="246888" y="971550"/>
            <a:ext cx="662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1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7"/>
          <p:cNvSpPr txBox="1"/>
          <p:nvPr>
            <p:ph idx="1" type="body"/>
          </p:nvPr>
        </p:nvSpPr>
        <p:spPr>
          <a:xfrm>
            <a:off x="246888" y="2771486"/>
            <a:ext cx="54375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kitched-3-4.jpg" id="70" name="Google Shape;70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74" name="Google Shape;74;p1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-lined Content and Image Right">
  <p:cSld name="1_Two-lined Content and Image Righ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9"/>
          <p:cNvSpPr txBox="1"/>
          <p:nvPr>
            <p:ph type="title"/>
          </p:nvPr>
        </p:nvSpPr>
        <p:spPr>
          <a:xfrm>
            <a:off x="246888" y="310896"/>
            <a:ext cx="7449300" cy="11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9"/>
          <p:cNvSpPr txBox="1"/>
          <p:nvPr>
            <p:ph idx="1" type="body"/>
          </p:nvPr>
        </p:nvSpPr>
        <p:spPr>
          <a:xfrm>
            <a:off x="246888" y="1554480"/>
            <a:ext cx="43434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19"/>
          <p:cNvSpPr txBox="1"/>
          <p:nvPr>
            <p:ph idx="2" type="body"/>
          </p:nvPr>
        </p:nvSpPr>
        <p:spPr>
          <a:xfrm>
            <a:off x="4663440" y="1554480"/>
            <a:ext cx="42246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19"/>
          <p:cNvSpPr/>
          <p:nvPr/>
        </p:nvSpPr>
        <p:spPr>
          <a:xfrm>
            <a:off x="7510153" y="444147"/>
            <a:ext cx="137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lined Cover">
  <p:cSld name="Two-lined Cover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0"/>
          <p:cNvSpPr txBox="1"/>
          <p:nvPr>
            <p:ph type="title"/>
          </p:nvPr>
        </p:nvSpPr>
        <p:spPr>
          <a:xfrm>
            <a:off x="246888" y="285750"/>
            <a:ext cx="65349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1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0"/>
          <p:cNvSpPr txBox="1"/>
          <p:nvPr>
            <p:ph idx="1" type="body"/>
          </p:nvPr>
        </p:nvSpPr>
        <p:spPr>
          <a:xfrm>
            <a:off x="246888" y="1962150"/>
            <a:ext cx="8741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skitched-3-4.jpg" id="83" name="Google Shape;83;p120"/>
          <p:cNvSpPr/>
          <p:nvPr/>
        </p:nvSpPr>
        <p:spPr>
          <a:xfrm>
            <a:off x="7186942" y="285750"/>
            <a:ext cx="183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&amp; Image Right">
  <p:cSld name="Content &amp; Image Righ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1"/>
          <p:cNvSpPr txBox="1"/>
          <p:nvPr>
            <p:ph type="title"/>
          </p:nvPr>
        </p:nvSpPr>
        <p:spPr>
          <a:xfrm>
            <a:off x="246888" y="310896"/>
            <a:ext cx="7144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1"/>
          <p:cNvSpPr txBox="1"/>
          <p:nvPr>
            <p:ph idx="1" type="body"/>
          </p:nvPr>
        </p:nvSpPr>
        <p:spPr>
          <a:xfrm>
            <a:off x="246888" y="1078992"/>
            <a:ext cx="4343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7" name="Google Shape;87;p121"/>
          <p:cNvSpPr txBox="1"/>
          <p:nvPr>
            <p:ph idx="2" type="body"/>
          </p:nvPr>
        </p:nvSpPr>
        <p:spPr>
          <a:xfrm>
            <a:off x="4663440" y="1078992"/>
            <a:ext cx="42246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21"/>
          <p:cNvSpPr/>
          <p:nvPr/>
        </p:nvSpPr>
        <p:spPr>
          <a:xfrm>
            <a:off x="7487293" y="320736"/>
            <a:ext cx="137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 Title and Content Slide">
  <p:cSld name="1_ Title and Content Slide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2"/>
          <p:cNvSpPr txBox="1"/>
          <p:nvPr>
            <p:ph type="title"/>
          </p:nvPr>
        </p:nvSpPr>
        <p:spPr>
          <a:xfrm>
            <a:off x="246888" y="310896"/>
            <a:ext cx="7068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2"/>
          <p:cNvSpPr txBox="1"/>
          <p:nvPr>
            <p:ph idx="1" type="body"/>
          </p:nvPr>
        </p:nvSpPr>
        <p:spPr>
          <a:xfrm>
            <a:off x="246888" y="1060704"/>
            <a:ext cx="86685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2"/>
          <p:cNvSpPr txBox="1"/>
          <p:nvPr/>
        </p:nvSpPr>
        <p:spPr>
          <a:xfrm>
            <a:off x="4667250" y="4379976"/>
            <a:ext cx="42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Deck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2"/>
          <p:cNvSpPr/>
          <p:nvPr/>
        </p:nvSpPr>
        <p:spPr>
          <a:xfrm>
            <a:off x="7513773" y="310896"/>
            <a:ext cx="137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lined Title and Content Slide">
  <p:cSld name="Two-lined Title and Content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3"/>
          <p:cNvSpPr txBox="1"/>
          <p:nvPr>
            <p:ph type="title"/>
          </p:nvPr>
        </p:nvSpPr>
        <p:spPr>
          <a:xfrm>
            <a:off x="246888" y="310896"/>
            <a:ext cx="7525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3"/>
          <p:cNvSpPr txBox="1"/>
          <p:nvPr>
            <p:ph idx="1" type="body"/>
          </p:nvPr>
        </p:nvSpPr>
        <p:spPr>
          <a:xfrm>
            <a:off x="228600" y="1536192"/>
            <a:ext cx="86685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3"/>
          <p:cNvSpPr/>
          <p:nvPr/>
        </p:nvSpPr>
        <p:spPr>
          <a:xfrm>
            <a:off x="7513773" y="545526"/>
            <a:ext cx="137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kitched-3-4.jpg" id="99" name="Google Shape;99;p124"/>
          <p:cNvSpPr/>
          <p:nvPr/>
        </p:nvSpPr>
        <p:spPr>
          <a:xfrm>
            <a:off x="6011864" y="2933700"/>
            <a:ext cx="3132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4"/>
          <p:cNvSpPr txBox="1"/>
          <p:nvPr>
            <p:ph type="ctrTitle"/>
          </p:nvPr>
        </p:nvSpPr>
        <p:spPr>
          <a:xfrm>
            <a:off x="685800" y="1436675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4"/>
          <p:cNvSpPr txBox="1"/>
          <p:nvPr>
            <p:ph idx="1" type="subTitle"/>
          </p:nvPr>
        </p:nvSpPr>
        <p:spPr>
          <a:xfrm>
            <a:off x="1371600" y="3048000"/>
            <a:ext cx="45720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skitched-3-4.jpg" id="105" name="Google Shape;105;p124"/>
          <p:cNvSpPr/>
          <p:nvPr/>
        </p:nvSpPr>
        <p:spPr>
          <a:xfrm>
            <a:off x="6011864" y="2933700"/>
            <a:ext cx="3132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48181f9f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g24548181f9f_0_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g24548181f9f_0_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g24548181f9f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548181f9f_0_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g24548181f9f_0_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g24548181f9f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48181f9f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g24548181f9f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g24548181f9f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48181f9f_0_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g24548181f9f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548181f9f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g24548181f9f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48181f9f_0_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g24548181f9f_0_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g24548181f9f_0_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548181f9f_0_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g24548181f9f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48181f9f_0_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548181f9f_0_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g24548181f9f_0_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g24548181f9f_0_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g24548181f9f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548181f9f_0_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4" name="Google Shape;144;g24548181f9f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48181f9f_0_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g24548181f9f_0_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g24548181f9f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48181f9f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0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5"/>
          <p:cNvSpPr/>
          <p:nvPr/>
        </p:nvSpPr>
        <p:spPr>
          <a:xfrm>
            <a:off x="6574971" y="3692071"/>
            <a:ext cx="2568900" cy="145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548181f9f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8" name="Google Shape;108;g24548181f9f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Google Shape;109;g24548181f9f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cs186berkeley.net/attendance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464100" y="744575"/>
            <a:ext cx="8368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i="0" lang="en" sz="5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>
                <a:solidFill>
                  <a:srgbClr val="000000"/>
                </a:solidFill>
              </a:rPr>
              <a:t>3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B+ Trees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1079150" y="490800"/>
            <a:ext cx="7245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311700" y="16096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-36957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We may also add </a:t>
            </a:r>
            <a:r>
              <a:rPr lang="en" sz="2400">
                <a:solidFill>
                  <a:schemeClr val="accent5"/>
                </a:solidFill>
              </a:rPr>
              <a:t>sibling pointers</a:t>
            </a:r>
            <a:r>
              <a:rPr lang="en" sz="2400"/>
              <a:t> (pointers between leaf nodes)</a:t>
            </a:r>
            <a:endParaRPr sz="2400"/>
          </a:p>
          <a:p>
            <a:pPr indent="-3695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Helps for scanning in sorted order</a:t>
            </a:r>
            <a:endParaRPr sz="2400"/>
          </a:p>
        </p:txBody>
      </p:sp>
      <p:grpSp>
        <p:nvGrpSpPr>
          <p:cNvPr id="343" name="Google Shape;343;p10"/>
          <p:cNvGrpSpPr/>
          <p:nvPr/>
        </p:nvGrpSpPr>
        <p:grpSpPr>
          <a:xfrm>
            <a:off x="2818558" y="1446092"/>
            <a:ext cx="2446534" cy="327375"/>
            <a:chOff x="2853987" y="2788304"/>
            <a:chExt cx="3275146" cy="436500"/>
          </a:xfrm>
        </p:grpSpPr>
        <p:grpSp>
          <p:nvGrpSpPr>
            <p:cNvPr id="344" name="Google Shape;344;p10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345" name="Google Shape;345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" name="Google Shape;346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47" name="Google Shape;347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9" name="Google Shape;349;p10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350" name="Google Shape;350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1" name="Google Shape;351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52" name="Google Shape;352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4" name="Google Shape;354;p10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355" name="Google Shape;355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6" name="Google Shape;356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57" name="Google Shape;357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9" name="Google Shape;359;p10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10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363" name="Google Shape;363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4" name="Google Shape;364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65" name="Google Shape;365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67" name="Google Shape;367;p10"/>
          <p:cNvGrpSpPr/>
          <p:nvPr/>
        </p:nvGrpSpPr>
        <p:grpSpPr>
          <a:xfrm>
            <a:off x="995549" y="2132340"/>
            <a:ext cx="2446534" cy="327375"/>
            <a:chOff x="2853987" y="2788304"/>
            <a:chExt cx="3275146" cy="436500"/>
          </a:xfrm>
        </p:grpSpPr>
        <p:grpSp>
          <p:nvGrpSpPr>
            <p:cNvPr id="368" name="Google Shape;368;p10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369" name="Google Shape;369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0" name="Google Shape;370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71" name="Google Shape;371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3" name="Google Shape;373;p10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5" name="Google Shape;375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76" name="Google Shape;376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" name="Google Shape;378;p10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379" name="Google Shape;379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0" name="Google Shape;380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81" name="Google Shape;381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3" name="Google Shape;383;p10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0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387" name="Google Shape;387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" name="Google Shape;388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89" name="Google Shape;389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1" name="Google Shape;391;p10"/>
          <p:cNvGrpSpPr/>
          <p:nvPr/>
        </p:nvGrpSpPr>
        <p:grpSpPr>
          <a:xfrm>
            <a:off x="5111968" y="2132340"/>
            <a:ext cx="2446534" cy="327375"/>
            <a:chOff x="2853987" y="2788304"/>
            <a:chExt cx="3275146" cy="436500"/>
          </a:xfrm>
        </p:grpSpPr>
        <p:grpSp>
          <p:nvGrpSpPr>
            <p:cNvPr id="392" name="Google Shape;392;p10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393" name="Google Shape;393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395" name="Google Shape;395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7" name="Google Shape;397;p10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398" name="Google Shape;398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" name="Google Shape;399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400" name="Google Shape;400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2" name="Google Shape;402;p10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403" name="Google Shape;403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4" name="Google Shape;404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405" name="Google Shape;405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7" name="Google Shape;407;p10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408" name="Google Shape;408;p1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0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411" name="Google Shape;411;p10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2" name="Google Shape;412;p10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413" name="Google Shape;413;p10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10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5" name="Google Shape;415;p10"/>
          <p:cNvGrpSpPr/>
          <p:nvPr/>
        </p:nvGrpSpPr>
        <p:grpSpPr>
          <a:xfrm>
            <a:off x="279248" y="2922722"/>
            <a:ext cx="8534071" cy="327375"/>
            <a:chOff x="105233" y="5554024"/>
            <a:chExt cx="10268404" cy="436500"/>
          </a:xfrm>
        </p:grpSpPr>
        <p:grpSp>
          <p:nvGrpSpPr>
            <p:cNvPr id="416" name="Google Shape;416;p10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417" name="Google Shape;417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0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427" name="Google Shape;427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10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437" name="Google Shape;437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0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442" name="Google Shape;442;p1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6" name="Google Shape;446;p10"/>
          <p:cNvCxnSpPr>
            <a:stCxn id="385" idx="4"/>
            <a:endCxn id="417" idx="0"/>
          </p:cNvCxnSpPr>
          <p:nvPr/>
        </p:nvCxnSpPr>
        <p:spPr>
          <a:xfrm flipH="1">
            <a:off x="445166" y="2331533"/>
            <a:ext cx="6360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47" name="Google Shape;447;p10"/>
          <p:cNvCxnSpPr>
            <a:stCxn id="382" idx="4"/>
            <a:endCxn id="422" idx="0"/>
          </p:cNvCxnSpPr>
          <p:nvPr/>
        </p:nvCxnSpPr>
        <p:spPr>
          <a:xfrm>
            <a:off x="1650858" y="2331533"/>
            <a:ext cx="2361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48" name="Google Shape;448;p10"/>
          <p:cNvCxnSpPr>
            <a:stCxn id="409" idx="4"/>
            <a:endCxn id="432" idx="0"/>
          </p:cNvCxnSpPr>
          <p:nvPr/>
        </p:nvCxnSpPr>
        <p:spPr>
          <a:xfrm flipH="1">
            <a:off x="4770085" y="2331533"/>
            <a:ext cx="4275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49" name="Google Shape;449;p10"/>
          <p:cNvCxnSpPr>
            <a:stCxn id="372" idx="4"/>
            <a:endCxn id="427" idx="0"/>
          </p:cNvCxnSpPr>
          <p:nvPr/>
        </p:nvCxnSpPr>
        <p:spPr>
          <a:xfrm>
            <a:off x="2219743" y="2331533"/>
            <a:ext cx="11088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0" name="Google Shape;450;p10"/>
          <p:cNvCxnSpPr>
            <a:stCxn id="406" idx="4"/>
            <a:endCxn id="437" idx="0"/>
          </p:cNvCxnSpPr>
          <p:nvPr/>
        </p:nvCxnSpPr>
        <p:spPr>
          <a:xfrm>
            <a:off x="5767277" y="2331533"/>
            <a:ext cx="4446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1" name="Google Shape;451;p10"/>
          <p:cNvCxnSpPr>
            <a:stCxn id="396" idx="4"/>
            <a:endCxn id="442" idx="0"/>
          </p:cNvCxnSpPr>
          <p:nvPr/>
        </p:nvCxnSpPr>
        <p:spPr>
          <a:xfrm>
            <a:off x="6336162" y="2331533"/>
            <a:ext cx="13173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2" name="Google Shape;452;p10"/>
          <p:cNvCxnSpPr>
            <a:stCxn id="361" idx="4"/>
            <a:endCxn id="384" idx="0"/>
          </p:cNvCxnSpPr>
          <p:nvPr/>
        </p:nvCxnSpPr>
        <p:spPr>
          <a:xfrm flipH="1">
            <a:off x="1081075" y="1645285"/>
            <a:ext cx="1823100" cy="4872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3" name="Google Shape;453;p10"/>
          <p:cNvCxnSpPr>
            <a:stCxn id="358" idx="4"/>
            <a:endCxn id="403" idx="0"/>
          </p:cNvCxnSpPr>
          <p:nvPr/>
        </p:nvCxnSpPr>
        <p:spPr>
          <a:xfrm>
            <a:off x="3473867" y="1645285"/>
            <a:ext cx="2008500" cy="4872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4" name="Google Shape;454;p10"/>
          <p:cNvCxnSpPr>
            <a:stCxn id="420" idx="0"/>
            <a:endCxn id="422" idx="0"/>
          </p:cNvCxnSpPr>
          <p:nvPr/>
        </p:nvCxnSpPr>
        <p:spPr>
          <a:xfrm flipH="1" rot="-5400000">
            <a:off x="1662709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55" name="Google Shape;455;p10"/>
          <p:cNvCxnSpPr>
            <a:stCxn id="425" idx="0"/>
            <a:endCxn id="427" idx="0"/>
          </p:cNvCxnSpPr>
          <p:nvPr/>
        </p:nvCxnSpPr>
        <p:spPr>
          <a:xfrm flipH="1" rot="-5400000">
            <a:off x="3104370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56" name="Google Shape;456;p10"/>
          <p:cNvCxnSpPr>
            <a:stCxn id="430" idx="0"/>
            <a:endCxn id="432" idx="0"/>
          </p:cNvCxnSpPr>
          <p:nvPr/>
        </p:nvCxnSpPr>
        <p:spPr>
          <a:xfrm flipH="1" rot="-5400000">
            <a:off x="4546030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57" name="Google Shape;457;p10"/>
          <p:cNvCxnSpPr>
            <a:stCxn id="435" idx="0"/>
            <a:endCxn id="437" idx="0"/>
          </p:cNvCxnSpPr>
          <p:nvPr/>
        </p:nvCxnSpPr>
        <p:spPr>
          <a:xfrm flipH="1" rot="-5400000">
            <a:off x="5987692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58" name="Google Shape;458;p10"/>
          <p:cNvCxnSpPr>
            <a:stCxn id="440" idx="0"/>
            <a:endCxn id="442" idx="0"/>
          </p:cNvCxnSpPr>
          <p:nvPr/>
        </p:nvCxnSpPr>
        <p:spPr>
          <a:xfrm flipH="1" rot="-5400000">
            <a:off x="7429353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59" name="Google Shape;459;p10"/>
          <p:cNvCxnSpPr>
            <a:stCxn id="422" idx="2"/>
            <a:endCxn id="420" idx="2"/>
          </p:cNvCxnSpPr>
          <p:nvPr/>
        </p:nvCxnSpPr>
        <p:spPr>
          <a:xfrm rot="5400000">
            <a:off x="1662614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0" name="Google Shape;460;p10"/>
          <p:cNvCxnSpPr>
            <a:stCxn id="427" idx="2"/>
            <a:endCxn id="425" idx="2"/>
          </p:cNvCxnSpPr>
          <p:nvPr/>
        </p:nvCxnSpPr>
        <p:spPr>
          <a:xfrm rot="5400000">
            <a:off x="3104275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1" name="Google Shape;461;p10"/>
          <p:cNvCxnSpPr>
            <a:stCxn id="432" idx="2"/>
            <a:endCxn id="430" idx="2"/>
          </p:cNvCxnSpPr>
          <p:nvPr/>
        </p:nvCxnSpPr>
        <p:spPr>
          <a:xfrm rot="5400000">
            <a:off x="4545937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2" name="Google Shape;462;p10"/>
          <p:cNvCxnSpPr>
            <a:stCxn id="437" idx="2"/>
            <a:endCxn id="435" idx="2"/>
          </p:cNvCxnSpPr>
          <p:nvPr/>
        </p:nvCxnSpPr>
        <p:spPr>
          <a:xfrm rot="5400000">
            <a:off x="5987597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3" name="Google Shape;463;p10"/>
          <p:cNvCxnSpPr>
            <a:stCxn id="442" idx="2"/>
            <a:endCxn id="440" idx="2"/>
          </p:cNvCxnSpPr>
          <p:nvPr/>
        </p:nvCxnSpPr>
        <p:spPr>
          <a:xfrm rot="5400000">
            <a:off x="7429258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64" name="Google Shape;464;p10"/>
          <p:cNvSpPr txBox="1"/>
          <p:nvPr/>
        </p:nvSpPr>
        <p:spPr>
          <a:xfrm>
            <a:off x="2127495" y="1167563"/>
            <a:ext cx="151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 txBox="1"/>
          <p:nvPr/>
        </p:nvSpPr>
        <p:spPr>
          <a:xfrm>
            <a:off x="650650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 txBox="1"/>
          <p:nvPr/>
        </p:nvSpPr>
        <p:spPr>
          <a:xfrm>
            <a:off x="2127492" y="1861050"/>
            <a:ext cx="1108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 txBox="1"/>
          <p:nvPr/>
        </p:nvSpPr>
        <p:spPr>
          <a:xfrm>
            <a:off x="1938086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3793089" y="1162931"/>
            <a:ext cx="153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 txBox="1"/>
          <p:nvPr/>
        </p:nvSpPr>
        <p:spPr>
          <a:xfrm>
            <a:off x="3271096" y="2643150"/>
            <a:ext cx="1108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5407684" y="1796656"/>
            <a:ext cx="131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"/>
          <p:cNvSpPr txBox="1"/>
          <p:nvPr/>
        </p:nvSpPr>
        <p:spPr>
          <a:xfrm>
            <a:off x="4895752" y="2638125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 txBox="1"/>
          <p:nvPr/>
        </p:nvSpPr>
        <p:spPr>
          <a:xfrm>
            <a:off x="6094371" y="2622638"/>
            <a:ext cx="98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 txBox="1"/>
          <p:nvPr/>
        </p:nvSpPr>
        <p:spPr>
          <a:xfrm>
            <a:off x="7723898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Searching B+ trees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"/>
          <p:cNvSpPr/>
          <p:nvPr/>
        </p:nvSpPr>
        <p:spPr>
          <a:xfrm>
            <a:off x="3560878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key = 27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split on each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pointer to next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2"/>
          <p:cNvGrpSpPr/>
          <p:nvPr/>
        </p:nvGrpSpPr>
        <p:grpSpPr>
          <a:xfrm>
            <a:off x="3958034" y="2857500"/>
            <a:ext cx="171212" cy="327375"/>
            <a:chOff x="4378187" y="2787590"/>
            <a:chExt cx="229200" cy="436500"/>
          </a:xfrm>
        </p:grpSpPr>
        <p:sp>
          <p:nvSpPr>
            <p:cNvPr id="486" name="Google Shape;486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12"/>
          <p:cNvSpPr/>
          <p:nvPr/>
        </p:nvSpPr>
        <p:spPr>
          <a:xfrm>
            <a:off x="4127892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12"/>
          <p:cNvGrpSpPr/>
          <p:nvPr/>
        </p:nvGrpSpPr>
        <p:grpSpPr>
          <a:xfrm>
            <a:off x="4525048" y="2857500"/>
            <a:ext cx="171212" cy="327375"/>
            <a:chOff x="4378187" y="2787590"/>
            <a:chExt cx="229200" cy="436500"/>
          </a:xfrm>
        </p:grpSpPr>
        <p:sp>
          <p:nvSpPr>
            <p:cNvPr id="490" name="Google Shape;490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12"/>
          <p:cNvSpPr/>
          <p:nvPr/>
        </p:nvSpPr>
        <p:spPr>
          <a:xfrm>
            <a:off x="2992005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2"/>
          <p:cNvSpPr/>
          <p:nvPr/>
        </p:nvSpPr>
        <p:spPr>
          <a:xfrm>
            <a:off x="2819400" y="2857500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2857842" y="2985592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4697601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12"/>
          <p:cNvGrpSpPr/>
          <p:nvPr/>
        </p:nvGrpSpPr>
        <p:grpSpPr>
          <a:xfrm>
            <a:off x="5094756" y="2857500"/>
            <a:ext cx="171212" cy="327375"/>
            <a:chOff x="4378187" y="2787590"/>
            <a:chExt cx="229200" cy="436500"/>
          </a:xfrm>
        </p:grpSpPr>
        <p:sp>
          <p:nvSpPr>
            <p:cNvPr id="497" name="Google Shape;497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2"/>
          <p:cNvGrpSpPr/>
          <p:nvPr/>
        </p:nvGrpSpPr>
        <p:grpSpPr>
          <a:xfrm>
            <a:off x="995549" y="3596738"/>
            <a:ext cx="2446534" cy="327375"/>
            <a:chOff x="2853987" y="2788304"/>
            <a:chExt cx="3275146" cy="436500"/>
          </a:xfrm>
        </p:grpSpPr>
        <p:grpSp>
          <p:nvGrpSpPr>
            <p:cNvPr id="500" name="Google Shape;500;p12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501" name="Google Shape;501;p12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2" name="Google Shape;502;p12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503" name="Google Shape;503;p12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2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5" name="Google Shape;505;p12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506" name="Google Shape;506;p12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7" name="Google Shape;507;p12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508" name="Google Shape;508;p12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2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0" name="Google Shape;510;p12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511" name="Google Shape;511;p12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2" name="Google Shape;512;p12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513" name="Google Shape;513;p12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2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5" name="Google Shape;515;p12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516" name="Google Shape;516;p1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12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519" name="Google Shape;519;p12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0" name="Google Shape;520;p12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521" name="Google Shape;521;p12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2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23" name="Google Shape;523;p12"/>
          <p:cNvSpPr/>
          <p:nvPr/>
        </p:nvSpPr>
        <p:spPr>
          <a:xfrm>
            <a:off x="5853407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12"/>
          <p:cNvGrpSpPr/>
          <p:nvPr/>
        </p:nvGrpSpPr>
        <p:grpSpPr>
          <a:xfrm>
            <a:off x="6250563" y="3596738"/>
            <a:ext cx="171212" cy="327375"/>
            <a:chOff x="4378187" y="2787590"/>
            <a:chExt cx="229200" cy="436500"/>
          </a:xfrm>
        </p:grpSpPr>
        <p:sp>
          <p:nvSpPr>
            <p:cNvPr id="525" name="Google Shape;525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12"/>
          <p:cNvSpPr/>
          <p:nvPr/>
        </p:nvSpPr>
        <p:spPr>
          <a:xfrm>
            <a:off x="6420421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12"/>
          <p:cNvGrpSpPr/>
          <p:nvPr/>
        </p:nvGrpSpPr>
        <p:grpSpPr>
          <a:xfrm>
            <a:off x="6817577" y="3596738"/>
            <a:ext cx="171212" cy="327375"/>
            <a:chOff x="4378187" y="2787590"/>
            <a:chExt cx="229200" cy="436500"/>
          </a:xfrm>
        </p:grpSpPr>
        <p:sp>
          <p:nvSpPr>
            <p:cNvPr id="529" name="Google Shape;529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12"/>
          <p:cNvSpPr/>
          <p:nvPr/>
        </p:nvSpPr>
        <p:spPr>
          <a:xfrm>
            <a:off x="5284533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5111928" y="3596738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2"/>
          <p:cNvSpPr/>
          <p:nvPr/>
        </p:nvSpPr>
        <p:spPr>
          <a:xfrm>
            <a:off x="5150371" y="3724829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6990129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12"/>
          <p:cNvGrpSpPr/>
          <p:nvPr/>
        </p:nvGrpSpPr>
        <p:grpSpPr>
          <a:xfrm>
            <a:off x="7387285" y="3596738"/>
            <a:ext cx="171212" cy="327375"/>
            <a:chOff x="4378187" y="2787590"/>
            <a:chExt cx="229200" cy="436500"/>
          </a:xfrm>
        </p:grpSpPr>
        <p:sp>
          <p:nvSpPr>
            <p:cNvPr id="536" name="Google Shape;536;p12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279248" y="4599122"/>
            <a:ext cx="8534071" cy="327375"/>
            <a:chOff x="105233" y="5554024"/>
            <a:chExt cx="10268404" cy="436500"/>
          </a:xfrm>
        </p:grpSpPr>
        <p:grpSp>
          <p:nvGrpSpPr>
            <p:cNvPr id="539" name="Google Shape;539;p12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" name="Google Shape;544;p12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545" name="Google Shape;545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12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550" name="Google Shape;550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9" name="Google Shape;559;p12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560" name="Google Shape;560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12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565" name="Google Shape;565;p1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69" name="Google Shape;569;p12"/>
          <p:cNvCxnSpPr>
            <a:stCxn id="517" idx="4"/>
            <a:endCxn id="540" idx="0"/>
          </p:cNvCxnSpPr>
          <p:nvPr/>
        </p:nvCxnSpPr>
        <p:spPr>
          <a:xfrm flipH="1">
            <a:off x="445166" y="3795931"/>
            <a:ext cx="6360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70" name="Google Shape;570;p12"/>
          <p:cNvCxnSpPr>
            <a:stCxn id="514" idx="4"/>
            <a:endCxn id="545" idx="0"/>
          </p:cNvCxnSpPr>
          <p:nvPr/>
        </p:nvCxnSpPr>
        <p:spPr>
          <a:xfrm>
            <a:off x="1650858" y="3795931"/>
            <a:ext cx="2361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71" name="Google Shape;571;p12"/>
          <p:cNvCxnSpPr>
            <a:stCxn id="533" idx="4"/>
            <a:endCxn id="555" idx="0"/>
          </p:cNvCxnSpPr>
          <p:nvPr/>
        </p:nvCxnSpPr>
        <p:spPr>
          <a:xfrm flipH="1">
            <a:off x="4770271" y="3795929"/>
            <a:ext cx="4272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72" name="Google Shape;572;p12"/>
          <p:cNvCxnSpPr>
            <a:stCxn id="504" idx="4"/>
            <a:endCxn id="550" idx="0"/>
          </p:cNvCxnSpPr>
          <p:nvPr/>
        </p:nvCxnSpPr>
        <p:spPr>
          <a:xfrm>
            <a:off x="2219743" y="3795931"/>
            <a:ext cx="11088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573" name="Google Shape;573;p12"/>
          <p:cNvGrpSpPr/>
          <p:nvPr/>
        </p:nvGrpSpPr>
        <p:grpSpPr>
          <a:xfrm>
            <a:off x="5681689" y="3596736"/>
            <a:ext cx="530216" cy="1002443"/>
            <a:chOff x="5681689" y="4795650"/>
            <a:chExt cx="530216" cy="1336590"/>
          </a:xfrm>
        </p:grpSpPr>
        <p:grpSp>
          <p:nvGrpSpPr>
            <p:cNvPr id="574" name="Google Shape;574;p12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575" name="Google Shape;575;p1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7" name="Google Shape;577;p12"/>
            <p:cNvCxnSpPr>
              <a:stCxn id="576" idx="4"/>
              <a:endCxn id="560" idx="0"/>
            </p:cNvCxnSpPr>
            <p:nvPr/>
          </p:nvCxnSpPr>
          <p:spPr>
            <a:xfrm>
              <a:off x="5767305" y="5061240"/>
              <a:ext cx="444600" cy="1071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578" name="Google Shape;578;p12"/>
          <p:cNvCxnSpPr>
            <a:stCxn id="526" idx="4"/>
            <a:endCxn id="565" idx="0"/>
          </p:cNvCxnSpPr>
          <p:nvPr/>
        </p:nvCxnSpPr>
        <p:spPr>
          <a:xfrm>
            <a:off x="6336179" y="3795931"/>
            <a:ext cx="13173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79" name="Google Shape;579;p12"/>
          <p:cNvCxnSpPr>
            <a:stCxn id="494" idx="4"/>
            <a:endCxn id="516" idx="0"/>
          </p:cNvCxnSpPr>
          <p:nvPr/>
        </p:nvCxnSpPr>
        <p:spPr>
          <a:xfrm flipH="1">
            <a:off x="1081242" y="3056692"/>
            <a:ext cx="1823700" cy="54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580" name="Google Shape;580;p12"/>
          <p:cNvGrpSpPr/>
          <p:nvPr/>
        </p:nvGrpSpPr>
        <p:grpSpPr>
          <a:xfrm>
            <a:off x="3389160" y="2857498"/>
            <a:ext cx="2093216" cy="739193"/>
            <a:chOff x="3389160" y="3810000"/>
            <a:chExt cx="2093216" cy="985590"/>
          </a:xfrm>
        </p:grpSpPr>
        <p:grpSp>
          <p:nvGrpSpPr>
            <p:cNvPr id="581" name="Google Shape;581;p12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582" name="Google Shape;582;p1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4" name="Google Shape;584;p12"/>
            <p:cNvCxnSpPr>
              <a:stCxn id="583" idx="4"/>
              <a:endCxn id="531" idx="0"/>
            </p:cNvCxnSpPr>
            <p:nvPr/>
          </p:nvCxnSpPr>
          <p:spPr>
            <a:xfrm>
              <a:off x="3474776" y="4075590"/>
              <a:ext cx="2007600" cy="720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585" name="Google Shape;585;p12"/>
          <p:cNvCxnSpPr>
            <a:stCxn id="543" idx="0"/>
            <a:endCxn id="545" idx="0"/>
          </p:cNvCxnSpPr>
          <p:nvPr/>
        </p:nvCxnSpPr>
        <p:spPr>
          <a:xfrm flipH="1" rot="-5400000">
            <a:off x="1662709" y="4375472"/>
            <a:ext cx="600" cy="447900"/>
          </a:xfrm>
          <a:prstGeom prst="curvedConnector3">
            <a:avLst>
              <a:gd fmla="val -3704166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86" name="Google Shape;586;p12"/>
          <p:cNvCxnSpPr>
            <a:stCxn id="548" idx="0"/>
            <a:endCxn id="550" idx="0"/>
          </p:cNvCxnSpPr>
          <p:nvPr/>
        </p:nvCxnSpPr>
        <p:spPr>
          <a:xfrm flipH="1" rot="-5400000">
            <a:off x="310437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87" name="Google Shape;587;p12"/>
          <p:cNvCxnSpPr>
            <a:stCxn id="553" idx="0"/>
            <a:endCxn id="555" idx="0"/>
          </p:cNvCxnSpPr>
          <p:nvPr/>
        </p:nvCxnSpPr>
        <p:spPr>
          <a:xfrm flipH="1" rot="-5400000">
            <a:off x="454603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88" name="Google Shape;588;p12"/>
          <p:cNvCxnSpPr>
            <a:stCxn id="558" idx="0"/>
            <a:endCxn id="560" idx="0"/>
          </p:cNvCxnSpPr>
          <p:nvPr/>
        </p:nvCxnSpPr>
        <p:spPr>
          <a:xfrm flipH="1" rot="-5400000">
            <a:off x="5987692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89" name="Google Shape;589;p12"/>
          <p:cNvCxnSpPr>
            <a:stCxn id="563" idx="0"/>
            <a:endCxn id="565" idx="0"/>
          </p:cNvCxnSpPr>
          <p:nvPr/>
        </p:nvCxnSpPr>
        <p:spPr>
          <a:xfrm flipH="1" rot="-5400000">
            <a:off x="7429353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90" name="Google Shape;590;p12"/>
          <p:cNvCxnSpPr>
            <a:stCxn id="545" idx="2"/>
            <a:endCxn id="543" idx="2"/>
          </p:cNvCxnSpPr>
          <p:nvPr/>
        </p:nvCxnSpPr>
        <p:spPr>
          <a:xfrm rot="5400000">
            <a:off x="1662614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91" name="Google Shape;591;p12"/>
          <p:cNvCxnSpPr>
            <a:stCxn id="550" idx="2"/>
            <a:endCxn id="548" idx="2"/>
          </p:cNvCxnSpPr>
          <p:nvPr/>
        </p:nvCxnSpPr>
        <p:spPr>
          <a:xfrm rot="5400000">
            <a:off x="3104275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92" name="Google Shape;592;p12"/>
          <p:cNvCxnSpPr>
            <a:stCxn id="555" idx="2"/>
            <a:endCxn id="553" idx="2"/>
          </p:cNvCxnSpPr>
          <p:nvPr/>
        </p:nvCxnSpPr>
        <p:spPr>
          <a:xfrm rot="5400000">
            <a:off x="454593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93" name="Google Shape;593;p12"/>
          <p:cNvCxnSpPr>
            <a:stCxn id="560" idx="2"/>
            <a:endCxn id="558" idx="2"/>
          </p:cNvCxnSpPr>
          <p:nvPr/>
        </p:nvCxnSpPr>
        <p:spPr>
          <a:xfrm rot="5400000">
            <a:off x="598759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594" name="Google Shape;594;p12"/>
          <p:cNvCxnSpPr>
            <a:stCxn id="565" idx="2"/>
            <a:endCxn id="563" idx="2"/>
          </p:cNvCxnSpPr>
          <p:nvPr/>
        </p:nvCxnSpPr>
        <p:spPr>
          <a:xfrm rot="5400000">
            <a:off x="7429258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95" name="Google Shape;595;p12"/>
          <p:cNvSpPr txBox="1"/>
          <p:nvPr/>
        </p:nvSpPr>
        <p:spPr>
          <a:xfrm>
            <a:off x="2012734" y="2502769"/>
            <a:ext cx="1626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Search for 27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"/>
          <p:cNvSpPr/>
          <p:nvPr/>
        </p:nvSpPr>
        <p:spPr>
          <a:xfrm>
            <a:off x="3560878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3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key = 27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split on each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pointer to next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603;p13"/>
          <p:cNvGrpSpPr/>
          <p:nvPr/>
        </p:nvGrpSpPr>
        <p:grpSpPr>
          <a:xfrm>
            <a:off x="3958034" y="2857500"/>
            <a:ext cx="171212" cy="327375"/>
            <a:chOff x="4378187" y="2787590"/>
            <a:chExt cx="229200" cy="436500"/>
          </a:xfrm>
        </p:grpSpPr>
        <p:sp>
          <p:nvSpPr>
            <p:cNvPr id="604" name="Google Shape;604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3"/>
          <p:cNvSpPr/>
          <p:nvPr/>
        </p:nvSpPr>
        <p:spPr>
          <a:xfrm>
            <a:off x="4127892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p13"/>
          <p:cNvGrpSpPr/>
          <p:nvPr/>
        </p:nvGrpSpPr>
        <p:grpSpPr>
          <a:xfrm>
            <a:off x="4525048" y="2857500"/>
            <a:ext cx="171212" cy="327375"/>
            <a:chOff x="4378187" y="2787590"/>
            <a:chExt cx="229200" cy="436500"/>
          </a:xfrm>
        </p:grpSpPr>
        <p:sp>
          <p:nvSpPr>
            <p:cNvPr id="608" name="Google Shape;608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3"/>
          <p:cNvSpPr/>
          <p:nvPr/>
        </p:nvSpPr>
        <p:spPr>
          <a:xfrm>
            <a:off x="2992005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/>
          <p:nvPr/>
        </p:nvSpPr>
        <p:spPr>
          <a:xfrm>
            <a:off x="2819400" y="2857500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/>
          <p:nvPr/>
        </p:nvSpPr>
        <p:spPr>
          <a:xfrm>
            <a:off x="2857842" y="2985592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3"/>
          <p:cNvSpPr/>
          <p:nvPr/>
        </p:nvSpPr>
        <p:spPr>
          <a:xfrm>
            <a:off x="4697601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13"/>
          <p:cNvGrpSpPr/>
          <p:nvPr/>
        </p:nvGrpSpPr>
        <p:grpSpPr>
          <a:xfrm>
            <a:off x="5094756" y="2857500"/>
            <a:ext cx="171212" cy="327375"/>
            <a:chOff x="4378187" y="2787590"/>
            <a:chExt cx="229200" cy="436500"/>
          </a:xfrm>
        </p:grpSpPr>
        <p:sp>
          <p:nvSpPr>
            <p:cNvPr id="615" name="Google Shape;615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13"/>
          <p:cNvGrpSpPr/>
          <p:nvPr/>
        </p:nvGrpSpPr>
        <p:grpSpPr>
          <a:xfrm>
            <a:off x="995549" y="3596738"/>
            <a:ext cx="2446534" cy="327375"/>
            <a:chOff x="2853987" y="2788304"/>
            <a:chExt cx="3275146" cy="436500"/>
          </a:xfrm>
        </p:grpSpPr>
        <p:grpSp>
          <p:nvGrpSpPr>
            <p:cNvPr id="618" name="Google Shape;618;p13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0" name="Google Shape;620;p13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621" name="Google Shape;621;p13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3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3" name="Google Shape;623;p13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624" name="Google Shape;624;p13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5" name="Google Shape;625;p13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626" name="Google Shape;626;p13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13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8" name="Google Shape;628;p13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629" name="Google Shape;629;p13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13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631" name="Google Shape;631;p13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3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3" name="Google Shape;633;p13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634" name="Google Shape;634;p1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8" name="Google Shape;638;p13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639" name="Google Shape;639;p13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3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41" name="Google Shape;641;p13"/>
          <p:cNvSpPr/>
          <p:nvPr/>
        </p:nvSpPr>
        <p:spPr>
          <a:xfrm>
            <a:off x="5853407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13"/>
          <p:cNvGrpSpPr/>
          <p:nvPr/>
        </p:nvGrpSpPr>
        <p:grpSpPr>
          <a:xfrm>
            <a:off x="6250563" y="3596738"/>
            <a:ext cx="171212" cy="327375"/>
            <a:chOff x="4378187" y="2787590"/>
            <a:chExt cx="229200" cy="436500"/>
          </a:xfrm>
        </p:grpSpPr>
        <p:sp>
          <p:nvSpPr>
            <p:cNvPr id="643" name="Google Shape;643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13"/>
          <p:cNvSpPr/>
          <p:nvPr/>
        </p:nvSpPr>
        <p:spPr>
          <a:xfrm>
            <a:off x="6420421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13"/>
          <p:cNvGrpSpPr/>
          <p:nvPr/>
        </p:nvGrpSpPr>
        <p:grpSpPr>
          <a:xfrm>
            <a:off x="6817577" y="3596738"/>
            <a:ext cx="171212" cy="327375"/>
            <a:chOff x="4378187" y="2787590"/>
            <a:chExt cx="229200" cy="436500"/>
          </a:xfrm>
        </p:grpSpPr>
        <p:sp>
          <p:nvSpPr>
            <p:cNvPr id="647" name="Google Shape;647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13"/>
          <p:cNvSpPr/>
          <p:nvPr/>
        </p:nvSpPr>
        <p:spPr>
          <a:xfrm>
            <a:off x="5284533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5111928" y="3596738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3"/>
          <p:cNvSpPr/>
          <p:nvPr/>
        </p:nvSpPr>
        <p:spPr>
          <a:xfrm>
            <a:off x="5150371" y="3724829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3"/>
          <p:cNvSpPr/>
          <p:nvPr/>
        </p:nvSpPr>
        <p:spPr>
          <a:xfrm>
            <a:off x="6990129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13"/>
          <p:cNvGrpSpPr/>
          <p:nvPr/>
        </p:nvGrpSpPr>
        <p:grpSpPr>
          <a:xfrm>
            <a:off x="7387285" y="3596738"/>
            <a:ext cx="171212" cy="327375"/>
            <a:chOff x="4378187" y="2787590"/>
            <a:chExt cx="229200" cy="436500"/>
          </a:xfrm>
        </p:grpSpPr>
        <p:sp>
          <p:nvSpPr>
            <p:cNvPr id="654" name="Google Shape;654;p13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>
            <a:off x="279248" y="4599122"/>
            <a:ext cx="8534071" cy="327375"/>
            <a:chOff x="105233" y="5554024"/>
            <a:chExt cx="10268404" cy="436500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2" name="Google Shape;662;p13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663" name="Google Shape;663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7" name="Google Shape;667;p13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p13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673" name="Google Shape;673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7" name="Google Shape;677;p13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678" name="Google Shape;678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13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683" name="Google Shape;683;p1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87" name="Google Shape;687;p13"/>
          <p:cNvCxnSpPr>
            <a:stCxn id="635" idx="4"/>
            <a:endCxn id="658" idx="0"/>
          </p:cNvCxnSpPr>
          <p:nvPr/>
        </p:nvCxnSpPr>
        <p:spPr>
          <a:xfrm flipH="1">
            <a:off x="445166" y="3795931"/>
            <a:ext cx="6360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88" name="Google Shape;688;p13"/>
          <p:cNvCxnSpPr>
            <a:stCxn id="632" idx="4"/>
            <a:endCxn id="663" idx="0"/>
          </p:cNvCxnSpPr>
          <p:nvPr/>
        </p:nvCxnSpPr>
        <p:spPr>
          <a:xfrm>
            <a:off x="1650858" y="3795931"/>
            <a:ext cx="2361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89" name="Google Shape;689;p13"/>
          <p:cNvCxnSpPr>
            <a:stCxn id="651" idx="4"/>
            <a:endCxn id="673" idx="0"/>
          </p:cNvCxnSpPr>
          <p:nvPr/>
        </p:nvCxnSpPr>
        <p:spPr>
          <a:xfrm flipH="1">
            <a:off x="4770271" y="3795929"/>
            <a:ext cx="4272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90" name="Google Shape;690;p13"/>
          <p:cNvCxnSpPr>
            <a:stCxn id="622" idx="4"/>
            <a:endCxn id="668" idx="0"/>
          </p:cNvCxnSpPr>
          <p:nvPr/>
        </p:nvCxnSpPr>
        <p:spPr>
          <a:xfrm>
            <a:off x="2219743" y="3795931"/>
            <a:ext cx="11088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91" name="Google Shape;691;p13"/>
          <p:cNvGrpSpPr/>
          <p:nvPr/>
        </p:nvGrpSpPr>
        <p:grpSpPr>
          <a:xfrm>
            <a:off x="5681689" y="3596736"/>
            <a:ext cx="530216" cy="1002443"/>
            <a:chOff x="5681689" y="4795650"/>
            <a:chExt cx="530216" cy="1336590"/>
          </a:xfrm>
        </p:grpSpPr>
        <p:grpSp>
          <p:nvGrpSpPr>
            <p:cNvPr id="692" name="Google Shape;692;p13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5" name="Google Shape;695;p13"/>
            <p:cNvCxnSpPr>
              <a:stCxn id="694" idx="4"/>
              <a:endCxn id="678" idx="0"/>
            </p:cNvCxnSpPr>
            <p:nvPr/>
          </p:nvCxnSpPr>
          <p:spPr>
            <a:xfrm>
              <a:off x="5767305" y="5061240"/>
              <a:ext cx="444600" cy="1071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696" name="Google Shape;696;p13"/>
          <p:cNvCxnSpPr>
            <a:stCxn id="644" idx="4"/>
            <a:endCxn id="683" idx="0"/>
          </p:cNvCxnSpPr>
          <p:nvPr/>
        </p:nvCxnSpPr>
        <p:spPr>
          <a:xfrm>
            <a:off x="6336179" y="3795931"/>
            <a:ext cx="13173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97" name="Google Shape;697;p13"/>
          <p:cNvCxnSpPr>
            <a:stCxn id="612" idx="4"/>
            <a:endCxn id="634" idx="0"/>
          </p:cNvCxnSpPr>
          <p:nvPr/>
        </p:nvCxnSpPr>
        <p:spPr>
          <a:xfrm flipH="1">
            <a:off x="1081242" y="3056692"/>
            <a:ext cx="1823700" cy="54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98" name="Google Shape;698;p13"/>
          <p:cNvGrpSpPr/>
          <p:nvPr/>
        </p:nvGrpSpPr>
        <p:grpSpPr>
          <a:xfrm>
            <a:off x="3389160" y="2857498"/>
            <a:ext cx="2093216" cy="739193"/>
            <a:chOff x="3389160" y="3810000"/>
            <a:chExt cx="2093216" cy="985590"/>
          </a:xfrm>
        </p:grpSpPr>
        <p:grpSp>
          <p:nvGrpSpPr>
            <p:cNvPr id="699" name="Google Shape;699;p13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700" name="Google Shape;700;p1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13"/>
            <p:cNvCxnSpPr>
              <a:stCxn id="701" idx="4"/>
              <a:endCxn id="649" idx="0"/>
            </p:cNvCxnSpPr>
            <p:nvPr/>
          </p:nvCxnSpPr>
          <p:spPr>
            <a:xfrm>
              <a:off x="3474776" y="4075590"/>
              <a:ext cx="2007600" cy="720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703" name="Google Shape;703;p13"/>
          <p:cNvCxnSpPr>
            <a:stCxn id="661" idx="0"/>
            <a:endCxn id="663" idx="0"/>
          </p:cNvCxnSpPr>
          <p:nvPr/>
        </p:nvCxnSpPr>
        <p:spPr>
          <a:xfrm flipH="1" rot="-5400000">
            <a:off x="1662709" y="4375472"/>
            <a:ext cx="600" cy="447900"/>
          </a:xfrm>
          <a:prstGeom prst="curvedConnector3">
            <a:avLst>
              <a:gd fmla="val -3704166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4" name="Google Shape;704;p13"/>
          <p:cNvCxnSpPr>
            <a:stCxn id="666" idx="0"/>
            <a:endCxn id="668" idx="0"/>
          </p:cNvCxnSpPr>
          <p:nvPr/>
        </p:nvCxnSpPr>
        <p:spPr>
          <a:xfrm flipH="1" rot="-5400000">
            <a:off x="310437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5" name="Google Shape;705;p13"/>
          <p:cNvCxnSpPr>
            <a:stCxn id="671" idx="0"/>
            <a:endCxn id="673" idx="0"/>
          </p:cNvCxnSpPr>
          <p:nvPr/>
        </p:nvCxnSpPr>
        <p:spPr>
          <a:xfrm flipH="1" rot="-5400000">
            <a:off x="454603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6" name="Google Shape;706;p13"/>
          <p:cNvCxnSpPr>
            <a:stCxn id="676" idx="0"/>
            <a:endCxn id="678" idx="0"/>
          </p:cNvCxnSpPr>
          <p:nvPr/>
        </p:nvCxnSpPr>
        <p:spPr>
          <a:xfrm flipH="1" rot="-5400000">
            <a:off x="5987692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7" name="Google Shape;707;p13"/>
          <p:cNvCxnSpPr>
            <a:stCxn id="681" idx="0"/>
            <a:endCxn id="683" idx="0"/>
          </p:cNvCxnSpPr>
          <p:nvPr/>
        </p:nvCxnSpPr>
        <p:spPr>
          <a:xfrm flipH="1" rot="-5400000">
            <a:off x="7429353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8" name="Google Shape;708;p13"/>
          <p:cNvCxnSpPr>
            <a:stCxn id="663" idx="2"/>
            <a:endCxn id="661" idx="2"/>
          </p:cNvCxnSpPr>
          <p:nvPr/>
        </p:nvCxnSpPr>
        <p:spPr>
          <a:xfrm rot="5400000">
            <a:off x="1662614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09" name="Google Shape;709;p13"/>
          <p:cNvCxnSpPr>
            <a:stCxn id="668" idx="2"/>
            <a:endCxn id="666" idx="2"/>
          </p:cNvCxnSpPr>
          <p:nvPr/>
        </p:nvCxnSpPr>
        <p:spPr>
          <a:xfrm rot="5400000">
            <a:off x="3104275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10" name="Google Shape;710;p13"/>
          <p:cNvCxnSpPr>
            <a:stCxn id="673" idx="2"/>
            <a:endCxn id="671" idx="2"/>
          </p:cNvCxnSpPr>
          <p:nvPr/>
        </p:nvCxnSpPr>
        <p:spPr>
          <a:xfrm rot="5400000">
            <a:off x="454593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11" name="Google Shape;711;p13"/>
          <p:cNvCxnSpPr>
            <a:stCxn id="678" idx="2"/>
            <a:endCxn id="676" idx="2"/>
          </p:cNvCxnSpPr>
          <p:nvPr/>
        </p:nvCxnSpPr>
        <p:spPr>
          <a:xfrm rot="5400000">
            <a:off x="598759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12" name="Google Shape;712;p13"/>
          <p:cNvCxnSpPr>
            <a:stCxn id="683" idx="2"/>
            <a:endCxn id="681" idx="2"/>
          </p:cNvCxnSpPr>
          <p:nvPr/>
        </p:nvCxnSpPr>
        <p:spPr>
          <a:xfrm rot="5400000">
            <a:off x="7429258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3" name="Google Shape;713;p13"/>
          <p:cNvSpPr txBox="1"/>
          <p:nvPr/>
        </p:nvSpPr>
        <p:spPr>
          <a:xfrm>
            <a:off x="2012734" y="2502769"/>
            <a:ext cx="1626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Search for 27</a:t>
            </a:r>
            <a:endParaRPr sz="3000"/>
          </a:p>
        </p:txBody>
      </p:sp>
      <p:grpSp>
        <p:nvGrpSpPr>
          <p:cNvPr id="715" name="Google Shape;715;p13"/>
          <p:cNvGrpSpPr/>
          <p:nvPr/>
        </p:nvGrpSpPr>
        <p:grpSpPr>
          <a:xfrm>
            <a:off x="4319307" y="1322535"/>
            <a:ext cx="4259400" cy="376088"/>
            <a:chOff x="4319307" y="1763382"/>
            <a:chExt cx="4259400" cy="501450"/>
          </a:xfrm>
        </p:grpSpPr>
        <p:sp>
          <p:nvSpPr>
            <p:cNvPr id="716" name="Google Shape;716;p13"/>
            <p:cNvSpPr/>
            <p:nvPr/>
          </p:nvSpPr>
          <p:spPr>
            <a:xfrm>
              <a:off x="5150907" y="1763382"/>
              <a:ext cx="3427800" cy="33870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38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6350" lvl="1" marL="63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binary search on each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7" name="Google Shape;717;p13"/>
            <p:cNvCxnSpPr>
              <a:stCxn id="716" idx="1"/>
            </p:cNvCxnSpPr>
            <p:nvPr/>
          </p:nvCxnSpPr>
          <p:spPr>
            <a:xfrm flipH="1">
              <a:off x="4319307" y="1932732"/>
              <a:ext cx="831600" cy="332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"/>
          <p:cNvSpPr/>
          <p:nvPr/>
        </p:nvSpPr>
        <p:spPr>
          <a:xfrm>
            <a:off x="3560878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4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key = 27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split on each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pointer to next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14"/>
          <p:cNvGrpSpPr/>
          <p:nvPr/>
        </p:nvGrpSpPr>
        <p:grpSpPr>
          <a:xfrm>
            <a:off x="3958034" y="2857500"/>
            <a:ext cx="171212" cy="327375"/>
            <a:chOff x="4378187" y="2787590"/>
            <a:chExt cx="229200" cy="436500"/>
          </a:xfrm>
        </p:grpSpPr>
        <p:sp>
          <p:nvSpPr>
            <p:cNvPr id="725" name="Google Shape;725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14"/>
          <p:cNvSpPr/>
          <p:nvPr/>
        </p:nvSpPr>
        <p:spPr>
          <a:xfrm>
            <a:off x="4127892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4"/>
          <p:cNvGrpSpPr/>
          <p:nvPr/>
        </p:nvGrpSpPr>
        <p:grpSpPr>
          <a:xfrm>
            <a:off x="4525048" y="2857500"/>
            <a:ext cx="171212" cy="327375"/>
            <a:chOff x="4378187" y="2787590"/>
            <a:chExt cx="229200" cy="436500"/>
          </a:xfrm>
        </p:grpSpPr>
        <p:sp>
          <p:nvSpPr>
            <p:cNvPr id="729" name="Google Shape;729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14"/>
          <p:cNvSpPr/>
          <p:nvPr/>
        </p:nvSpPr>
        <p:spPr>
          <a:xfrm>
            <a:off x="2992005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4"/>
          <p:cNvSpPr/>
          <p:nvPr/>
        </p:nvSpPr>
        <p:spPr>
          <a:xfrm>
            <a:off x="2819400" y="2857500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4"/>
          <p:cNvSpPr/>
          <p:nvPr/>
        </p:nvSpPr>
        <p:spPr>
          <a:xfrm>
            <a:off x="2857842" y="2985592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4"/>
          <p:cNvSpPr/>
          <p:nvPr/>
        </p:nvSpPr>
        <p:spPr>
          <a:xfrm>
            <a:off x="4697601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14"/>
          <p:cNvGrpSpPr/>
          <p:nvPr/>
        </p:nvGrpSpPr>
        <p:grpSpPr>
          <a:xfrm>
            <a:off x="5094756" y="2857500"/>
            <a:ext cx="171212" cy="327375"/>
            <a:chOff x="4378187" y="2787590"/>
            <a:chExt cx="229200" cy="436500"/>
          </a:xfrm>
        </p:grpSpPr>
        <p:sp>
          <p:nvSpPr>
            <p:cNvPr id="736" name="Google Shape;736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14"/>
          <p:cNvGrpSpPr/>
          <p:nvPr/>
        </p:nvGrpSpPr>
        <p:grpSpPr>
          <a:xfrm>
            <a:off x="995549" y="3596738"/>
            <a:ext cx="2446534" cy="327375"/>
            <a:chOff x="2853987" y="2788304"/>
            <a:chExt cx="3275146" cy="436500"/>
          </a:xfrm>
        </p:grpSpPr>
        <p:grpSp>
          <p:nvGrpSpPr>
            <p:cNvPr id="739" name="Google Shape;739;p14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740" name="Google Shape;740;p14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1" name="Google Shape;741;p14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742" name="Google Shape;742;p14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4" name="Google Shape;744;p14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745" name="Google Shape;745;p14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6" name="Google Shape;746;p14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747" name="Google Shape;747;p14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9" name="Google Shape;749;p14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750" name="Google Shape;750;p14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1" name="Google Shape;751;p14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752" name="Google Shape;752;p14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14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4" name="Google Shape;754;p14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755" name="Google Shape;755;p1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7" name="Google Shape;757;p14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9" name="Google Shape;759;p14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760" name="Google Shape;760;p14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62" name="Google Shape;762;p14"/>
          <p:cNvSpPr/>
          <p:nvPr/>
        </p:nvSpPr>
        <p:spPr>
          <a:xfrm>
            <a:off x="5853407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14"/>
          <p:cNvGrpSpPr/>
          <p:nvPr/>
        </p:nvGrpSpPr>
        <p:grpSpPr>
          <a:xfrm>
            <a:off x="6250563" y="3596738"/>
            <a:ext cx="171212" cy="327375"/>
            <a:chOff x="4378187" y="2787590"/>
            <a:chExt cx="229200" cy="436500"/>
          </a:xfrm>
        </p:grpSpPr>
        <p:sp>
          <p:nvSpPr>
            <p:cNvPr id="764" name="Google Shape;764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14"/>
          <p:cNvSpPr/>
          <p:nvPr/>
        </p:nvSpPr>
        <p:spPr>
          <a:xfrm>
            <a:off x="6420421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14"/>
          <p:cNvGrpSpPr/>
          <p:nvPr/>
        </p:nvGrpSpPr>
        <p:grpSpPr>
          <a:xfrm>
            <a:off x="6817577" y="3596738"/>
            <a:ext cx="171212" cy="327375"/>
            <a:chOff x="4378187" y="2787590"/>
            <a:chExt cx="229200" cy="436500"/>
          </a:xfrm>
        </p:grpSpPr>
        <p:sp>
          <p:nvSpPr>
            <p:cNvPr id="768" name="Google Shape;768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4"/>
          <p:cNvSpPr/>
          <p:nvPr/>
        </p:nvSpPr>
        <p:spPr>
          <a:xfrm>
            <a:off x="5284533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4"/>
          <p:cNvSpPr/>
          <p:nvPr/>
        </p:nvSpPr>
        <p:spPr>
          <a:xfrm>
            <a:off x="5111928" y="3596738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4"/>
          <p:cNvSpPr/>
          <p:nvPr/>
        </p:nvSpPr>
        <p:spPr>
          <a:xfrm>
            <a:off x="5150371" y="3724829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/>
          <p:nvPr/>
        </p:nvSpPr>
        <p:spPr>
          <a:xfrm>
            <a:off x="6990129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14"/>
          <p:cNvGrpSpPr/>
          <p:nvPr/>
        </p:nvGrpSpPr>
        <p:grpSpPr>
          <a:xfrm>
            <a:off x="7387285" y="3596738"/>
            <a:ext cx="171212" cy="327375"/>
            <a:chOff x="4378187" y="2787590"/>
            <a:chExt cx="229200" cy="436500"/>
          </a:xfrm>
        </p:grpSpPr>
        <p:sp>
          <p:nvSpPr>
            <p:cNvPr id="775" name="Google Shape;775;p14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14"/>
          <p:cNvGrpSpPr/>
          <p:nvPr/>
        </p:nvGrpSpPr>
        <p:grpSpPr>
          <a:xfrm>
            <a:off x="279248" y="4599122"/>
            <a:ext cx="8534071" cy="327375"/>
            <a:chOff x="105233" y="5554024"/>
            <a:chExt cx="10268404" cy="436500"/>
          </a:xfrm>
        </p:grpSpPr>
        <p:grpSp>
          <p:nvGrpSpPr>
            <p:cNvPr id="778" name="Google Shape;778;p14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779" name="Google Shape;779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14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784" name="Google Shape;784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14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794" name="Google Shape;794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8" name="Google Shape;798;p14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799" name="Google Shape;799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14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804" name="Google Shape;804;p14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4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4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08" name="Google Shape;808;p14"/>
          <p:cNvCxnSpPr>
            <a:stCxn id="756" idx="4"/>
            <a:endCxn id="779" idx="0"/>
          </p:cNvCxnSpPr>
          <p:nvPr/>
        </p:nvCxnSpPr>
        <p:spPr>
          <a:xfrm flipH="1">
            <a:off x="445166" y="3795931"/>
            <a:ext cx="6360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09" name="Google Shape;809;p14"/>
          <p:cNvCxnSpPr>
            <a:stCxn id="753" idx="4"/>
            <a:endCxn id="784" idx="0"/>
          </p:cNvCxnSpPr>
          <p:nvPr/>
        </p:nvCxnSpPr>
        <p:spPr>
          <a:xfrm>
            <a:off x="1650858" y="3795931"/>
            <a:ext cx="2361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0" name="Google Shape;810;p14"/>
          <p:cNvCxnSpPr>
            <a:stCxn id="772" idx="4"/>
            <a:endCxn id="794" idx="0"/>
          </p:cNvCxnSpPr>
          <p:nvPr/>
        </p:nvCxnSpPr>
        <p:spPr>
          <a:xfrm flipH="1">
            <a:off x="4770271" y="3795929"/>
            <a:ext cx="4272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1" name="Google Shape;811;p14"/>
          <p:cNvCxnSpPr>
            <a:stCxn id="743" idx="4"/>
            <a:endCxn id="789" idx="0"/>
          </p:cNvCxnSpPr>
          <p:nvPr/>
        </p:nvCxnSpPr>
        <p:spPr>
          <a:xfrm>
            <a:off x="2219743" y="3795931"/>
            <a:ext cx="11088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812" name="Google Shape;812;p14"/>
          <p:cNvGrpSpPr/>
          <p:nvPr/>
        </p:nvGrpSpPr>
        <p:grpSpPr>
          <a:xfrm>
            <a:off x="5681689" y="3596736"/>
            <a:ext cx="530216" cy="1002443"/>
            <a:chOff x="5681689" y="4795650"/>
            <a:chExt cx="530216" cy="1336590"/>
          </a:xfrm>
        </p:grpSpPr>
        <p:grpSp>
          <p:nvGrpSpPr>
            <p:cNvPr id="813" name="Google Shape;813;p14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814" name="Google Shape;814;p1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6" name="Google Shape;816;p14"/>
            <p:cNvCxnSpPr>
              <a:stCxn id="815" idx="4"/>
              <a:endCxn id="799" idx="0"/>
            </p:cNvCxnSpPr>
            <p:nvPr/>
          </p:nvCxnSpPr>
          <p:spPr>
            <a:xfrm>
              <a:off x="5767305" y="5061240"/>
              <a:ext cx="444600" cy="1071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817" name="Google Shape;817;p14"/>
          <p:cNvCxnSpPr>
            <a:stCxn id="765" idx="4"/>
            <a:endCxn id="804" idx="0"/>
          </p:cNvCxnSpPr>
          <p:nvPr/>
        </p:nvCxnSpPr>
        <p:spPr>
          <a:xfrm>
            <a:off x="6336179" y="3795931"/>
            <a:ext cx="13173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8" name="Google Shape;818;p14"/>
          <p:cNvCxnSpPr>
            <a:stCxn id="733" idx="4"/>
            <a:endCxn id="755" idx="0"/>
          </p:cNvCxnSpPr>
          <p:nvPr/>
        </p:nvCxnSpPr>
        <p:spPr>
          <a:xfrm flipH="1">
            <a:off x="1081242" y="3056692"/>
            <a:ext cx="1823700" cy="54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819" name="Google Shape;819;p14"/>
          <p:cNvGrpSpPr/>
          <p:nvPr/>
        </p:nvGrpSpPr>
        <p:grpSpPr>
          <a:xfrm>
            <a:off x="3389160" y="2857498"/>
            <a:ext cx="2093216" cy="739193"/>
            <a:chOff x="3389160" y="3810000"/>
            <a:chExt cx="2093216" cy="985590"/>
          </a:xfrm>
        </p:grpSpPr>
        <p:grpSp>
          <p:nvGrpSpPr>
            <p:cNvPr id="820" name="Google Shape;820;p14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821" name="Google Shape;821;p1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23" name="Google Shape;823;p14"/>
            <p:cNvCxnSpPr>
              <a:stCxn id="822" idx="4"/>
              <a:endCxn id="770" idx="0"/>
            </p:cNvCxnSpPr>
            <p:nvPr/>
          </p:nvCxnSpPr>
          <p:spPr>
            <a:xfrm>
              <a:off x="3474776" y="4075590"/>
              <a:ext cx="2007600" cy="720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824" name="Google Shape;824;p14"/>
          <p:cNvCxnSpPr>
            <a:stCxn id="782" idx="0"/>
            <a:endCxn id="784" idx="0"/>
          </p:cNvCxnSpPr>
          <p:nvPr/>
        </p:nvCxnSpPr>
        <p:spPr>
          <a:xfrm flipH="1" rot="-5400000">
            <a:off x="1662709" y="4375472"/>
            <a:ext cx="600" cy="447900"/>
          </a:xfrm>
          <a:prstGeom prst="curvedConnector3">
            <a:avLst>
              <a:gd fmla="val -3704166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25" name="Google Shape;825;p14"/>
          <p:cNvCxnSpPr>
            <a:stCxn id="787" idx="0"/>
            <a:endCxn id="789" idx="0"/>
          </p:cNvCxnSpPr>
          <p:nvPr/>
        </p:nvCxnSpPr>
        <p:spPr>
          <a:xfrm flipH="1" rot="-5400000">
            <a:off x="310437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26" name="Google Shape;826;p14"/>
          <p:cNvCxnSpPr>
            <a:stCxn id="792" idx="0"/>
            <a:endCxn id="794" idx="0"/>
          </p:cNvCxnSpPr>
          <p:nvPr/>
        </p:nvCxnSpPr>
        <p:spPr>
          <a:xfrm flipH="1" rot="-5400000">
            <a:off x="454603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27" name="Google Shape;827;p14"/>
          <p:cNvCxnSpPr>
            <a:stCxn id="797" idx="0"/>
            <a:endCxn id="799" idx="0"/>
          </p:cNvCxnSpPr>
          <p:nvPr/>
        </p:nvCxnSpPr>
        <p:spPr>
          <a:xfrm flipH="1" rot="-5400000">
            <a:off x="5987692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28" name="Google Shape;828;p14"/>
          <p:cNvCxnSpPr>
            <a:stCxn id="802" idx="0"/>
            <a:endCxn id="804" idx="0"/>
          </p:cNvCxnSpPr>
          <p:nvPr/>
        </p:nvCxnSpPr>
        <p:spPr>
          <a:xfrm flipH="1" rot="-5400000">
            <a:off x="7429353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29" name="Google Shape;829;p14"/>
          <p:cNvCxnSpPr>
            <a:stCxn id="784" idx="2"/>
            <a:endCxn id="782" idx="2"/>
          </p:cNvCxnSpPr>
          <p:nvPr/>
        </p:nvCxnSpPr>
        <p:spPr>
          <a:xfrm rot="5400000">
            <a:off x="1662614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30" name="Google Shape;830;p14"/>
          <p:cNvCxnSpPr>
            <a:stCxn id="789" idx="2"/>
            <a:endCxn id="787" idx="2"/>
          </p:cNvCxnSpPr>
          <p:nvPr/>
        </p:nvCxnSpPr>
        <p:spPr>
          <a:xfrm rot="5400000">
            <a:off x="3104275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31" name="Google Shape;831;p14"/>
          <p:cNvCxnSpPr>
            <a:stCxn id="794" idx="2"/>
            <a:endCxn id="792" idx="2"/>
          </p:cNvCxnSpPr>
          <p:nvPr/>
        </p:nvCxnSpPr>
        <p:spPr>
          <a:xfrm rot="5400000">
            <a:off x="454593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32" name="Google Shape;832;p14"/>
          <p:cNvCxnSpPr>
            <a:stCxn id="799" idx="2"/>
            <a:endCxn id="797" idx="2"/>
          </p:cNvCxnSpPr>
          <p:nvPr/>
        </p:nvCxnSpPr>
        <p:spPr>
          <a:xfrm rot="5400000">
            <a:off x="598759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833" name="Google Shape;833;p14"/>
          <p:cNvCxnSpPr>
            <a:stCxn id="804" idx="2"/>
            <a:endCxn id="802" idx="2"/>
          </p:cNvCxnSpPr>
          <p:nvPr/>
        </p:nvCxnSpPr>
        <p:spPr>
          <a:xfrm rot="5400000">
            <a:off x="7429258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834" name="Google Shape;834;p14"/>
          <p:cNvSpPr txBox="1"/>
          <p:nvPr/>
        </p:nvSpPr>
        <p:spPr>
          <a:xfrm>
            <a:off x="2012734" y="2502769"/>
            <a:ext cx="1626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14"/>
          <p:cNvGrpSpPr/>
          <p:nvPr/>
        </p:nvGrpSpPr>
        <p:grpSpPr>
          <a:xfrm>
            <a:off x="3379894" y="2854938"/>
            <a:ext cx="2093409" cy="739220"/>
            <a:chOff x="3389160" y="3810000"/>
            <a:chExt cx="2093409" cy="985626"/>
          </a:xfrm>
        </p:grpSpPr>
        <p:grpSp>
          <p:nvGrpSpPr>
            <p:cNvPr id="836" name="Google Shape;836;p14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837" name="Google Shape;837;p1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9" name="Google Shape;839;p14"/>
            <p:cNvCxnSpPr/>
            <p:nvPr/>
          </p:nvCxnSpPr>
          <p:spPr>
            <a:xfrm>
              <a:off x="3474669" y="4075626"/>
              <a:ext cx="2007900" cy="720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</p:cxnSp>
      </p:grpSp>
      <p:sp>
        <p:nvSpPr>
          <p:cNvPr id="840" name="Google Shape;8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Search for 27</a:t>
            </a:r>
            <a:endParaRPr sz="3000"/>
          </a:p>
        </p:txBody>
      </p:sp>
      <p:grpSp>
        <p:nvGrpSpPr>
          <p:cNvPr id="841" name="Google Shape;841;p14"/>
          <p:cNvGrpSpPr/>
          <p:nvPr/>
        </p:nvGrpSpPr>
        <p:grpSpPr>
          <a:xfrm>
            <a:off x="4471707" y="1474935"/>
            <a:ext cx="4259400" cy="376088"/>
            <a:chOff x="4319307" y="1763382"/>
            <a:chExt cx="4259400" cy="501450"/>
          </a:xfrm>
        </p:grpSpPr>
        <p:sp>
          <p:nvSpPr>
            <p:cNvPr id="842" name="Google Shape;842;p14"/>
            <p:cNvSpPr/>
            <p:nvPr/>
          </p:nvSpPr>
          <p:spPr>
            <a:xfrm>
              <a:off x="5150907" y="1763382"/>
              <a:ext cx="3427800" cy="33870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38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6350" lvl="1" marL="63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binary search on each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3" name="Google Shape;843;p14"/>
            <p:cNvCxnSpPr>
              <a:stCxn id="842" idx="1"/>
            </p:cNvCxnSpPr>
            <p:nvPr/>
          </p:nvCxnSpPr>
          <p:spPr>
            <a:xfrm flipH="1">
              <a:off x="4319307" y="1932732"/>
              <a:ext cx="831600" cy="332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5"/>
          <p:cNvSpPr/>
          <p:nvPr/>
        </p:nvSpPr>
        <p:spPr>
          <a:xfrm>
            <a:off x="3560878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5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key = 27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split on each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pointer to next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0" name="Google Shape;850;p15"/>
          <p:cNvGrpSpPr/>
          <p:nvPr/>
        </p:nvGrpSpPr>
        <p:grpSpPr>
          <a:xfrm>
            <a:off x="3958034" y="2857500"/>
            <a:ext cx="171212" cy="327375"/>
            <a:chOff x="4378187" y="2787590"/>
            <a:chExt cx="229200" cy="436500"/>
          </a:xfrm>
        </p:grpSpPr>
        <p:sp>
          <p:nvSpPr>
            <p:cNvPr id="851" name="Google Shape;851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15"/>
          <p:cNvSpPr/>
          <p:nvPr/>
        </p:nvSpPr>
        <p:spPr>
          <a:xfrm>
            <a:off x="4127892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p15"/>
          <p:cNvGrpSpPr/>
          <p:nvPr/>
        </p:nvGrpSpPr>
        <p:grpSpPr>
          <a:xfrm>
            <a:off x="4525048" y="2857500"/>
            <a:ext cx="171212" cy="327375"/>
            <a:chOff x="4378187" y="2787590"/>
            <a:chExt cx="229200" cy="436500"/>
          </a:xfrm>
        </p:grpSpPr>
        <p:sp>
          <p:nvSpPr>
            <p:cNvPr id="855" name="Google Shape;855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7" name="Google Shape;857;p15"/>
          <p:cNvSpPr/>
          <p:nvPr/>
        </p:nvSpPr>
        <p:spPr>
          <a:xfrm>
            <a:off x="2992005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5"/>
          <p:cNvSpPr/>
          <p:nvPr/>
        </p:nvSpPr>
        <p:spPr>
          <a:xfrm>
            <a:off x="2819400" y="2857500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5"/>
          <p:cNvSpPr/>
          <p:nvPr/>
        </p:nvSpPr>
        <p:spPr>
          <a:xfrm>
            <a:off x="2857842" y="2985592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5"/>
          <p:cNvSpPr/>
          <p:nvPr/>
        </p:nvSpPr>
        <p:spPr>
          <a:xfrm>
            <a:off x="4697601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p15"/>
          <p:cNvGrpSpPr/>
          <p:nvPr/>
        </p:nvGrpSpPr>
        <p:grpSpPr>
          <a:xfrm>
            <a:off x="5094756" y="2857500"/>
            <a:ext cx="171212" cy="327375"/>
            <a:chOff x="4378187" y="2787590"/>
            <a:chExt cx="229200" cy="436500"/>
          </a:xfrm>
        </p:grpSpPr>
        <p:sp>
          <p:nvSpPr>
            <p:cNvPr id="862" name="Google Shape;862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15"/>
          <p:cNvGrpSpPr/>
          <p:nvPr/>
        </p:nvGrpSpPr>
        <p:grpSpPr>
          <a:xfrm>
            <a:off x="995549" y="3596738"/>
            <a:ext cx="2446534" cy="327375"/>
            <a:chOff x="2853987" y="2788304"/>
            <a:chExt cx="3275146" cy="436500"/>
          </a:xfrm>
        </p:grpSpPr>
        <p:grpSp>
          <p:nvGrpSpPr>
            <p:cNvPr id="865" name="Google Shape;865;p15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866" name="Google Shape;866;p15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7" name="Google Shape;867;p15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868" name="Google Shape;868;p15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15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0" name="Google Shape;870;p15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871" name="Google Shape;871;p15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2" name="Google Shape;872;p15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873" name="Google Shape;873;p15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15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5" name="Google Shape;875;p15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876" name="Google Shape;876;p15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7" name="Google Shape;877;p15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878" name="Google Shape;878;p15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15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80" name="Google Shape;880;p15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881" name="Google Shape;881;p1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3" name="Google Shape;883;p15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884" name="Google Shape;884;p15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5" name="Google Shape;885;p15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886" name="Google Shape;886;p15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15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88" name="Google Shape;888;p15"/>
          <p:cNvSpPr/>
          <p:nvPr/>
        </p:nvSpPr>
        <p:spPr>
          <a:xfrm>
            <a:off x="5853407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Google Shape;889;p15"/>
          <p:cNvGrpSpPr/>
          <p:nvPr/>
        </p:nvGrpSpPr>
        <p:grpSpPr>
          <a:xfrm>
            <a:off x="6250563" y="3596738"/>
            <a:ext cx="171212" cy="327375"/>
            <a:chOff x="4378187" y="2787590"/>
            <a:chExt cx="229200" cy="436500"/>
          </a:xfrm>
        </p:grpSpPr>
        <p:sp>
          <p:nvSpPr>
            <p:cNvPr id="890" name="Google Shape;890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15"/>
          <p:cNvSpPr/>
          <p:nvPr/>
        </p:nvSpPr>
        <p:spPr>
          <a:xfrm>
            <a:off x="6420421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3" name="Google Shape;893;p15"/>
          <p:cNvGrpSpPr/>
          <p:nvPr/>
        </p:nvGrpSpPr>
        <p:grpSpPr>
          <a:xfrm>
            <a:off x="6817577" y="3596738"/>
            <a:ext cx="171212" cy="327375"/>
            <a:chOff x="4378187" y="2787590"/>
            <a:chExt cx="229200" cy="436500"/>
          </a:xfrm>
        </p:grpSpPr>
        <p:sp>
          <p:nvSpPr>
            <p:cNvPr id="894" name="Google Shape;894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15"/>
          <p:cNvSpPr/>
          <p:nvPr/>
        </p:nvSpPr>
        <p:spPr>
          <a:xfrm>
            <a:off x="5284533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5"/>
          <p:cNvSpPr/>
          <p:nvPr/>
        </p:nvSpPr>
        <p:spPr>
          <a:xfrm>
            <a:off x="5111928" y="3596738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5"/>
          <p:cNvSpPr/>
          <p:nvPr/>
        </p:nvSpPr>
        <p:spPr>
          <a:xfrm>
            <a:off x="5150371" y="3724829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5"/>
          <p:cNvSpPr/>
          <p:nvPr/>
        </p:nvSpPr>
        <p:spPr>
          <a:xfrm>
            <a:off x="6990129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15"/>
          <p:cNvGrpSpPr/>
          <p:nvPr/>
        </p:nvGrpSpPr>
        <p:grpSpPr>
          <a:xfrm>
            <a:off x="7387285" y="3596738"/>
            <a:ext cx="171212" cy="327375"/>
            <a:chOff x="4378187" y="2787590"/>
            <a:chExt cx="229200" cy="436500"/>
          </a:xfrm>
        </p:grpSpPr>
        <p:sp>
          <p:nvSpPr>
            <p:cNvPr id="901" name="Google Shape;901;p15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15"/>
          <p:cNvGrpSpPr/>
          <p:nvPr/>
        </p:nvGrpSpPr>
        <p:grpSpPr>
          <a:xfrm>
            <a:off x="279248" y="4599122"/>
            <a:ext cx="8534071" cy="327375"/>
            <a:chOff x="105233" y="5554024"/>
            <a:chExt cx="10268404" cy="436500"/>
          </a:xfrm>
        </p:grpSpPr>
        <p:grpSp>
          <p:nvGrpSpPr>
            <p:cNvPr id="904" name="Google Shape;904;p15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905" name="Google Shape;905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9" name="Google Shape;909;p15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910" name="Google Shape;910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4" name="Google Shape;914;p15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915" name="Google Shape;915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9" name="Google Shape;919;p15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920" name="Google Shape;920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4" name="Google Shape;924;p15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925" name="Google Shape;925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9" name="Google Shape;929;p15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930" name="Google Shape;930;p15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34" name="Google Shape;934;p15"/>
          <p:cNvCxnSpPr>
            <a:stCxn id="882" idx="4"/>
            <a:endCxn id="905" idx="0"/>
          </p:cNvCxnSpPr>
          <p:nvPr/>
        </p:nvCxnSpPr>
        <p:spPr>
          <a:xfrm flipH="1">
            <a:off x="445166" y="3795931"/>
            <a:ext cx="6360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35" name="Google Shape;935;p15"/>
          <p:cNvCxnSpPr>
            <a:stCxn id="879" idx="4"/>
            <a:endCxn id="910" idx="0"/>
          </p:cNvCxnSpPr>
          <p:nvPr/>
        </p:nvCxnSpPr>
        <p:spPr>
          <a:xfrm>
            <a:off x="1650858" y="3795931"/>
            <a:ext cx="2361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36" name="Google Shape;936;p15"/>
          <p:cNvCxnSpPr>
            <a:stCxn id="898" idx="4"/>
            <a:endCxn id="920" idx="0"/>
          </p:cNvCxnSpPr>
          <p:nvPr/>
        </p:nvCxnSpPr>
        <p:spPr>
          <a:xfrm flipH="1">
            <a:off x="4770271" y="3795929"/>
            <a:ext cx="4272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37" name="Google Shape;937;p15"/>
          <p:cNvCxnSpPr>
            <a:stCxn id="869" idx="4"/>
            <a:endCxn id="915" idx="0"/>
          </p:cNvCxnSpPr>
          <p:nvPr/>
        </p:nvCxnSpPr>
        <p:spPr>
          <a:xfrm>
            <a:off x="2219743" y="3795931"/>
            <a:ext cx="11088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938" name="Google Shape;938;p15"/>
          <p:cNvGrpSpPr/>
          <p:nvPr/>
        </p:nvGrpSpPr>
        <p:grpSpPr>
          <a:xfrm>
            <a:off x="5681689" y="3596736"/>
            <a:ext cx="530216" cy="1002443"/>
            <a:chOff x="5681689" y="4795650"/>
            <a:chExt cx="530216" cy="1336590"/>
          </a:xfrm>
        </p:grpSpPr>
        <p:grpSp>
          <p:nvGrpSpPr>
            <p:cNvPr id="939" name="Google Shape;939;p15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940" name="Google Shape;940;p1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42" name="Google Shape;942;p15"/>
            <p:cNvCxnSpPr>
              <a:stCxn id="941" idx="4"/>
              <a:endCxn id="925" idx="0"/>
            </p:cNvCxnSpPr>
            <p:nvPr/>
          </p:nvCxnSpPr>
          <p:spPr>
            <a:xfrm>
              <a:off x="5767305" y="5061240"/>
              <a:ext cx="444600" cy="1071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943" name="Google Shape;943;p15"/>
          <p:cNvCxnSpPr>
            <a:stCxn id="891" idx="4"/>
            <a:endCxn id="930" idx="0"/>
          </p:cNvCxnSpPr>
          <p:nvPr/>
        </p:nvCxnSpPr>
        <p:spPr>
          <a:xfrm>
            <a:off x="6336179" y="3795931"/>
            <a:ext cx="13173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44" name="Google Shape;944;p15"/>
          <p:cNvCxnSpPr>
            <a:stCxn id="859" idx="4"/>
            <a:endCxn id="881" idx="0"/>
          </p:cNvCxnSpPr>
          <p:nvPr/>
        </p:nvCxnSpPr>
        <p:spPr>
          <a:xfrm flipH="1">
            <a:off x="1081242" y="3056692"/>
            <a:ext cx="1823700" cy="54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945" name="Google Shape;945;p15"/>
          <p:cNvGrpSpPr/>
          <p:nvPr/>
        </p:nvGrpSpPr>
        <p:grpSpPr>
          <a:xfrm>
            <a:off x="3389160" y="2857498"/>
            <a:ext cx="2093216" cy="739193"/>
            <a:chOff x="3389160" y="3810000"/>
            <a:chExt cx="2093216" cy="985590"/>
          </a:xfrm>
        </p:grpSpPr>
        <p:grpSp>
          <p:nvGrpSpPr>
            <p:cNvPr id="946" name="Google Shape;946;p15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947" name="Google Shape;947;p1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49" name="Google Shape;949;p15"/>
            <p:cNvCxnSpPr>
              <a:stCxn id="948" idx="4"/>
              <a:endCxn id="896" idx="0"/>
            </p:cNvCxnSpPr>
            <p:nvPr/>
          </p:nvCxnSpPr>
          <p:spPr>
            <a:xfrm>
              <a:off x="3474776" y="4075590"/>
              <a:ext cx="2007600" cy="720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950" name="Google Shape;950;p15"/>
          <p:cNvCxnSpPr>
            <a:stCxn id="908" idx="0"/>
            <a:endCxn id="910" idx="0"/>
          </p:cNvCxnSpPr>
          <p:nvPr/>
        </p:nvCxnSpPr>
        <p:spPr>
          <a:xfrm flipH="1" rot="-5400000">
            <a:off x="1662709" y="4375472"/>
            <a:ext cx="600" cy="447900"/>
          </a:xfrm>
          <a:prstGeom prst="curvedConnector3">
            <a:avLst>
              <a:gd fmla="val -3704166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1" name="Google Shape;951;p15"/>
          <p:cNvCxnSpPr>
            <a:stCxn id="913" idx="0"/>
            <a:endCxn id="915" idx="0"/>
          </p:cNvCxnSpPr>
          <p:nvPr/>
        </p:nvCxnSpPr>
        <p:spPr>
          <a:xfrm flipH="1" rot="-5400000">
            <a:off x="310437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2" name="Google Shape;952;p15"/>
          <p:cNvCxnSpPr>
            <a:stCxn id="918" idx="0"/>
            <a:endCxn id="920" idx="0"/>
          </p:cNvCxnSpPr>
          <p:nvPr/>
        </p:nvCxnSpPr>
        <p:spPr>
          <a:xfrm flipH="1" rot="-5400000">
            <a:off x="454603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3" name="Google Shape;953;p15"/>
          <p:cNvCxnSpPr>
            <a:stCxn id="923" idx="0"/>
            <a:endCxn id="925" idx="0"/>
          </p:cNvCxnSpPr>
          <p:nvPr/>
        </p:nvCxnSpPr>
        <p:spPr>
          <a:xfrm flipH="1" rot="-5400000">
            <a:off x="5987692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4" name="Google Shape;954;p15"/>
          <p:cNvCxnSpPr>
            <a:stCxn id="928" idx="0"/>
            <a:endCxn id="930" idx="0"/>
          </p:cNvCxnSpPr>
          <p:nvPr/>
        </p:nvCxnSpPr>
        <p:spPr>
          <a:xfrm flipH="1" rot="-5400000">
            <a:off x="7429353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5" name="Google Shape;955;p15"/>
          <p:cNvCxnSpPr>
            <a:stCxn id="910" idx="2"/>
            <a:endCxn id="908" idx="2"/>
          </p:cNvCxnSpPr>
          <p:nvPr/>
        </p:nvCxnSpPr>
        <p:spPr>
          <a:xfrm rot="5400000">
            <a:off x="1662614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6" name="Google Shape;956;p15"/>
          <p:cNvCxnSpPr>
            <a:stCxn id="915" idx="2"/>
            <a:endCxn id="913" idx="2"/>
          </p:cNvCxnSpPr>
          <p:nvPr/>
        </p:nvCxnSpPr>
        <p:spPr>
          <a:xfrm rot="5400000">
            <a:off x="3104275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7" name="Google Shape;957;p15"/>
          <p:cNvCxnSpPr>
            <a:stCxn id="920" idx="2"/>
            <a:endCxn id="918" idx="2"/>
          </p:cNvCxnSpPr>
          <p:nvPr/>
        </p:nvCxnSpPr>
        <p:spPr>
          <a:xfrm rot="5400000">
            <a:off x="454593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8" name="Google Shape;958;p15"/>
          <p:cNvCxnSpPr>
            <a:stCxn id="925" idx="2"/>
            <a:endCxn id="923" idx="2"/>
          </p:cNvCxnSpPr>
          <p:nvPr/>
        </p:nvCxnSpPr>
        <p:spPr>
          <a:xfrm rot="5400000">
            <a:off x="598759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959" name="Google Shape;959;p15"/>
          <p:cNvCxnSpPr>
            <a:stCxn id="930" idx="2"/>
            <a:endCxn id="928" idx="2"/>
          </p:cNvCxnSpPr>
          <p:nvPr/>
        </p:nvCxnSpPr>
        <p:spPr>
          <a:xfrm rot="5400000">
            <a:off x="7429258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960" name="Google Shape;960;p15"/>
          <p:cNvSpPr txBox="1"/>
          <p:nvPr/>
        </p:nvSpPr>
        <p:spPr>
          <a:xfrm>
            <a:off x="2012734" y="2502769"/>
            <a:ext cx="1626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15"/>
          <p:cNvGrpSpPr/>
          <p:nvPr/>
        </p:nvGrpSpPr>
        <p:grpSpPr>
          <a:xfrm>
            <a:off x="3379894" y="2854938"/>
            <a:ext cx="2093409" cy="739220"/>
            <a:chOff x="3389160" y="3810000"/>
            <a:chExt cx="2093409" cy="985626"/>
          </a:xfrm>
        </p:grpSpPr>
        <p:grpSp>
          <p:nvGrpSpPr>
            <p:cNvPr id="962" name="Google Shape;962;p15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963" name="Google Shape;963;p1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5" name="Google Shape;965;p15"/>
            <p:cNvCxnSpPr/>
            <p:nvPr/>
          </p:nvCxnSpPr>
          <p:spPr>
            <a:xfrm>
              <a:off x="3474669" y="4075626"/>
              <a:ext cx="2007900" cy="720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</p:cxnSp>
      </p:grpSp>
      <p:grpSp>
        <p:nvGrpSpPr>
          <p:cNvPr id="966" name="Google Shape;966;p15"/>
          <p:cNvGrpSpPr/>
          <p:nvPr/>
        </p:nvGrpSpPr>
        <p:grpSpPr>
          <a:xfrm>
            <a:off x="5677318" y="3596736"/>
            <a:ext cx="529809" cy="1002470"/>
            <a:chOff x="5681689" y="4795650"/>
            <a:chExt cx="529809" cy="1336626"/>
          </a:xfrm>
        </p:grpSpPr>
        <p:grpSp>
          <p:nvGrpSpPr>
            <p:cNvPr id="967" name="Google Shape;967;p15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968" name="Google Shape;968;p1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0" name="Google Shape;970;p15"/>
            <p:cNvCxnSpPr/>
            <p:nvPr/>
          </p:nvCxnSpPr>
          <p:spPr>
            <a:xfrm>
              <a:off x="5767198" y="5061276"/>
              <a:ext cx="444300" cy="1071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</p:cxnSp>
      </p:grpSp>
      <p:sp>
        <p:nvSpPr>
          <p:cNvPr id="971" name="Google Shape;9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Search for 27</a:t>
            </a:r>
            <a:endParaRPr sz="3000"/>
          </a:p>
        </p:txBody>
      </p:sp>
      <p:grpSp>
        <p:nvGrpSpPr>
          <p:cNvPr id="972" name="Google Shape;972;p15"/>
          <p:cNvGrpSpPr/>
          <p:nvPr/>
        </p:nvGrpSpPr>
        <p:grpSpPr>
          <a:xfrm>
            <a:off x="4471707" y="1474935"/>
            <a:ext cx="4259400" cy="376088"/>
            <a:chOff x="4319307" y="1763382"/>
            <a:chExt cx="4259400" cy="501450"/>
          </a:xfrm>
        </p:grpSpPr>
        <p:sp>
          <p:nvSpPr>
            <p:cNvPr id="973" name="Google Shape;973;p15"/>
            <p:cNvSpPr/>
            <p:nvPr/>
          </p:nvSpPr>
          <p:spPr>
            <a:xfrm>
              <a:off x="5150907" y="1763382"/>
              <a:ext cx="3427800" cy="33870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38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6350" lvl="1" marL="63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binary search on each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15"/>
            <p:cNvCxnSpPr>
              <a:stCxn id="973" idx="1"/>
            </p:cNvCxnSpPr>
            <p:nvPr/>
          </p:nvCxnSpPr>
          <p:spPr>
            <a:xfrm flipH="1">
              <a:off x="4319307" y="1932732"/>
              <a:ext cx="831600" cy="332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6"/>
          <p:cNvSpPr/>
          <p:nvPr/>
        </p:nvSpPr>
        <p:spPr>
          <a:xfrm>
            <a:off x="3560878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6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key = 27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split on each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pointer to next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1" name="Google Shape;981;p16"/>
          <p:cNvGrpSpPr/>
          <p:nvPr/>
        </p:nvGrpSpPr>
        <p:grpSpPr>
          <a:xfrm>
            <a:off x="3958034" y="2857500"/>
            <a:ext cx="171212" cy="327375"/>
            <a:chOff x="4378187" y="2787590"/>
            <a:chExt cx="229200" cy="436500"/>
          </a:xfrm>
        </p:grpSpPr>
        <p:sp>
          <p:nvSpPr>
            <p:cNvPr id="982" name="Google Shape;982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p16"/>
          <p:cNvSpPr/>
          <p:nvPr/>
        </p:nvSpPr>
        <p:spPr>
          <a:xfrm>
            <a:off x="4127892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5" name="Google Shape;985;p16"/>
          <p:cNvGrpSpPr/>
          <p:nvPr/>
        </p:nvGrpSpPr>
        <p:grpSpPr>
          <a:xfrm>
            <a:off x="4525048" y="2857500"/>
            <a:ext cx="171212" cy="327375"/>
            <a:chOff x="4378187" y="2787590"/>
            <a:chExt cx="229200" cy="436500"/>
          </a:xfrm>
        </p:grpSpPr>
        <p:sp>
          <p:nvSpPr>
            <p:cNvPr id="986" name="Google Shape;986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16"/>
          <p:cNvSpPr/>
          <p:nvPr/>
        </p:nvSpPr>
        <p:spPr>
          <a:xfrm>
            <a:off x="2992005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6"/>
          <p:cNvSpPr/>
          <p:nvPr/>
        </p:nvSpPr>
        <p:spPr>
          <a:xfrm>
            <a:off x="2819400" y="2857500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6"/>
          <p:cNvSpPr/>
          <p:nvPr/>
        </p:nvSpPr>
        <p:spPr>
          <a:xfrm>
            <a:off x="2857842" y="2985592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6"/>
          <p:cNvSpPr/>
          <p:nvPr/>
        </p:nvSpPr>
        <p:spPr>
          <a:xfrm>
            <a:off x="4697601" y="2857500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16"/>
          <p:cNvGrpSpPr/>
          <p:nvPr/>
        </p:nvGrpSpPr>
        <p:grpSpPr>
          <a:xfrm>
            <a:off x="5094756" y="2857500"/>
            <a:ext cx="171212" cy="327375"/>
            <a:chOff x="4378187" y="2787590"/>
            <a:chExt cx="229200" cy="436500"/>
          </a:xfrm>
        </p:grpSpPr>
        <p:sp>
          <p:nvSpPr>
            <p:cNvPr id="993" name="Google Shape;993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5" name="Google Shape;995;p16"/>
          <p:cNvGrpSpPr/>
          <p:nvPr/>
        </p:nvGrpSpPr>
        <p:grpSpPr>
          <a:xfrm>
            <a:off x="995549" y="3596738"/>
            <a:ext cx="2446534" cy="327375"/>
            <a:chOff x="2853987" y="2788304"/>
            <a:chExt cx="3275146" cy="436500"/>
          </a:xfrm>
        </p:grpSpPr>
        <p:grpSp>
          <p:nvGrpSpPr>
            <p:cNvPr id="996" name="Google Shape;996;p16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997" name="Google Shape;997;p16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8" name="Google Shape;998;p16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999" name="Google Shape;999;p16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6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1" name="Google Shape;1001;p16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1002" name="Google Shape;1002;p16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3" name="Google Shape;1003;p16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1004" name="Google Shape;1004;p16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16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06" name="Google Shape;1006;p16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1007" name="Google Shape;1007;p16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8" name="Google Shape;1008;p16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1009" name="Google Shape;1009;p16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16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1" name="Google Shape;1011;p16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1012" name="Google Shape;1012;p1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4" name="Google Shape;1014;p16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1015" name="Google Shape;1015;p16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6" name="Google Shape;1016;p16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1017" name="Google Shape;1017;p16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16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19" name="Google Shape;1019;p16"/>
          <p:cNvSpPr/>
          <p:nvPr/>
        </p:nvSpPr>
        <p:spPr>
          <a:xfrm>
            <a:off x="5853407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16"/>
          <p:cNvGrpSpPr/>
          <p:nvPr/>
        </p:nvGrpSpPr>
        <p:grpSpPr>
          <a:xfrm>
            <a:off x="6250563" y="3596738"/>
            <a:ext cx="171212" cy="327375"/>
            <a:chOff x="4378187" y="2787590"/>
            <a:chExt cx="229200" cy="436500"/>
          </a:xfrm>
        </p:grpSpPr>
        <p:sp>
          <p:nvSpPr>
            <p:cNvPr id="1021" name="Google Shape;1021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16"/>
          <p:cNvSpPr/>
          <p:nvPr/>
        </p:nvSpPr>
        <p:spPr>
          <a:xfrm>
            <a:off x="6420421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4" name="Google Shape;1024;p16"/>
          <p:cNvGrpSpPr/>
          <p:nvPr/>
        </p:nvGrpSpPr>
        <p:grpSpPr>
          <a:xfrm>
            <a:off x="6817577" y="3596738"/>
            <a:ext cx="171212" cy="327375"/>
            <a:chOff x="4378187" y="2787590"/>
            <a:chExt cx="229200" cy="436500"/>
          </a:xfrm>
        </p:grpSpPr>
        <p:sp>
          <p:nvSpPr>
            <p:cNvPr id="1025" name="Google Shape;1025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7" name="Google Shape;1027;p16"/>
          <p:cNvSpPr/>
          <p:nvPr/>
        </p:nvSpPr>
        <p:spPr>
          <a:xfrm>
            <a:off x="5284533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6"/>
          <p:cNvSpPr/>
          <p:nvPr/>
        </p:nvSpPr>
        <p:spPr>
          <a:xfrm>
            <a:off x="5111928" y="3596738"/>
            <a:ext cx="171300" cy="327300"/>
          </a:xfrm>
          <a:prstGeom prst="rect">
            <a:avLst/>
          </a:prstGeom>
          <a:solidFill>
            <a:srgbClr val="B48AF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6"/>
          <p:cNvSpPr/>
          <p:nvPr/>
        </p:nvSpPr>
        <p:spPr>
          <a:xfrm>
            <a:off x="5150371" y="3724829"/>
            <a:ext cx="94200" cy="711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6"/>
          <p:cNvSpPr/>
          <p:nvPr/>
        </p:nvSpPr>
        <p:spPr>
          <a:xfrm>
            <a:off x="6990129" y="3596738"/>
            <a:ext cx="395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16"/>
          <p:cNvGrpSpPr/>
          <p:nvPr/>
        </p:nvGrpSpPr>
        <p:grpSpPr>
          <a:xfrm>
            <a:off x="7387285" y="3596738"/>
            <a:ext cx="171212" cy="327375"/>
            <a:chOff x="4378187" y="2787590"/>
            <a:chExt cx="229200" cy="436500"/>
          </a:xfrm>
        </p:grpSpPr>
        <p:sp>
          <p:nvSpPr>
            <p:cNvPr id="1032" name="Google Shape;1032;p16"/>
            <p:cNvSpPr/>
            <p:nvPr/>
          </p:nvSpPr>
          <p:spPr>
            <a:xfrm>
              <a:off x="4378187" y="2787590"/>
              <a:ext cx="2292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4429651" y="2958380"/>
              <a:ext cx="126300" cy="94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16"/>
          <p:cNvGrpSpPr/>
          <p:nvPr/>
        </p:nvGrpSpPr>
        <p:grpSpPr>
          <a:xfrm>
            <a:off x="279248" y="4599122"/>
            <a:ext cx="8534071" cy="327375"/>
            <a:chOff x="105233" y="5554024"/>
            <a:chExt cx="10268404" cy="436500"/>
          </a:xfrm>
        </p:grpSpPr>
        <p:grpSp>
          <p:nvGrpSpPr>
            <p:cNvPr id="1035" name="Google Shape;1035;p16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1036" name="Google Shape;1036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0" name="Google Shape;1040;p16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1041" name="Google Shape;1041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16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1046" name="Google Shape;1046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0" name="Google Shape;1050;p16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1051" name="Google Shape;1051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16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1056" name="Google Shape;1056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0" name="Google Shape;1060;p16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1061" name="Google Shape;1061;p16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65" name="Google Shape;1065;p16"/>
          <p:cNvCxnSpPr>
            <a:stCxn id="1013" idx="4"/>
            <a:endCxn id="1036" idx="0"/>
          </p:cNvCxnSpPr>
          <p:nvPr/>
        </p:nvCxnSpPr>
        <p:spPr>
          <a:xfrm flipH="1">
            <a:off x="445166" y="3795931"/>
            <a:ext cx="6360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66" name="Google Shape;1066;p16"/>
          <p:cNvCxnSpPr>
            <a:stCxn id="1010" idx="4"/>
            <a:endCxn id="1041" idx="0"/>
          </p:cNvCxnSpPr>
          <p:nvPr/>
        </p:nvCxnSpPr>
        <p:spPr>
          <a:xfrm>
            <a:off x="1650858" y="3795931"/>
            <a:ext cx="2361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67" name="Google Shape;1067;p16"/>
          <p:cNvCxnSpPr>
            <a:stCxn id="1029" idx="4"/>
            <a:endCxn id="1051" idx="0"/>
          </p:cNvCxnSpPr>
          <p:nvPr/>
        </p:nvCxnSpPr>
        <p:spPr>
          <a:xfrm flipH="1">
            <a:off x="4770271" y="3795929"/>
            <a:ext cx="4272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68" name="Google Shape;1068;p16"/>
          <p:cNvCxnSpPr>
            <a:stCxn id="1000" idx="4"/>
            <a:endCxn id="1046" idx="0"/>
          </p:cNvCxnSpPr>
          <p:nvPr/>
        </p:nvCxnSpPr>
        <p:spPr>
          <a:xfrm>
            <a:off x="2219743" y="3795931"/>
            <a:ext cx="11088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069" name="Google Shape;1069;p16"/>
          <p:cNvGrpSpPr/>
          <p:nvPr/>
        </p:nvGrpSpPr>
        <p:grpSpPr>
          <a:xfrm>
            <a:off x="5681689" y="3596736"/>
            <a:ext cx="530216" cy="1002443"/>
            <a:chOff x="5681689" y="4795650"/>
            <a:chExt cx="530216" cy="1336590"/>
          </a:xfrm>
        </p:grpSpPr>
        <p:grpSp>
          <p:nvGrpSpPr>
            <p:cNvPr id="1070" name="Google Shape;1070;p16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1071" name="Google Shape;1071;p1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73" name="Google Shape;1073;p16"/>
            <p:cNvCxnSpPr>
              <a:stCxn id="1072" idx="4"/>
              <a:endCxn id="1056" idx="0"/>
            </p:cNvCxnSpPr>
            <p:nvPr/>
          </p:nvCxnSpPr>
          <p:spPr>
            <a:xfrm>
              <a:off x="5767305" y="5061240"/>
              <a:ext cx="444600" cy="1071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1074" name="Google Shape;1074;p16"/>
          <p:cNvCxnSpPr>
            <a:stCxn id="1022" idx="4"/>
            <a:endCxn id="1061" idx="0"/>
          </p:cNvCxnSpPr>
          <p:nvPr/>
        </p:nvCxnSpPr>
        <p:spPr>
          <a:xfrm>
            <a:off x="6336179" y="3795931"/>
            <a:ext cx="1317300" cy="8031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75" name="Google Shape;1075;p16"/>
          <p:cNvCxnSpPr>
            <a:stCxn id="990" idx="4"/>
            <a:endCxn id="1012" idx="0"/>
          </p:cNvCxnSpPr>
          <p:nvPr/>
        </p:nvCxnSpPr>
        <p:spPr>
          <a:xfrm flipH="1">
            <a:off x="1081242" y="3056692"/>
            <a:ext cx="1823700" cy="5400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076" name="Google Shape;1076;p16"/>
          <p:cNvGrpSpPr/>
          <p:nvPr/>
        </p:nvGrpSpPr>
        <p:grpSpPr>
          <a:xfrm>
            <a:off x="3389160" y="2857498"/>
            <a:ext cx="2093216" cy="739193"/>
            <a:chOff x="3389160" y="3810000"/>
            <a:chExt cx="2093216" cy="985590"/>
          </a:xfrm>
        </p:grpSpPr>
        <p:grpSp>
          <p:nvGrpSpPr>
            <p:cNvPr id="1077" name="Google Shape;1077;p16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1078" name="Google Shape;1078;p1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80" name="Google Shape;1080;p16"/>
            <p:cNvCxnSpPr>
              <a:stCxn id="1079" idx="4"/>
              <a:endCxn id="1027" idx="0"/>
            </p:cNvCxnSpPr>
            <p:nvPr/>
          </p:nvCxnSpPr>
          <p:spPr>
            <a:xfrm>
              <a:off x="3474776" y="4075590"/>
              <a:ext cx="2007600" cy="7200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1081" name="Google Shape;1081;p16"/>
          <p:cNvCxnSpPr>
            <a:stCxn id="1039" idx="0"/>
            <a:endCxn id="1041" idx="0"/>
          </p:cNvCxnSpPr>
          <p:nvPr/>
        </p:nvCxnSpPr>
        <p:spPr>
          <a:xfrm flipH="1" rot="-5400000">
            <a:off x="1662709" y="4375472"/>
            <a:ext cx="600" cy="447900"/>
          </a:xfrm>
          <a:prstGeom prst="curvedConnector3">
            <a:avLst>
              <a:gd fmla="val -3704166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2" name="Google Shape;1082;p16"/>
          <p:cNvCxnSpPr>
            <a:stCxn id="1044" idx="0"/>
            <a:endCxn id="1046" idx="0"/>
          </p:cNvCxnSpPr>
          <p:nvPr/>
        </p:nvCxnSpPr>
        <p:spPr>
          <a:xfrm flipH="1" rot="-5400000">
            <a:off x="310437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3" name="Google Shape;1083;p16"/>
          <p:cNvCxnSpPr>
            <a:stCxn id="1049" idx="0"/>
            <a:endCxn id="1051" idx="0"/>
          </p:cNvCxnSpPr>
          <p:nvPr/>
        </p:nvCxnSpPr>
        <p:spPr>
          <a:xfrm flipH="1" rot="-5400000">
            <a:off x="4546030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4" name="Google Shape;1084;p16"/>
          <p:cNvCxnSpPr>
            <a:stCxn id="1054" idx="0"/>
            <a:endCxn id="1056" idx="0"/>
          </p:cNvCxnSpPr>
          <p:nvPr/>
        </p:nvCxnSpPr>
        <p:spPr>
          <a:xfrm flipH="1" rot="-5400000">
            <a:off x="5987692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5" name="Google Shape;1085;p16"/>
          <p:cNvCxnSpPr>
            <a:stCxn id="1059" idx="0"/>
            <a:endCxn id="1061" idx="0"/>
          </p:cNvCxnSpPr>
          <p:nvPr/>
        </p:nvCxnSpPr>
        <p:spPr>
          <a:xfrm flipH="1" rot="-5400000">
            <a:off x="7429353" y="4375472"/>
            <a:ext cx="600" cy="447900"/>
          </a:xfrm>
          <a:prstGeom prst="curvedConnector3">
            <a:avLst>
              <a:gd fmla="val -37041583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6" name="Google Shape;1086;p16"/>
          <p:cNvCxnSpPr>
            <a:stCxn id="1041" idx="2"/>
            <a:endCxn id="1039" idx="2"/>
          </p:cNvCxnSpPr>
          <p:nvPr/>
        </p:nvCxnSpPr>
        <p:spPr>
          <a:xfrm rot="5400000">
            <a:off x="1662614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7" name="Google Shape;1087;p16"/>
          <p:cNvCxnSpPr>
            <a:stCxn id="1046" idx="2"/>
            <a:endCxn id="1044" idx="2"/>
          </p:cNvCxnSpPr>
          <p:nvPr/>
        </p:nvCxnSpPr>
        <p:spPr>
          <a:xfrm rot="5400000">
            <a:off x="3104275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8" name="Google Shape;1088;p16"/>
          <p:cNvCxnSpPr>
            <a:stCxn id="1051" idx="2"/>
            <a:endCxn id="1049" idx="2"/>
          </p:cNvCxnSpPr>
          <p:nvPr/>
        </p:nvCxnSpPr>
        <p:spPr>
          <a:xfrm rot="5400000">
            <a:off x="454593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89" name="Google Shape;1089;p16"/>
          <p:cNvCxnSpPr>
            <a:stCxn id="1056" idx="2"/>
            <a:endCxn id="1054" idx="2"/>
          </p:cNvCxnSpPr>
          <p:nvPr/>
        </p:nvCxnSpPr>
        <p:spPr>
          <a:xfrm rot="5400000">
            <a:off x="5987597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090" name="Google Shape;1090;p16"/>
          <p:cNvCxnSpPr>
            <a:stCxn id="1061" idx="2"/>
            <a:endCxn id="1059" idx="2"/>
          </p:cNvCxnSpPr>
          <p:nvPr/>
        </p:nvCxnSpPr>
        <p:spPr>
          <a:xfrm rot="5400000">
            <a:off x="7429258" y="4702847"/>
            <a:ext cx="600" cy="447900"/>
          </a:xfrm>
          <a:prstGeom prst="curvedConnector3">
            <a:avLst>
              <a:gd fmla="val 3704175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091" name="Google Shape;1091;p16"/>
          <p:cNvSpPr txBox="1"/>
          <p:nvPr/>
        </p:nvSpPr>
        <p:spPr>
          <a:xfrm>
            <a:off x="2012734" y="2502769"/>
            <a:ext cx="1626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16"/>
          <p:cNvGrpSpPr/>
          <p:nvPr/>
        </p:nvGrpSpPr>
        <p:grpSpPr>
          <a:xfrm>
            <a:off x="3379894" y="2854938"/>
            <a:ext cx="2093409" cy="739220"/>
            <a:chOff x="3389160" y="3810000"/>
            <a:chExt cx="2093409" cy="985626"/>
          </a:xfrm>
        </p:grpSpPr>
        <p:grpSp>
          <p:nvGrpSpPr>
            <p:cNvPr id="1093" name="Google Shape;1093;p16"/>
            <p:cNvGrpSpPr/>
            <p:nvPr/>
          </p:nvGrpSpPr>
          <p:grpSpPr>
            <a:xfrm>
              <a:off x="3389160" y="3810000"/>
              <a:ext cx="171212" cy="436500"/>
              <a:chOff x="4378187" y="2787590"/>
              <a:chExt cx="229200" cy="436500"/>
            </a:xfrm>
          </p:grpSpPr>
          <p:sp>
            <p:nvSpPr>
              <p:cNvPr id="1094" name="Google Shape;1094;p1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96" name="Google Shape;1096;p16"/>
            <p:cNvCxnSpPr/>
            <p:nvPr/>
          </p:nvCxnSpPr>
          <p:spPr>
            <a:xfrm>
              <a:off x="3474669" y="4075626"/>
              <a:ext cx="2007900" cy="720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</p:cxnSp>
      </p:grpSp>
      <p:grpSp>
        <p:nvGrpSpPr>
          <p:cNvPr id="1097" name="Google Shape;1097;p16"/>
          <p:cNvGrpSpPr/>
          <p:nvPr/>
        </p:nvGrpSpPr>
        <p:grpSpPr>
          <a:xfrm>
            <a:off x="5677318" y="3596736"/>
            <a:ext cx="529809" cy="1002470"/>
            <a:chOff x="5681689" y="4795650"/>
            <a:chExt cx="529809" cy="1336626"/>
          </a:xfrm>
        </p:grpSpPr>
        <p:grpSp>
          <p:nvGrpSpPr>
            <p:cNvPr id="1098" name="Google Shape;1098;p16"/>
            <p:cNvGrpSpPr/>
            <p:nvPr/>
          </p:nvGrpSpPr>
          <p:grpSpPr>
            <a:xfrm>
              <a:off x="5681689" y="4795650"/>
              <a:ext cx="171212" cy="436500"/>
              <a:chOff x="4378187" y="2787590"/>
              <a:chExt cx="229200" cy="436500"/>
            </a:xfrm>
          </p:grpSpPr>
          <p:sp>
            <p:nvSpPr>
              <p:cNvPr id="1099" name="Google Shape;1099;p1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1" name="Google Shape;1101;p16"/>
            <p:cNvCxnSpPr/>
            <p:nvPr/>
          </p:nvCxnSpPr>
          <p:spPr>
            <a:xfrm>
              <a:off x="5767198" y="5061276"/>
              <a:ext cx="444300" cy="1071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117"/>
                </a:srgbClr>
              </a:outerShdw>
            </a:effectLst>
          </p:spPr>
        </p:cxnSp>
      </p:grpSp>
      <p:sp>
        <p:nvSpPr>
          <p:cNvPr id="1102" name="Google Shape;1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Search for 27</a:t>
            </a:r>
            <a:endParaRPr sz="3000"/>
          </a:p>
        </p:txBody>
      </p:sp>
      <p:sp>
        <p:nvSpPr>
          <p:cNvPr id="1103" name="Google Shape;1103;p16"/>
          <p:cNvSpPr/>
          <p:nvPr/>
        </p:nvSpPr>
        <p:spPr>
          <a:xfrm>
            <a:off x="6374214" y="4598678"/>
            <a:ext cx="332100" cy="327300"/>
          </a:xfrm>
          <a:prstGeom prst="rect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4" name="Google Shape;1104;p16"/>
          <p:cNvGrpSpPr/>
          <p:nvPr/>
        </p:nvGrpSpPr>
        <p:grpSpPr>
          <a:xfrm>
            <a:off x="4471707" y="1474935"/>
            <a:ext cx="4259400" cy="376088"/>
            <a:chOff x="4319307" y="1763382"/>
            <a:chExt cx="4259400" cy="501450"/>
          </a:xfrm>
        </p:grpSpPr>
        <p:sp>
          <p:nvSpPr>
            <p:cNvPr id="1105" name="Google Shape;1105;p16"/>
            <p:cNvSpPr/>
            <p:nvPr/>
          </p:nvSpPr>
          <p:spPr>
            <a:xfrm>
              <a:off x="5150907" y="1763382"/>
              <a:ext cx="3427800" cy="338700"/>
            </a:xfrm>
            <a:prstGeom prst="rect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38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6350" lvl="1" marL="63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binary search on each page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6" name="Google Shape;1106;p16"/>
            <p:cNvCxnSpPr>
              <a:stCxn id="1105" idx="1"/>
            </p:cNvCxnSpPr>
            <p:nvPr/>
          </p:nvCxnSpPr>
          <p:spPr>
            <a:xfrm flipH="1">
              <a:off x="4319307" y="1932732"/>
              <a:ext cx="831600" cy="332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Inserting into B+ trees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8"/>
          <p:cNvSpPr txBox="1"/>
          <p:nvPr>
            <p:ph idx="1" type="body"/>
          </p:nvPr>
        </p:nvSpPr>
        <p:spPr>
          <a:xfrm>
            <a:off x="270000" y="1056470"/>
            <a:ext cx="7772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7" name="Google Shape;1117;p18"/>
          <p:cNvGrpSpPr/>
          <p:nvPr/>
        </p:nvGrpSpPr>
        <p:grpSpPr>
          <a:xfrm>
            <a:off x="3585078" y="2239272"/>
            <a:ext cx="1865855" cy="605914"/>
            <a:chOff x="2778154" y="3438614"/>
            <a:chExt cx="2487806" cy="807886"/>
          </a:xfrm>
        </p:grpSpPr>
        <p:sp>
          <p:nvSpPr>
            <p:cNvPr id="1118" name="Google Shape;1118;p18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p18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120" name="Google Shape;1120;p18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8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2" name="Google Shape;1122;p18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3" name="Google Shape;1123;p18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124" name="Google Shape;1124;p18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8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6" name="Google Shape;1126;p18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0" name="Google Shape;1130;p18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131" name="Google Shape;1131;p18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3" name="Google Shape;1133;p18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134" name="Google Shape;1134;p18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6" name="Google Shape;1136;p18"/>
            <p:cNvSpPr txBox="1"/>
            <p:nvPr/>
          </p:nvSpPr>
          <p:spPr>
            <a:xfrm>
              <a:off x="277815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18"/>
          <p:cNvGrpSpPr/>
          <p:nvPr/>
        </p:nvGrpSpPr>
        <p:grpSpPr>
          <a:xfrm>
            <a:off x="1856959" y="3271179"/>
            <a:ext cx="5354255" cy="612829"/>
            <a:chOff x="279111" y="5757723"/>
            <a:chExt cx="7139007" cy="817105"/>
          </a:xfrm>
        </p:grpSpPr>
        <p:grpSp>
          <p:nvGrpSpPr>
            <p:cNvPr id="1138" name="Google Shape;1138;p18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139" name="Google Shape;1139;p18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140" name="Google Shape;1140;p1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1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1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4" name="Google Shape;1144;p18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145" name="Google Shape;1145;p1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1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1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1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9" name="Google Shape;1149;p18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150" name="Google Shape;1150;p1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1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1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1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54" name="Google Shape;1154;p18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155" name="Google Shape;1155;p1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1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1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1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59" name="Google Shape;1159;p18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160" name="Google Shape;1160;p1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1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1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1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64" name="Google Shape;1164;p18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65" name="Google Shape;1165;p18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66" name="Google Shape;1166;p18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67" name="Google Shape;1167;p18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68" name="Google Shape;1168;p18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69" name="Google Shape;1169;p18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70" name="Google Shape;1170;p18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171" name="Google Shape;1171;p18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172" name="Google Shape;1172;p18"/>
            <p:cNvSpPr txBox="1"/>
            <p:nvPr/>
          </p:nvSpPr>
          <p:spPr>
            <a:xfrm>
              <a:off x="6092418" y="5757723"/>
              <a:ext cx="132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3" name="Google Shape;1173;p18"/>
          <p:cNvCxnSpPr>
            <a:stCxn id="1128" idx="4"/>
            <a:endCxn id="1140" idx="0"/>
          </p:cNvCxnSpPr>
          <p:nvPr/>
        </p:nvCxnSpPr>
        <p:spPr>
          <a:xfrm flipH="1">
            <a:off x="1981269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74" name="Google Shape;1174;p18"/>
          <p:cNvCxnSpPr>
            <a:stCxn id="1135" idx="4"/>
            <a:endCxn id="1145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75" name="Google Shape;1175;p18"/>
          <p:cNvCxnSpPr>
            <a:stCxn id="1121" idx="4"/>
            <a:endCxn id="1150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76" name="Google Shape;1176;p18"/>
          <p:cNvCxnSpPr>
            <a:stCxn id="1125" idx="4"/>
            <a:endCxn id="1155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77" name="Google Shape;1177;p18"/>
          <p:cNvCxnSpPr>
            <a:stCxn id="1132" idx="4"/>
            <a:endCxn id="1160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78" name="Google Shape;11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"/>
          <p:cNvSpPr txBox="1"/>
          <p:nvPr>
            <p:ph idx="1" type="body"/>
          </p:nvPr>
        </p:nvSpPr>
        <p:spPr>
          <a:xfrm>
            <a:off x="234172" y="101771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19"/>
          <p:cNvGrpSpPr/>
          <p:nvPr/>
        </p:nvGrpSpPr>
        <p:grpSpPr>
          <a:xfrm>
            <a:off x="3585078" y="2239272"/>
            <a:ext cx="1865855" cy="605914"/>
            <a:chOff x="2778154" y="3438614"/>
            <a:chExt cx="2487806" cy="807886"/>
          </a:xfrm>
        </p:grpSpPr>
        <p:sp>
          <p:nvSpPr>
            <p:cNvPr id="1185" name="Google Shape;1185;p19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6" name="Google Shape;1186;p19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187" name="Google Shape;1187;p1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9" name="Google Shape;1189;p19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0" name="Google Shape;1190;p19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191" name="Google Shape;1191;p1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3" name="Google Shape;1193;p19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7" name="Google Shape;1197;p19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198" name="Google Shape;1198;p1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0" name="Google Shape;1200;p19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201" name="Google Shape;1201;p1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3" name="Google Shape;1203;p19"/>
            <p:cNvSpPr txBox="1"/>
            <p:nvPr/>
          </p:nvSpPr>
          <p:spPr>
            <a:xfrm>
              <a:off x="277815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19"/>
          <p:cNvGrpSpPr/>
          <p:nvPr/>
        </p:nvGrpSpPr>
        <p:grpSpPr>
          <a:xfrm>
            <a:off x="1856959" y="3271179"/>
            <a:ext cx="5354255" cy="612829"/>
            <a:chOff x="279111" y="5757723"/>
            <a:chExt cx="7139007" cy="817105"/>
          </a:xfrm>
        </p:grpSpPr>
        <p:grpSp>
          <p:nvGrpSpPr>
            <p:cNvPr id="1205" name="Google Shape;1205;p19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206" name="Google Shape;1206;p19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07" name="Google Shape;1207;p19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9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19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19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1" name="Google Shape;1211;p19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12" name="Google Shape;1212;p19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19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19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19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6" name="Google Shape;1216;p19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17" name="Google Shape;1217;p19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19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19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19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1" name="Google Shape;1221;p19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22" name="Google Shape;1222;p19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19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19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19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6" name="Google Shape;1226;p19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27" name="Google Shape;1227;p19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19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19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19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31" name="Google Shape;1231;p19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2" name="Google Shape;1232;p19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3" name="Google Shape;1233;p19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4" name="Google Shape;1234;p19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5" name="Google Shape;1235;p19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6" name="Google Shape;1236;p19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7" name="Google Shape;1237;p19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238" name="Google Shape;1238;p19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239" name="Google Shape;1239;p19"/>
            <p:cNvSpPr txBox="1"/>
            <p:nvPr/>
          </p:nvSpPr>
          <p:spPr>
            <a:xfrm>
              <a:off x="6092418" y="5757723"/>
              <a:ext cx="132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0" name="Google Shape;1240;p19"/>
          <p:cNvCxnSpPr>
            <a:stCxn id="1195" idx="4"/>
            <a:endCxn id="1207" idx="0"/>
          </p:cNvCxnSpPr>
          <p:nvPr/>
        </p:nvCxnSpPr>
        <p:spPr>
          <a:xfrm flipH="1">
            <a:off x="1981269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41" name="Google Shape;1241;p19"/>
          <p:cNvCxnSpPr>
            <a:stCxn id="1202" idx="4"/>
            <a:endCxn id="1212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42" name="Google Shape;1242;p19"/>
          <p:cNvCxnSpPr>
            <a:stCxn id="1188" idx="4"/>
            <a:endCxn id="1217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43" name="Google Shape;1243;p19"/>
          <p:cNvCxnSpPr>
            <a:stCxn id="1192" idx="4"/>
            <a:endCxn id="1222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44" name="Google Shape;1244;p19"/>
          <p:cNvCxnSpPr>
            <a:stCxn id="1199" idx="4"/>
            <a:endCxn id="1227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245" name="Google Shape;1245;p19"/>
          <p:cNvGrpSpPr/>
          <p:nvPr/>
        </p:nvGrpSpPr>
        <p:grpSpPr>
          <a:xfrm>
            <a:off x="4896285" y="2514133"/>
            <a:ext cx="328757" cy="1037992"/>
            <a:chOff x="5004375" y="3352179"/>
            <a:chExt cx="438343" cy="1383990"/>
          </a:xfrm>
        </p:grpSpPr>
        <p:grpSp>
          <p:nvGrpSpPr>
            <p:cNvPr id="1246" name="Google Shape;1246;p19"/>
            <p:cNvGrpSpPr/>
            <p:nvPr/>
          </p:nvGrpSpPr>
          <p:grpSpPr>
            <a:xfrm>
              <a:off x="5004375" y="3352179"/>
              <a:ext cx="171300" cy="436500"/>
              <a:chOff x="5155321" y="3509485"/>
              <a:chExt cx="171300" cy="436500"/>
            </a:xfrm>
          </p:grpSpPr>
          <p:sp>
            <p:nvSpPr>
              <p:cNvPr id="1247" name="Google Shape;1247;p19"/>
              <p:cNvSpPr/>
              <p:nvPr/>
            </p:nvSpPr>
            <p:spPr>
              <a:xfrm>
                <a:off x="5155321" y="3509485"/>
                <a:ext cx="1713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3725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5193764" y="3680275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49" name="Google Shape;1249;p19"/>
            <p:cNvCxnSpPr>
              <a:stCxn id="1248" idx="4"/>
              <a:endCxn id="1222" idx="0"/>
            </p:cNvCxnSpPr>
            <p:nvPr/>
          </p:nvCxnSpPr>
          <p:spPr>
            <a:xfrm>
              <a:off x="5089918" y="3617769"/>
              <a:ext cx="352800" cy="1118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250" name="Google Shape;1250;p19"/>
          <p:cNvSpPr/>
          <p:nvPr/>
        </p:nvSpPr>
        <p:spPr>
          <a:xfrm>
            <a:off x="5100650" y="3547250"/>
            <a:ext cx="994200" cy="332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2 (B+ trees)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has been released and is due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9/2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 PM.</a:t>
            </a:r>
            <a:endParaRPr b="0" baseline="3000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Vitamin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Buffer Management and Spatial Indices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is due 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9/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 PM.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1 is on Oct 1, 8-10pm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review is on Sept 27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(more details on weekly ed post)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0"/>
          <p:cNvSpPr txBox="1"/>
          <p:nvPr>
            <p:ph idx="1" type="body"/>
          </p:nvPr>
        </p:nvSpPr>
        <p:spPr>
          <a:xfrm>
            <a:off x="270000" y="1056471"/>
            <a:ext cx="72570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there is room in leaf, just add the entry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7" name="Google Shape;12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  <p:grpSp>
        <p:nvGrpSpPr>
          <p:cNvPr id="1258" name="Google Shape;1258;p20"/>
          <p:cNvGrpSpPr/>
          <p:nvPr/>
        </p:nvGrpSpPr>
        <p:grpSpPr>
          <a:xfrm>
            <a:off x="3585078" y="2239272"/>
            <a:ext cx="1865855" cy="605914"/>
            <a:chOff x="2778154" y="3438614"/>
            <a:chExt cx="2487806" cy="807886"/>
          </a:xfrm>
        </p:grpSpPr>
        <p:sp>
          <p:nvSpPr>
            <p:cNvPr id="1259" name="Google Shape;1259;p20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0" name="Google Shape;1260;p20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261" name="Google Shape;1261;p2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3" name="Google Shape;1263;p20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20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265" name="Google Shape;1265;p2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7" name="Google Shape;1267;p20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1" name="Google Shape;1271;p20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272" name="Google Shape;1272;p2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4" name="Google Shape;1274;p20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275" name="Google Shape;1275;p2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7" name="Google Shape;1277;p20"/>
            <p:cNvSpPr txBox="1"/>
            <p:nvPr/>
          </p:nvSpPr>
          <p:spPr>
            <a:xfrm>
              <a:off x="277815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20"/>
          <p:cNvGrpSpPr/>
          <p:nvPr/>
        </p:nvGrpSpPr>
        <p:grpSpPr>
          <a:xfrm>
            <a:off x="1856959" y="3271179"/>
            <a:ext cx="5354255" cy="612829"/>
            <a:chOff x="279111" y="5757723"/>
            <a:chExt cx="7139007" cy="817105"/>
          </a:xfrm>
        </p:grpSpPr>
        <p:grpSp>
          <p:nvGrpSpPr>
            <p:cNvPr id="1279" name="Google Shape;1279;p20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280" name="Google Shape;1280;p20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81" name="Google Shape;1281;p20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20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20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20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5" name="Google Shape;1285;p20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86" name="Google Shape;1286;p20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20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20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9" name="Google Shape;1289;p20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0" name="Google Shape;1290;p20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91" name="Google Shape;1291;p20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20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20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4" name="Google Shape;1294;p20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5" name="Google Shape;1295;p20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296" name="Google Shape;1296;p20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20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8" name="Google Shape;1298;p20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9" name="Google Shape;1299;p20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0" name="Google Shape;1300;p20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01" name="Google Shape;1301;p20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2" name="Google Shape;1302;p20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3" name="Google Shape;1303;p20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20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05" name="Google Shape;1305;p20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06" name="Google Shape;1306;p20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07" name="Google Shape;1307;p20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08" name="Google Shape;1308;p20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09" name="Google Shape;1309;p20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10" name="Google Shape;1310;p20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11" name="Google Shape;1311;p20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12" name="Google Shape;1312;p20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313" name="Google Shape;1313;p20"/>
            <p:cNvSpPr txBox="1"/>
            <p:nvPr/>
          </p:nvSpPr>
          <p:spPr>
            <a:xfrm>
              <a:off x="6092418" y="5757723"/>
              <a:ext cx="132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4" name="Google Shape;1314;p20"/>
          <p:cNvCxnSpPr>
            <a:stCxn id="1269" idx="4"/>
            <a:endCxn id="1281" idx="0"/>
          </p:cNvCxnSpPr>
          <p:nvPr/>
        </p:nvCxnSpPr>
        <p:spPr>
          <a:xfrm flipH="1">
            <a:off x="1981269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15" name="Google Shape;1315;p20"/>
          <p:cNvCxnSpPr>
            <a:stCxn id="1276" idx="4"/>
            <a:endCxn id="1286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16" name="Google Shape;1316;p20"/>
          <p:cNvCxnSpPr>
            <a:stCxn id="1262" idx="4"/>
            <a:endCxn id="1291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17" name="Google Shape;1317;p20"/>
          <p:cNvCxnSpPr>
            <a:stCxn id="1266" idx="4"/>
            <a:endCxn id="1296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18" name="Google Shape;1318;p20"/>
          <p:cNvCxnSpPr>
            <a:stCxn id="1273" idx="4"/>
            <a:endCxn id="1301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319" name="Google Shape;1319;p20"/>
          <p:cNvGrpSpPr/>
          <p:nvPr/>
        </p:nvGrpSpPr>
        <p:grpSpPr>
          <a:xfrm>
            <a:off x="4896285" y="2514133"/>
            <a:ext cx="328757" cy="1037992"/>
            <a:chOff x="5004375" y="3352179"/>
            <a:chExt cx="438343" cy="1383990"/>
          </a:xfrm>
        </p:grpSpPr>
        <p:grpSp>
          <p:nvGrpSpPr>
            <p:cNvPr id="1320" name="Google Shape;1320;p20"/>
            <p:cNvGrpSpPr/>
            <p:nvPr/>
          </p:nvGrpSpPr>
          <p:grpSpPr>
            <a:xfrm>
              <a:off x="5004375" y="3352179"/>
              <a:ext cx="171300" cy="436500"/>
              <a:chOff x="5155321" y="3509485"/>
              <a:chExt cx="171300" cy="436500"/>
            </a:xfrm>
          </p:grpSpPr>
          <p:sp>
            <p:nvSpPr>
              <p:cNvPr id="1321" name="Google Shape;1321;p20"/>
              <p:cNvSpPr/>
              <p:nvPr/>
            </p:nvSpPr>
            <p:spPr>
              <a:xfrm>
                <a:off x="5155321" y="3509485"/>
                <a:ext cx="1713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3725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5193764" y="3680275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23" name="Google Shape;1323;p20"/>
            <p:cNvCxnSpPr>
              <a:stCxn id="1322" idx="4"/>
              <a:endCxn id="1296" idx="0"/>
            </p:cNvCxnSpPr>
            <p:nvPr/>
          </p:nvCxnSpPr>
          <p:spPr>
            <a:xfrm>
              <a:off x="5089918" y="3617769"/>
              <a:ext cx="352800" cy="1118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324" name="Google Shape;1324;p20"/>
          <p:cNvSpPr/>
          <p:nvPr/>
        </p:nvSpPr>
        <p:spPr>
          <a:xfrm>
            <a:off x="5100650" y="3547250"/>
            <a:ext cx="994200" cy="332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1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200"/>
              <a:buNone/>
            </a:pPr>
            <a:r>
              <a:rPr lang="en" sz="2800"/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0" name="Google Shape;1330;p21"/>
          <p:cNvGrpSpPr/>
          <p:nvPr/>
        </p:nvGrpSpPr>
        <p:grpSpPr>
          <a:xfrm>
            <a:off x="3585078" y="2239272"/>
            <a:ext cx="1865855" cy="605914"/>
            <a:chOff x="2778154" y="3438614"/>
            <a:chExt cx="2487806" cy="807886"/>
          </a:xfrm>
        </p:grpSpPr>
        <p:sp>
          <p:nvSpPr>
            <p:cNvPr id="1331" name="Google Shape;1331;p21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2" name="Google Shape;1332;p21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333" name="Google Shape;1333;p2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5" name="Google Shape;1335;p21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6" name="Google Shape;1336;p21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337" name="Google Shape;1337;p2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9" name="Google Shape;1339;p21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1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344" name="Google Shape;1344;p2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6" name="Google Shape;1346;p21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347" name="Google Shape;1347;p2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9" name="Google Shape;1349;p21"/>
            <p:cNvSpPr txBox="1"/>
            <p:nvPr/>
          </p:nvSpPr>
          <p:spPr>
            <a:xfrm>
              <a:off x="277815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0" name="Google Shape;1350;p21"/>
          <p:cNvGrpSpPr/>
          <p:nvPr/>
        </p:nvGrpSpPr>
        <p:grpSpPr>
          <a:xfrm>
            <a:off x="1856959" y="3271179"/>
            <a:ext cx="5354255" cy="612829"/>
            <a:chOff x="279111" y="5757723"/>
            <a:chExt cx="7139007" cy="817105"/>
          </a:xfrm>
        </p:grpSpPr>
        <p:grpSp>
          <p:nvGrpSpPr>
            <p:cNvPr id="1351" name="Google Shape;1351;p21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352" name="Google Shape;1352;p21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53" name="Google Shape;1353;p21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21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21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21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7" name="Google Shape;1357;p21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58" name="Google Shape;1358;p21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21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21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21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2" name="Google Shape;1362;p21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63" name="Google Shape;1363;p21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21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21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21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7" name="Google Shape;1367;p21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68" name="Google Shape;1368;p21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21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p21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21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2" name="Google Shape;1372;p21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373" name="Google Shape;1373;p21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21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5" name="Google Shape;1375;p21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6" name="Google Shape;1376;p21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77" name="Google Shape;1377;p21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78" name="Google Shape;1378;p21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79" name="Google Shape;1379;p21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80" name="Google Shape;1380;p21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81" name="Google Shape;1381;p21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82" name="Google Shape;1382;p21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83" name="Google Shape;1383;p21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384" name="Google Shape;1384;p21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385" name="Google Shape;1385;p21"/>
            <p:cNvSpPr txBox="1"/>
            <p:nvPr/>
          </p:nvSpPr>
          <p:spPr>
            <a:xfrm>
              <a:off x="6092418" y="5757723"/>
              <a:ext cx="132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6" name="Google Shape;1386;p21"/>
          <p:cNvCxnSpPr>
            <a:stCxn id="1341" idx="4"/>
            <a:endCxn id="1353" idx="0"/>
          </p:cNvCxnSpPr>
          <p:nvPr/>
        </p:nvCxnSpPr>
        <p:spPr>
          <a:xfrm flipH="1">
            <a:off x="1981269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87" name="Google Shape;1387;p21"/>
          <p:cNvCxnSpPr>
            <a:stCxn id="1348" idx="4"/>
            <a:endCxn id="1358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88" name="Google Shape;1388;p21"/>
          <p:cNvCxnSpPr>
            <a:stCxn id="1334" idx="4"/>
            <a:endCxn id="1363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89" name="Google Shape;1389;p21"/>
          <p:cNvCxnSpPr>
            <a:stCxn id="1338" idx="4"/>
            <a:endCxn id="1368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90" name="Google Shape;1390;p21"/>
          <p:cNvCxnSpPr>
            <a:stCxn id="1345" idx="4"/>
            <a:endCxn id="1373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91" name="Google Shape;13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  <p:pic>
        <p:nvPicPr>
          <p:cNvPr id="1397" name="Google Shape;1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450" y="2476325"/>
            <a:ext cx="6259125" cy="2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22"/>
          <p:cNvSpPr txBox="1"/>
          <p:nvPr>
            <p:ph idx="1" type="body"/>
          </p:nvPr>
        </p:nvSpPr>
        <p:spPr>
          <a:xfrm>
            <a:off x="311700" y="1010703"/>
            <a:ext cx="84042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there is room in leaf, just add the entry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3"/>
          <p:cNvSpPr txBox="1"/>
          <p:nvPr>
            <p:ph idx="1" type="body"/>
          </p:nvPr>
        </p:nvSpPr>
        <p:spPr>
          <a:xfrm>
            <a:off x="270000" y="1056471"/>
            <a:ext cx="76872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00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there is room in leaf, just add the entry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05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6666"/>
              <a:buFont typeface="Proxima Nova"/>
              <a:buChar char="–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..and keep the leaf node sorted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4" name="Google Shape;14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25</a:t>
            </a:r>
            <a:endParaRPr sz="3000"/>
          </a:p>
        </p:txBody>
      </p:sp>
      <p:grpSp>
        <p:nvGrpSpPr>
          <p:cNvPr id="1405" name="Google Shape;1405;p23"/>
          <p:cNvGrpSpPr/>
          <p:nvPr/>
        </p:nvGrpSpPr>
        <p:grpSpPr>
          <a:xfrm>
            <a:off x="3585078" y="2239272"/>
            <a:ext cx="1865855" cy="605914"/>
            <a:chOff x="2778154" y="3438614"/>
            <a:chExt cx="2487806" cy="807886"/>
          </a:xfrm>
        </p:grpSpPr>
        <p:sp>
          <p:nvSpPr>
            <p:cNvPr id="1406" name="Google Shape;1406;p23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7" name="Google Shape;1407;p23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0" name="Google Shape;1410;p23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1" name="Google Shape;1411;p23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4" name="Google Shape;1414;p23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8" name="Google Shape;1418;p23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4" name="Google Shape;1424;p23"/>
            <p:cNvSpPr txBox="1"/>
            <p:nvPr/>
          </p:nvSpPr>
          <p:spPr>
            <a:xfrm>
              <a:off x="277815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5" name="Google Shape;1425;p23"/>
          <p:cNvGrpSpPr/>
          <p:nvPr/>
        </p:nvGrpSpPr>
        <p:grpSpPr>
          <a:xfrm>
            <a:off x="1856959" y="3271179"/>
            <a:ext cx="5354255" cy="612829"/>
            <a:chOff x="279111" y="5757723"/>
            <a:chExt cx="7139007" cy="817105"/>
          </a:xfrm>
        </p:grpSpPr>
        <p:grpSp>
          <p:nvGrpSpPr>
            <p:cNvPr id="1426" name="Google Shape;1426;p23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427" name="Google Shape;1427;p23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428" name="Google Shape;1428;p23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2" name="Google Shape;1432;p23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433" name="Google Shape;1433;p23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7" name="Google Shape;1437;p23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438" name="Google Shape;1438;p23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2" name="Google Shape;1442;p23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443" name="Google Shape;1443;p23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5" name="Google Shape;1445;p23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23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1" name="Google Shape;1451;p23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52" name="Google Shape;1452;p23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3" name="Google Shape;1453;p23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4" name="Google Shape;1454;p23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5" name="Google Shape;1455;p23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6" name="Google Shape;1456;p23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7" name="Google Shape;1457;p23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8" name="Google Shape;1458;p23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459" name="Google Shape;1459;p23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460" name="Google Shape;1460;p23"/>
            <p:cNvSpPr txBox="1"/>
            <p:nvPr/>
          </p:nvSpPr>
          <p:spPr>
            <a:xfrm>
              <a:off x="6092418" y="5757723"/>
              <a:ext cx="1325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1" name="Google Shape;1461;p23"/>
          <p:cNvCxnSpPr>
            <a:stCxn id="1416" idx="4"/>
            <a:endCxn id="1428" idx="0"/>
          </p:cNvCxnSpPr>
          <p:nvPr/>
        </p:nvCxnSpPr>
        <p:spPr>
          <a:xfrm flipH="1">
            <a:off x="1981269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62" name="Google Shape;1462;p23"/>
          <p:cNvCxnSpPr>
            <a:stCxn id="1423" idx="4"/>
            <a:endCxn id="1433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63" name="Google Shape;1463;p23"/>
          <p:cNvCxnSpPr>
            <a:stCxn id="1409" idx="4"/>
            <a:endCxn id="1438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64" name="Google Shape;1464;p23"/>
          <p:cNvCxnSpPr>
            <a:stCxn id="1413" idx="4"/>
            <a:endCxn id="1443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65" name="Google Shape;1465;p23"/>
          <p:cNvCxnSpPr>
            <a:stCxn id="1420" idx="4"/>
            <a:endCxn id="1448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466" name="Google Shape;1466;p23"/>
          <p:cNvGrpSpPr/>
          <p:nvPr/>
        </p:nvGrpSpPr>
        <p:grpSpPr>
          <a:xfrm>
            <a:off x="4896285" y="2514133"/>
            <a:ext cx="328757" cy="1037992"/>
            <a:chOff x="5004375" y="3352179"/>
            <a:chExt cx="438343" cy="1383990"/>
          </a:xfrm>
        </p:grpSpPr>
        <p:grpSp>
          <p:nvGrpSpPr>
            <p:cNvPr id="1467" name="Google Shape;1467;p23"/>
            <p:cNvGrpSpPr/>
            <p:nvPr/>
          </p:nvGrpSpPr>
          <p:grpSpPr>
            <a:xfrm>
              <a:off x="5004375" y="3352179"/>
              <a:ext cx="171300" cy="436500"/>
              <a:chOff x="5155321" y="3509485"/>
              <a:chExt cx="171300" cy="436500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5155321" y="3509485"/>
                <a:ext cx="1713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3725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5193764" y="3680275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70" name="Google Shape;1470;p23"/>
            <p:cNvCxnSpPr>
              <a:stCxn id="1469" idx="4"/>
              <a:endCxn id="1443" idx="0"/>
            </p:cNvCxnSpPr>
            <p:nvPr/>
          </p:nvCxnSpPr>
          <p:spPr>
            <a:xfrm>
              <a:off x="5089918" y="3617769"/>
              <a:ext cx="352800" cy="1118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471" name="Google Shape;1471;p23"/>
          <p:cNvSpPr/>
          <p:nvPr/>
        </p:nvSpPr>
        <p:spPr>
          <a:xfrm>
            <a:off x="5100650" y="3547250"/>
            <a:ext cx="994200" cy="332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4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200"/>
              <a:buNone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7" name="Google Shape;14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  <p:grpSp>
        <p:nvGrpSpPr>
          <p:cNvPr id="1478" name="Google Shape;1478;p24"/>
          <p:cNvGrpSpPr/>
          <p:nvPr/>
        </p:nvGrpSpPr>
        <p:grpSpPr>
          <a:xfrm>
            <a:off x="3184102" y="2239272"/>
            <a:ext cx="2266832" cy="605914"/>
            <a:chOff x="2243518" y="3438614"/>
            <a:chExt cx="3022442" cy="807886"/>
          </a:xfrm>
        </p:grpSpPr>
        <p:sp>
          <p:nvSpPr>
            <p:cNvPr id="1479" name="Google Shape;1479;p24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0" name="Google Shape;1480;p24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481" name="Google Shape;1481;p2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3" name="Google Shape;1483;p24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4" name="Google Shape;1484;p24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485" name="Google Shape;1485;p2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7" name="Google Shape;1487;p24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1" name="Google Shape;1491;p24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492" name="Google Shape;1492;p2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4" name="Google Shape;1494;p24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495" name="Google Shape;1495;p24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7" name="Google Shape;1497;p24"/>
            <p:cNvSpPr txBox="1"/>
            <p:nvPr/>
          </p:nvSpPr>
          <p:spPr>
            <a:xfrm>
              <a:off x="2243518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24"/>
          <p:cNvGrpSpPr/>
          <p:nvPr/>
        </p:nvGrpSpPr>
        <p:grpSpPr>
          <a:xfrm>
            <a:off x="1856959" y="3271179"/>
            <a:ext cx="5842057" cy="612829"/>
            <a:chOff x="279111" y="5757723"/>
            <a:chExt cx="7789410" cy="817105"/>
          </a:xfrm>
        </p:grpSpPr>
        <p:grpSp>
          <p:nvGrpSpPr>
            <p:cNvPr id="1499" name="Google Shape;1499;p24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500" name="Google Shape;1500;p24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01" name="Google Shape;1501;p24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2" name="Google Shape;1502;p24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3" name="Google Shape;1503;p24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4" name="Google Shape;1504;p24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5" name="Google Shape;1505;p24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06" name="Google Shape;1506;p24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Google Shape;1507;p24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8" name="Google Shape;1508;p24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24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0" name="Google Shape;1510;p24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11" name="Google Shape;1511;p24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24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24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24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5" name="Google Shape;1515;p24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16" name="Google Shape;1516;p24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7" name="Google Shape;1517;p24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8" name="Google Shape;1518;p24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24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0" name="Google Shape;1520;p24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21" name="Google Shape;1521;p24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24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24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24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25" name="Google Shape;1525;p24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26" name="Google Shape;1526;p24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27" name="Google Shape;1527;p24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28" name="Google Shape;1528;p24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29" name="Google Shape;1529;p24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30" name="Google Shape;1530;p24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31" name="Google Shape;1531;p24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32" name="Google Shape;1532;p24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533" name="Google Shape;1533;p24"/>
            <p:cNvSpPr txBox="1"/>
            <p:nvPr/>
          </p:nvSpPr>
          <p:spPr>
            <a:xfrm>
              <a:off x="6420621" y="5757723"/>
              <a:ext cx="164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34" name="Google Shape;1534;p24"/>
          <p:cNvCxnSpPr>
            <a:stCxn id="1489" idx="4"/>
            <a:endCxn id="1501" idx="0"/>
          </p:cNvCxnSpPr>
          <p:nvPr/>
        </p:nvCxnSpPr>
        <p:spPr>
          <a:xfrm flipH="1">
            <a:off x="1981270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5" name="Google Shape;1535;p24"/>
          <p:cNvCxnSpPr>
            <a:stCxn id="1496" idx="4"/>
            <a:endCxn id="1506" idx="0"/>
          </p:cNvCxnSpPr>
          <p:nvPr/>
        </p:nvCxnSpPr>
        <p:spPr>
          <a:xfrm flipH="1">
            <a:off x="3062640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6" name="Google Shape;1536;p24"/>
          <p:cNvCxnSpPr>
            <a:stCxn id="1482" idx="4"/>
            <a:endCxn id="1511" idx="0"/>
          </p:cNvCxnSpPr>
          <p:nvPr/>
        </p:nvCxnSpPr>
        <p:spPr>
          <a:xfrm flipH="1">
            <a:off x="4143896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7" name="Google Shape;1537;p24"/>
          <p:cNvCxnSpPr>
            <a:stCxn id="1486" idx="4"/>
            <a:endCxn id="1516" idx="0"/>
          </p:cNvCxnSpPr>
          <p:nvPr/>
        </p:nvCxnSpPr>
        <p:spPr>
          <a:xfrm>
            <a:off x="4959456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38" name="Google Shape;1538;p24"/>
          <p:cNvCxnSpPr>
            <a:stCxn id="1493" idx="4"/>
            <a:endCxn id="1521" idx="0"/>
          </p:cNvCxnSpPr>
          <p:nvPr/>
        </p:nvCxnSpPr>
        <p:spPr>
          <a:xfrm>
            <a:off x="5386737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39" name="Google Shape;1539;p24"/>
          <p:cNvSpPr/>
          <p:nvPr/>
        </p:nvSpPr>
        <p:spPr>
          <a:xfrm>
            <a:off x="4424378" y="2154939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8*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5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5" name="Google Shape;15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  <p:grpSp>
        <p:nvGrpSpPr>
          <p:cNvPr id="1546" name="Google Shape;1546;p25"/>
          <p:cNvGrpSpPr/>
          <p:nvPr/>
        </p:nvGrpSpPr>
        <p:grpSpPr>
          <a:xfrm>
            <a:off x="3184102" y="2239272"/>
            <a:ext cx="2266832" cy="605914"/>
            <a:chOff x="2243518" y="3438614"/>
            <a:chExt cx="3022442" cy="807886"/>
          </a:xfrm>
        </p:grpSpPr>
        <p:sp>
          <p:nvSpPr>
            <p:cNvPr id="1547" name="Google Shape;1547;p25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8" name="Google Shape;1548;p25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549" name="Google Shape;1549;p2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1" name="Google Shape;1551;p25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25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553" name="Google Shape;1553;p2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5" name="Google Shape;1555;p25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9" name="Google Shape;1559;p25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560" name="Google Shape;1560;p2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2" name="Google Shape;1562;p25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563" name="Google Shape;1563;p25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5" name="Google Shape;1565;p25"/>
            <p:cNvSpPr txBox="1"/>
            <p:nvPr/>
          </p:nvSpPr>
          <p:spPr>
            <a:xfrm>
              <a:off x="2243518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25"/>
          <p:cNvGrpSpPr/>
          <p:nvPr/>
        </p:nvGrpSpPr>
        <p:grpSpPr>
          <a:xfrm>
            <a:off x="1856959" y="3271179"/>
            <a:ext cx="5842057" cy="612829"/>
            <a:chOff x="279111" y="5757723"/>
            <a:chExt cx="7789410" cy="817105"/>
          </a:xfrm>
        </p:grpSpPr>
        <p:grpSp>
          <p:nvGrpSpPr>
            <p:cNvPr id="1567" name="Google Shape;1567;p25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568" name="Google Shape;1568;p25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69" name="Google Shape;1569;p25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25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p25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2" name="Google Shape;1572;p25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3" name="Google Shape;1573;p25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74" name="Google Shape;1574;p25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5" name="Google Shape;1575;p25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6" name="Google Shape;1576;p25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Google Shape;1577;p25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8" name="Google Shape;1578;p25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79" name="Google Shape;1579;p25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25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Google Shape;1581;p25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25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3" name="Google Shape;1583;p25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84" name="Google Shape;1584;p25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25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25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25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8" name="Google Shape;1588;p25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589" name="Google Shape;1589;p25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25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p25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25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93" name="Google Shape;1593;p25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4" name="Google Shape;1594;p25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5" name="Google Shape;1595;p25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6" name="Google Shape;1596;p25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7" name="Google Shape;1597;p25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8" name="Google Shape;1598;p25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599" name="Google Shape;1599;p25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00" name="Google Shape;1600;p25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601" name="Google Shape;1601;p25"/>
            <p:cNvSpPr txBox="1"/>
            <p:nvPr/>
          </p:nvSpPr>
          <p:spPr>
            <a:xfrm>
              <a:off x="6420621" y="5757723"/>
              <a:ext cx="164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02" name="Google Shape;1602;p25"/>
          <p:cNvCxnSpPr>
            <a:stCxn id="1557" idx="4"/>
            <a:endCxn id="1569" idx="0"/>
          </p:cNvCxnSpPr>
          <p:nvPr/>
        </p:nvCxnSpPr>
        <p:spPr>
          <a:xfrm flipH="1">
            <a:off x="1981270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03" name="Google Shape;1603;p25"/>
          <p:cNvCxnSpPr>
            <a:stCxn id="1564" idx="4"/>
            <a:endCxn id="1574" idx="0"/>
          </p:cNvCxnSpPr>
          <p:nvPr/>
        </p:nvCxnSpPr>
        <p:spPr>
          <a:xfrm flipH="1">
            <a:off x="3062640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04" name="Google Shape;1604;p25"/>
          <p:cNvCxnSpPr>
            <a:stCxn id="1550" idx="4"/>
            <a:endCxn id="1579" idx="0"/>
          </p:cNvCxnSpPr>
          <p:nvPr/>
        </p:nvCxnSpPr>
        <p:spPr>
          <a:xfrm flipH="1">
            <a:off x="4143896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05" name="Google Shape;1605;p25"/>
          <p:cNvCxnSpPr>
            <a:stCxn id="1554" idx="4"/>
            <a:endCxn id="1584" idx="0"/>
          </p:cNvCxnSpPr>
          <p:nvPr/>
        </p:nvCxnSpPr>
        <p:spPr>
          <a:xfrm>
            <a:off x="4959456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06" name="Google Shape;1606;p25"/>
          <p:cNvCxnSpPr>
            <a:stCxn id="1561" idx="4"/>
            <a:endCxn id="1589" idx="0"/>
          </p:cNvCxnSpPr>
          <p:nvPr/>
        </p:nvCxnSpPr>
        <p:spPr>
          <a:xfrm>
            <a:off x="5386737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07" name="Google Shape;1607;p25"/>
          <p:cNvSpPr/>
          <p:nvPr/>
        </p:nvSpPr>
        <p:spPr>
          <a:xfrm>
            <a:off x="4424378" y="2154939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8*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6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3" name="Google Shape;16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  <p:grpSp>
        <p:nvGrpSpPr>
          <p:cNvPr id="1614" name="Google Shape;1614;p26"/>
          <p:cNvGrpSpPr/>
          <p:nvPr/>
        </p:nvGrpSpPr>
        <p:grpSpPr>
          <a:xfrm>
            <a:off x="3184102" y="2239272"/>
            <a:ext cx="2266832" cy="605914"/>
            <a:chOff x="2243518" y="3438614"/>
            <a:chExt cx="3022442" cy="807886"/>
          </a:xfrm>
        </p:grpSpPr>
        <p:sp>
          <p:nvSpPr>
            <p:cNvPr id="1615" name="Google Shape;1615;p26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6" name="Google Shape;1616;p26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617" name="Google Shape;1617;p2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9" name="Google Shape;1619;p26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3" name="Google Shape;1623;p26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7" name="Google Shape;1627;p26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628" name="Google Shape;1628;p2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0" name="Google Shape;1630;p26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631" name="Google Shape;1631;p26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3" name="Google Shape;1633;p26"/>
            <p:cNvSpPr txBox="1"/>
            <p:nvPr/>
          </p:nvSpPr>
          <p:spPr>
            <a:xfrm>
              <a:off x="2243518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4" name="Google Shape;1634;p26"/>
          <p:cNvGrpSpPr/>
          <p:nvPr/>
        </p:nvGrpSpPr>
        <p:grpSpPr>
          <a:xfrm>
            <a:off x="1856959" y="3271179"/>
            <a:ext cx="5842057" cy="612829"/>
            <a:chOff x="279111" y="5757723"/>
            <a:chExt cx="7789410" cy="817105"/>
          </a:xfrm>
        </p:grpSpPr>
        <p:grpSp>
          <p:nvGrpSpPr>
            <p:cNvPr id="1635" name="Google Shape;1635;p26"/>
            <p:cNvGrpSpPr/>
            <p:nvPr/>
          </p:nvGrpSpPr>
          <p:grpSpPr>
            <a:xfrm>
              <a:off x="279111" y="6125914"/>
              <a:ext cx="7092046" cy="448914"/>
              <a:chOff x="279111" y="6125914"/>
              <a:chExt cx="7092046" cy="448914"/>
            </a:xfrm>
          </p:grpSpPr>
          <p:grpSp>
            <p:nvGrpSpPr>
              <p:cNvPr id="1636" name="Google Shape;1636;p26"/>
              <p:cNvGrpSpPr/>
              <p:nvPr/>
            </p:nvGrpSpPr>
            <p:grpSpPr>
              <a:xfrm>
                <a:off x="279111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637" name="Google Shape;1637;p26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26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9" name="Google Shape;1639;p26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0" name="Google Shape;1640;p26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1" name="Google Shape;1641;p26"/>
              <p:cNvGrpSpPr/>
              <p:nvPr/>
            </p:nvGrpSpPr>
            <p:grpSpPr>
              <a:xfrm>
                <a:off x="1720725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642" name="Google Shape;1642;p26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Google Shape;1643;p26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4" name="Google Shape;1644;p26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5" name="Google Shape;1645;p26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6" name="Google Shape;1646;p26"/>
              <p:cNvGrpSpPr/>
              <p:nvPr/>
            </p:nvGrpSpPr>
            <p:grpSpPr>
              <a:xfrm>
                <a:off x="3162339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647" name="Google Shape;1647;p26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8" name="Google Shape;1648;p26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9" name="Google Shape;1649;p26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0" name="Google Shape;1650;p26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1" name="Google Shape;1651;p26"/>
              <p:cNvGrpSpPr/>
              <p:nvPr/>
            </p:nvGrpSpPr>
            <p:grpSpPr>
              <a:xfrm>
                <a:off x="4603953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652" name="Google Shape;1652;p26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3" name="Google Shape;1653;p26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4" name="Google Shape;1654;p26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27*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5" name="Google Shape;1655;p26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56" name="Google Shape;1656;p26"/>
              <p:cNvGrpSpPr/>
              <p:nvPr/>
            </p:nvGrpSpPr>
            <p:grpSpPr>
              <a:xfrm>
                <a:off x="6045567" y="613217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657" name="Google Shape;1657;p26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33*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8" name="Google Shape;1658;p26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34*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9" name="Google Shape;1659;p26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38*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0" name="Google Shape;1660;p26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39*</a:t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1" name="Google Shape;1661;p26"/>
              <p:cNvCxnSpPr/>
              <p:nvPr/>
            </p:nvCxnSpPr>
            <p:spPr>
              <a:xfrm rot="-5400000">
                <a:off x="1662948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2" name="Google Shape;1662;p26"/>
              <p:cNvCxnSpPr/>
              <p:nvPr/>
            </p:nvCxnSpPr>
            <p:spPr>
              <a:xfrm rot="-5400000">
                <a:off x="3104562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3" name="Google Shape;1663;p26"/>
              <p:cNvCxnSpPr/>
              <p:nvPr/>
            </p:nvCxnSpPr>
            <p:spPr>
              <a:xfrm rot="-5400000">
                <a:off x="4546176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4" name="Google Shape;1664;p26"/>
              <p:cNvCxnSpPr/>
              <p:nvPr/>
            </p:nvCxnSpPr>
            <p:spPr>
              <a:xfrm rot="-5400000">
                <a:off x="5987790" y="5908264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5" name="Google Shape;1665;p26"/>
              <p:cNvCxnSpPr/>
              <p:nvPr/>
            </p:nvCxnSpPr>
            <p:spPr>
              <a:xfrm rot="5400000">
                <a:off x="1662882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6" name="Google Shape;1666;p26"/>
              <p:cNvCxnSpPr/>
              <p:nvPr/>
            </p:nvCxnSpPr>
            <p:spPr>
              <a:xfrm rot="5400000">
                <a:off x="3104496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7" name="Google Shape;1667;p26"/>
              <p:cNvCxnSpPr/>
              <p:nvPr/>
            </p:nvCxnSpPr>
            <p:spPr>
              <a:xfrm rot="5400000">
                <a:off x="4546110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  <p:cxnSp>
            <p:nvCxnSpPr>
              <p:cNvPr id="1668" name="Google Shape;1668;p26"/>
              <p:cNvCxnSpPr/>
              <p:nvPr/>
            </p:nvCxnSpPr>
            <p:spPr>
              <a:xfrm rot="5400000">
                <a:off x="5987724" y="6344578"/>
                <a:ext cx="12600" cy="447900"/>
              </a:xfrm>
              <a:prstGeom prst="curvedConnector3">
                <a:avLst>
                  <a:gd fmla="val 1800000" name="adj1"/>
                </a:avLst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lg" w="lg" type="triangl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</p:cxnSp>
        </p:grpSp>
        <p:sp>
          <p:nvSpPr>
            <p:cNvPr id="1669" name="Google Shape;1669;p26"/>
            <p:cNvSpPr txBox="1"/>
            <p:nvPr/>
          </p:nvSpPr>
          <p:spPr>
            <a:xfrm>
              <a:off x="6420621" y="5757723"/>
              <a:ext cx="164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0" name="Google Shape;1670;p26"/>
          <p:cNvCxnSpPr>
            <a:stCxn id="1625" idx="4"/>
            <a:endCxn id="1637" idx="0"/>
          </p:cNvCxnSpPr>
          <p:nvPr/>
        </p:nvCxnSpPr>
        <p:spPr>
          <a:xfrm flipH="1">
            <a:off x="1981270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1" name="Google Shape;1671;p26"/>
          <p:cNvCxnSpPr>
            <a:stCxn id="1632" idx="4"/>
            <a:endCxn id="1642" idx="0"/>
          </p:cNvCxnSpPr>
          <p:nvPr/>
        </p:nvCxnSpPr>
        <p:spPr>
          <a:xfrm flipH="1">
            <a:off x="3062640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2" name="Google Shape;1672;p26"/>
          <p:cNvCxnSpPr>
            <a:stCxn id="1618" idx="4"/>
            <a:endCxn id="1647" idx="0"/>
          </p:cNvCxnSpPr>
          <p:nvPr/>
        </p:nvCxnSpPr>
        <p:spPr>
          <a:xfrm flipH="1">
            <a:off x="4143896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3" name="Google Shape;1673;p26"/>
          <p:cNvCxnSpPr>
            <a:stCxn id="1622" idx="4"/>
            <a:endCxn id="1652" idx="0"/>
          </p:cNvCxnSpPr>
          <p:nvPr/>
        </p:nvCxnSpPr>
        <p:spPr>
          <a:xfrm>
            <a:off x="4959456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4" name="Google Shape;1674;p26"/>
          <p:cNvCxnSpPr>
            <a:stCxn id="1629" idx="4"/>
            <a:endCxn id="1657" idx="0"/>
          </p:cNvCxnSpPr>
          <p:nvPr/>
        </p:nvCxnSpPr>
        <p:spPr>
          <a:xfrm>
            <a:off x="5386737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675" name="Google Shape;1675;p26"/>
          <p:cNvGrpSpPr/>
          <p:nvPr/>
        </p:nvGrpSpPr>
        <p:grpSpPr>
          <a:xfrm>
            <a:off x="1981407" y="2514133"/>
            <a:ext cx="1766443" cy="1037992"/>
            <a:chOff x="2820418" y="3352179"/>
            <a:chExt cx="2355257" cy="1383990"/>
          </a:xfrm>
        </p:grpSpPr>
        <p:grpSp>
          <p:nvGrpSpPr>
            <p:cNvPr id="1676" name="Google Shape;1676;p26"/>
            <p:cNvGrpSpPr/>
            <p:nvPr/>
          </p:nvGrpSpPr>
          <p:grpSpPr>
            <a:xfrm>
              <a:off x="5004375" y="3352179"/>
              <a:ext cx="171300" cy="436500"/>
              <a:chOff x="5155321" y="3509485"/>
              <a:chExt cx="171300" cy="436500"/>
            </a:xfrm>
          </p:grpSpPr>
          <p:sp>
            <p:nvSpPr>
              <p:cNvPr id="1677" name="Google Shape;1677;p26"/>
              <p:cNvSpPr/>
              <p:nvPr/>
            </p:nvSpPr>
            <p:spPr>
              <a:xfrm>
                <a:off x="5155321" y="3509485"/>
                <a:ext cx="1713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3725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6"/>
              <p:cNvSpPr/>
              <p:nvPr/>
            </p:nvSpPr>
            <p:spPr>
              <a:xfrm>
                <a:off x="5193764" y="3680275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79" name="Google Shape;1679;p26"/>
            <p:cNvCxnSpPr>
              <a:stCxn id="1678" idx="4"/>
              <a:endCxn id="1637" idx="0"/>
            </p:cNvCxnSpPr>
            <p:nvPr/>
          </p:nvCxnSpPr>
          <p:spPr>
            <a:xfrm flipH="1">
              <a:off x="2820418" y="3617769"/>
              <a:ext cx="2269500" cy="11184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680" name="Google Shape;1680;p26"/>
          <p:cNvSpPr/>
          <p:nvPr/>
        </p:nvSpPr>
        <p:spPr>
          <a:xfrm>
            <a:off x="1849013" y="3561538"/>
            <a:ext cx="994200" cy="332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26"/>
          <p:cNvSpPr/>
          <p:nvPr/>
        </p:nvSpPr>
        <p:spPr>
          <a:xfrm>
            <a:off x="4424378" y="2154939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8*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7"/>
          <p:cNvSpPr txBox="1"/>
          <p:nvPr>
            <p:ph idx="1" type="body"/>
          </p:nvPr>
        </p:nvSpPr>
        <p:spPr>
          <a:xfrm>
            <a:off x="269997" y="1056469"/>
            <a:ext cx="7772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Split leaf if not enough room: into two leaves with d and d+1 entries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87" name="Google Shape;1687;p27"/>
          <p:cNvGrpSpPr/>
          <p:nvPr/>
        </p:nvGrpSpPr>
        <p:grpSpPr>
          <a:xfrm>
            <a:off x="3186341" y="2239272"/>
            <a:ext cx="2264592" cy="605914"/>
            <a:chOff x="2246504" y="3438614"/>
            <a:chExt cx="3019456" cy="807886"/>
          </a:xfrm>
        </p:grpSpPr>
        <p:sp>
          <p:nvSpPr>
            <p:cNvPr id="1688" name="Google Shape;1688;p27"/>
            <p:cNvSpPr/>
            <p:nvPr/>
          </p:nvSpPr>
          <p:spPr>
            <a:xfrm>
              <a:off x="3560878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9" name="Google Shape;1689;p27"/>
            <p:cNvGrpSpPr/>
            <p:nvPr/>
          </p:nvGrpSpPr>
          <p:grpSpPr>
            <a:xfrm>
              <a:off x="3958026" y="3810000"/>
              <a:ext cx="171212" cy="436500"/>
              <a:chOff x="4378187" y="2787590"/>
              <a:chExt cx="229200" cy="436500"/>
            </a:xfrm>
          </p:grpSpPr>
          <p:sp>
            <p:nvSpPr>
              <p:cNvPr id="1690" name="Google Shape;1690;p27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7"/>
            <p:cNvSpPr/>
            <p:nvPr/>
          </p:nvSpPr>
          <p:spPr>
            <a:xfrm>
              <a:off x="4127892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3" name="Google Shape;1693;p27"/>
            <p:cNvGrpSpPr/>
            <p:nvPr/>
          </p:nvGrpSpPr>
          <p:grpSpPr>
            <a:xfrm>
              <a:off x="4525040" y="3810000"/>
              <a:ext cx="171212" cy="436500"/>
              <a:chOff x="4378187" y="2787590"/>
              <a:chExt cx="229200" cy="436500"/>
            </a:xfrm>
          </p:grpSpPr>
          <p:sp>
            <p:nvSpPr>
              <p:cNvPr id="1694" name="Google Shape;1694;p27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27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6" name="Google Shape;1696;p27"/>
            <p:cNvSpPr/>
            <p:nvPr/>
          </p:nvSpPr>
          <p:spPr>
            <a:xfrm>
              <a:off x="2992005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2819400" y="3810000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2857842" y="3980789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4697601" y="3810000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0" name="Google Shape;1700;p27"/>
            <p:cNvGrpSpPr/>
            <p:nvPr/>
          </p:nvGrpSpPr>
          <p:grpSpPr>
            <a:xfrm>
              <a:off x="5094748" y="3810000"/>
              <a:ext cx="171212" cy="436500"/>
              <a:chOff x="4378187" y="2787590"/>
              <a:chExt cx="229200" cy="436500"/>
            </a:xfrm>
          </p:grpSpPr>
          <p:sp>
            <p:nvSpPr>
              <p:cNvPr id="1701" name="Google Shape;1701;p27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3" name="Google Shape;1703;p27"/>
            <p:cNvGrpSpPr/>
            <p:nvPr/>
          </p:nvGrpSpPr>
          <p:grpSpPr>
            <a:xfrm>
              <a:off x="3389152" y="3810000"/>
              <a:ext cx="171212" cy="436500"/>
              <a:chOff x="4378187" y="2787590"/>
              <a:chExt cx="229200" cy="436500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6" name="Google Shape;1706;p27"/>
            <p:cNvSpPr txBox="1"/>
            <p:nvPr/>
          </p:nvSpPr>
          <p:spPr>
            <a:xfrm>
              <a:off x="2246504" y="3438614"/>
              <a:ext cx="139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27"/>
          <p:cNvGrpSpPr/>
          <p:nvPr/>
        </p:nvGrpSpPr>
        <p:grpSpPr>
          <a:xfrm>
            <a:off x="1856959" y="3552011"/>
            <a:ext cx="994193" cy="327375"/>
            <a:chOff x="2118992" y="5088232"/>
            <a:chExt cx="2116204" cy="436500"/>
          </a:xfrm>
        </p:grpSpPr>
        <p:sp>
          <p:nvSpPr>
            <p:cNvPr id="1708" name="Google Shape;1708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2" name="Google Shape;1712;p27"/>
          <p:cNvGrpSpPr/>
          <p:nvPr/>
        </p:nvGrpSpPr>
        <p:grpSpPr>
          <a:xfrm>
            <a:off x="2938170" y="3552011"/>
            <a:ext cx="994193" cy="327375"/>
            <a:chOff x="2118992" y="5088232"/>
            <a:chExt cx="2116204" cy="436500"/>
          </a:xfrm>
        </p:grpSpPr>
        <p:sp>
          <p:nvSpPr>
            <p:cNvPr id="1713" name="Google Shape;1713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27"/>
          <p:cNvGrpSpPr/>
          <p:nvPr/>
        </p:nvGrpSpPr>
        <p:grpSpPr>
          <a:xfrm>
            <a:off x="4019380" y="3552011"/>
            <a:ext cx="994193" cy="327375"/>
            <a:chOff x="2118992" y="5088232"/>
            <a:chExt cx="2116204" cy="436500"/>
          </a:xfrm>
        </p:grpSpPr>
        <p:sp>
          <p:nvSpPr>
            <p:cNvPr id="1718" name="Google Shape;1718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2" name="Google Shape;1722;p27"/>
          <p:cNvGrpSpPr/>
          <p:nvPr/>
        </p:nvGrpSpPr>
        <p:grpSpPr>
          <a:xfrm>
            <a:off x="5100591" y="3552011"/>
            <a:ext cx="994193" cy="327375"/>
            <a:chOff x="2118992" y="5088232"/>
            <a:chExt cx="2116204" cy="436500"/>
          </a:xfrm>
        </p:grpSpPr>
        <p:sp>
          <p:nvSpPr>
            <p:cNvPr id="1723" name="Google Shape;1723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>
            <a:off x="6181800" y="3552011"/>
            <a:ext cx="994193" cy="327375"/>
            <a:chOff x="2118992" y="5088232"/>
            <a:chExt cx="2116204" cy="436500"/>
          </a:xfrm>
        </p:grpSpPr>
        <p:sp>
          <p:nvSpPr>
            <p:cNvPr id="1728" name="Google Shape;1728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2" name="Google Shape;1732;p27"/>
          <p:cNvCxnSpPr/>
          <p:nvPr/>
        </p:nvCxnSpPr>
        <p:spPr>
          <a:xfrm flipH="1" rot="10800000">
            <a:off x="2731600" y="354747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3" name="Google Shape;1733;p27"/>
          <p:cNvCxnSpPr/>
          <p:nvPr/>
        </p:nvCxnSpPr>
        <p:spPr>
          <a:xfrm flipH="1" rot="10800000">
            <a:off x="3812810" y="354747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4" name="Google Shape;1734;p27"/>
          <p:cNvCxnSpPr/>
          <p:nvPr/>
        </p:nvCxnSpPr>
        <p:spPr>
          <a:xfrm flipH="1" rot="10800000">
            <a:off x="4894021" y="354747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5" name="Google Shape;1735;p27"/>
          <p:cNvCxnSpPr/>
          <p:nvPr/>
        </p:nvCxnSpPr>
        <p:spPr>
          <a:xfrm flipH="1" rot="10800000">
            <a:off x="5975231" y="354747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6" name="Google Shape;1736;p27"/>
          <p:cNvCxnSpPr/>
          <p:nvPr/>
        </p:nvCxnSpPr>
        <p:spPr>
          <a:xfrm flipH="1">
            <a:off x="2731475" y="3874560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7" name="Google Shape;1737;p27"/>
          <p:cNvCxnSpPr/>
          <p:nvPr/>
        </p:nvCxnSpPr>
        <p:spPr>
          <a:xfrm flipH="1">
            <a:off x="3812686" y="3874560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8" name="Google Shape;1738;p27"/>
          <p:cNvCxnSpPr/>
          <p:nvPr/>
        </p:nvCxnSpPr>
        <p:spPr>
          <a:xfrm flipH="1">
            <a:off x="4893896" y="3874560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739" name="Google Shape;1739;p27"/>
          <p:cNvCxnSpPr/>
          <p:nvPr/>
        </p:nvCxnSpPr>
        <p:spPr>
          <a:xfrm flipH="1">
            <a:off x="5975107" y="3874560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1740" name="Google Shape;1740;p27"/>
          <p:cNvSpPr txBox="1"/>
          <p:nvPr/>
        </p:nvSpPr>
        <p:spPr>
          <a:xfrm>
            <a:off x="6471600" y="3292144"/>
            <a:ext cx="919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1" name="Google Shape;1741;p27"/>
          <p:cNvCxnSpPr>
            <a:stCxn id="1698" idx="4"/>
            <a:endCxn id="1708" idx="0"/>
          </p:cNvCxnSpPr>
          <p:nvPr/>
        </p:nvCxnSpPr>
        <p:spPr>
          <a:xfrm flipH="1">
            <a:off x="1981270" y="2717003"/>
            <a:ext cx="1698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2" name="Google Shape;1742;p27"/>
          <p:cNvCxnSpPr>
            <a:stCxn id="1705" idx="4"/>
            <a:endCxn id="1713" idx="0"/>
          </p:cNvCxnSpPr>
          <p:nvPr/>
        </p:nvCxnSpPr>
        <p:spPr>
          <a:xfrm flipH="1">
            <a:off x="3062639" y="2717004"/>
            <a:ext cx="10449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3" name="Google Shape;1743;p27"/>
          <p:cNvCxnSpPr>
            <a:stCxn id="1691" idx="4"/>
            <a:endCxn id="1718" idx="0"/>
          </p:cNvCxnSpPr>
          <p:nvPr/>
        </p:nvCxnSpPr>
        <p:spPr>
          <a:xfrm flipH="1">
            <a:off x="4143895" y="2717004"/>
            <a:ext cx="3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4" name="Google Shape;1744;p27"/>
          <p:cNvCxnSpPr>
            <a:stCxn id="1695" idx="4"/>
            <a:endCxn id="1723" idx="0"/>
          </p:cNvCxnSpPr>
          <p:nvPr/>
        </p:nvCxnSpPr>
        <p:spPr>
          <a:xfrm>
            <a:off x="4959455" y="2717004"/>
            <a:ext cx="265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45" name="Google Shape;1745;p27"/>
          <p:cNvCxnSpPr>
            <a:stCxn id="1702" idx="4"/>
            <a:endCxn id="1728" idx="0"/>
          </p:cNvCxnSpPr>
          <p:nvPr/>
        </p:nvCxnSpPr>
        <p:spPr>
          <a:xfrm>
            <a:off x="5386736" y="2717004"/>
            <a:ext cx="9195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746" name="Google Shape;1746;p27"/>
          <p:cNvGrpSpPr/>
          <p:nvPr/>
        </p:nvGrpSpPr>
        <p:grpSpPr>
          <a:xfrm>
            <a:off x="1981407" y="2514133"/>
            <a:ext cx="1766443" cy="1037767"/>
            <a:chOff x="2820418" y="3352179"/>
            <a:chExt cx="2355257" cy="1383690"/>
          </a:xfrm>
        </p:grpSpPr>
        <p:grpSp>
          <p:nvGrpSpPr>
            <p:cNvPr id="1747" name="Google Shape;1747;p27"/>
            <p:cNvGrpSpPr/>
            <p:nvPr/>
          </p:nvGrpSpPr>
          <p:grpSpPr>
            <a:xfrm>
              <a:off x="5004375" y="3352179"/>
              <a:ext cx="171300" cy="436500"/>
              <a:chOff x="5155321" y="3509485"/>
              <a:chExt cx="171300" cy="436500"/>
            </a:xfrm>
          </p:grpSpPr>
          <p:sp>
            <p:nvSpPr>
              <p:cNvPr id="1748" name="Google Shape;1748;p27"/>
              <p:cNvSpPr/>
              <p:nvPr/>
            </p:nvSpPr>
            <p:spPr>
              <a:xfrm>
                <a:off x="5155321" y="3509485"/>
                <a:ext cx="171300" cy="436500"/>
              </a:xfrm>
              <a:prstGeom prst="rect">
                <a:avLst/>
              </a:prstGeom>
              <a:gradFill>
                <a:gsLst>
                  <a:gs pos="0">
                    <a:srgbClr val="D13F3B"/>
                  </a:gs>
                  <a:gs pos="100000">
                    <a:srgbClr val="FF9995"/>
                  </a:gs>
                </a:gsLst>
                <a:lin ang="16200038" scaled="0"/>
              </a:gradFill>
              <a:ln cap="flat" cmpd="sng" w="9525">
                <a:solidFill>
                  <a:srgbClr val="BD4B4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3000">
                  <a:srgbClr val="000000">
                    <a:alpha val="33725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27"/>
              <p:cNvSpPr/>
              <p:nvPr/>
            </p:nvSpPr>
            <p:spPr>
              <a:xfrm>
                <a:off x="5193764" y="3680275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50" name="Google Shape;1750;p27"/>
            <p:cNvCxnSpPr>
              <a:stCxn id="1749" idx="4"/>
              <a:endCxn id="1708" idx="0"/>
            </p:cNvCxnSpPr>
            <p:nvPr/>
          </p:nvCxnSpPr>
          <p:spPr>
            <a:xfrm flipH="1">
              <a:off x="2820418" y="3617769"/>
              <a:ext cx="2269500" cy="1118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751" name="Google Shape;1751;p27"/>
          <p:cNvSpPr/>
          <p:nvPr/>
        </p:nvSpPr>
        <p:spPr>
          <a:xfrm>
            <a:off x="1855778" y="3552012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2*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27"/>
          <p:cNvSpPr/>
          <p:nvPr/>
        </p:nvSpPr>
        <p:spPr>
          <a:xfrm>
            <a:off x="2104747" y="3552012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3*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27"/>
          <p:cNvSpPr/>
          <p:nvPr/>
        </p:nvSpPr>
        <p:spPr>
          <a:xfrm>
            <a:off x="2352146" y="3552012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27"/>
          <p:cNvSpPr/>
          <p:nvPr/>
        </p:nvSpPr>
        <p:spPr>
          <a:xfrm>
            <a:off x="2601114" y="3552012"/>
            <a:ext cx="24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5" name="Google Shape;1755;p27"/>
          <p:cNvGrpSpPr/>
          <p:nvPr/>
        </p:nvGrpSpPr>
        <p:grpSpPr>
          <a:xfrm>
            <a:off x="1855720" y="4057649"/>
            <a:ext cx="994193" cy="327375"/>
            <a:chOff x="2118992" y="5088232"/>
            <a:chExt cx="2116204" cy="436500"/>
          </a:xfrm>
        </p:grpSpPr>
        <p:sp>
          <p:nvSpPr>
            <p:cNvPr id="1756" name="Google Shape;1756;p27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0" name="Google Shape;17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8"/>
          <p:cNvSpPr txBox="1"/>
          <p:nvPr>
            <p:ph idx="1" type="body"/>
          </p:nvPr>
        </p:nvSpPr>
        <p:spPr>
          <a:xfrm>
            <a:off x="270000" y="1056475"/>
            <a:ext cx="85623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correct leaf node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Split leaf if not enough room: into d and d+1 entries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Copy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up the middle key to inner node (since leaf nodes have data)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66" name="Google Shape;1766;p28"/>
          <p:cNvGrpSpPr/>
          <p:nvPr/>
        </p:nvGrpSpPr>
        <p:grpSpPr>
          <a:xfrm>
            <a:off x="1364174" y="2509276"/>
            <a:ext cx="6526726" cy="1374875"/>
            <a:chOff x="294898" y="3345699"/>
            <a:chExt cx="8702301" cy="1833167"/>
          </a:xfrm>
        </p:grpSpPr>
        <p:grpSp>
          <p:nvGrpSpPr>
            <p:cNvPr id="1767" name="Google Shape;1767;p28"/>
            <p:cNvGrpSpPr/>
            <p:nvPr/>
          </p:nvGrpSpPr>
          <p:grpSpPr>
            <a:xfrm>
              <a:off x="3297351" y="3345699"/>
              <a:ext cx="4087962" cy="447886"/>
              <a:chOff x="2819400" y="3798614"/>
              <a:chExt cx="4087962" cy="447886"/>
            </a:xfrm>
          </p:grpSpPr>
          <p:sp>
            <p:nvSpPr>
              <p:cNvPr id="1768" name="Google Shape;1768;p28"/>
              <p:cNvSpPr/>
              <p:nvPr/>
            </p:nvSpPr>
            <p:spPr>
              <a:xfrm>
                <a:off x="3560878" y="3810000"/>
                <a:ext cx="3957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9" name="Google Shape;1769;p28"/>
              <p:cNvGrpSpPr/>
              <p:nvPr/>
            </p:nvGrpSpPr>
            <p:grpSpPr>
              <a:xfrm>
                <a:off x="3958026" y="3810000"/>
                <a:ext cx="171212" cy="436500"/>
                <a:chOff x="4378187" y="2787590"/>
                <a:chExt cx="229200" cy="436500"/>
              </a:xfrm>
            </p:grpSpPr>
            <p:sp>
              <p:nvSpPr>
                <p:cNvPr id="1770" name="Google Shape;1770;p28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28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2" name="Google Shape;1772;p28"/>
              <p:cNvSpPr/>
              <p:nvPr/>
            </p:nvSpPr>
            <p:spPr>
              <a:xfrm>
                <a:off x="4127892" y="3810000"/>
                <a:ext cx="3957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24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3" name="Google Shape;1773;p28"/>
              <p:cNvGrpSpPr/>
              <p:nvPr/>
            </p:nvGrpSpPr>
            <p:grpSpPr>
              <a:xfrm>
                <a:off x="4525040" y="3810000"/>
                <a:ext cx="171212" cy="436500"/>
                <a:chOff x="4378187" y="2787590"/>
                <a:chExt cx="229200" cy="436500"/>
              </a:xfrm>
            </p:grpSpPr>
            <p:sp>
              <p:nvSpPr>
                <p:cNvPr id="1774" name="Google Shape;1774;p28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28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6" name="Google Shape;1776;p28"/>
              <p:cNvSpPr/>
              <p:nvPr/>
            </p:nvSpPr>
            <p:spPr>
              <a:xfrm>
                <a:off x="2992005" y="3810000"/>
                <a:ext cx="3957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2819400" y="3810000"/>
                <a:ext cx="1713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2857842" y="3980789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4697601" y="3810000"/>
                <a:ext cx="3957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0" name="Google Shape;1780;p28"/>
              <p:cNvGrpSpPr/>
              <p:nvPr/>
            </p:nvGrpSpPr>
            <p:grpSpPr>
              <a:xfrm>
                <a:off x="5094748" y="3810000"/>
                <a:ext cx="171212" cy="436500"/>
                <a:chOff x="4378187" y="2787590"/>
                <a:chExt cx="229200" cy="436500"/>
              </a:xfrm>
            </p:grpSpPr>
            <p:sp>
              <p:nvSpPr>
                <p:cNvPr id="1781" name="Google Shape;1781;p28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28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3" name="Google Shape;1783;p28"/>
              <p:cNvGrpSpPr/>
              <p:nvPr/>
            </p:nvGrpSpPr>
            <p:grpSpPr>
              <a:xfrm>
                <a:off x="3389152" y="3810000"/>
                <a:ext cx="171212" cy="436500"/>
                <a:chOff x="4378187" y="2787590"/>
                <a:chExt cx="229200" cy="436500"/>
              </a:xfrm>
            </p:grpSpPr>
            <p:sp>
              <p:nvSpPr>
                <p:cNvPr id="1784" name="Google Shape;1784;p28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28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6" name="Google Shape;1786;p28"/>
              <p:cNvSpPr txBox="1"/>
              <p:nvPr/>
            </p:nvSpPr>
            <p:spPr>
              <a:xfrm>
                <a:off x="5498562" y="3798614"/>
                <a:ext cx="1408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50" spcFirstLastPara="1" rIns="6855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 Node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7" name="Google Shape;1787;p28"/>
            <p:cNvGrpSpPr/>
            <p:nvPr/>
          </p:nvGrpSpPr>
          <p:grpSpPr>
            <a:xfrm>
              <a:off x="3299796" y="4736015"/>
              <a:ext cx="1325590" cy="436500"/>
              <a:chOff x="2118992" y="5088232"/>
              <a:chExt cx="2116204" cy="436500"/>
            </a:xfrm>
          </p:grpSpPr>
          <p:sp>
            <p:nvSpPr>
              <p:cNvPr id="1788" name="Google Shape;1788;p28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8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8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8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2" name="Google Shape;1792;p28"/>
            <p:cNvGrpSpPr/>
            <p:nvPr/>
          </p:nvGrpSpPr>
          <p:grpSpPr>
            <a:xfrm>
              <a:off x="4741410" y="4736015"/>
              <a:ext cx="1325590" cy="436500"/>
              <a:chOff x="2118992" y="5088232"/>
              <a:chExt cx="2116204" cy="436500"/>
            </a:xfrm>
          </p:grpSpPr>
          <p:sp>
            <p:nvSpPr>
              <p:cNvPr id="1793" name="Google Shape;1793;p28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8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8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7" name="Google Shape;1797;p28"/>
            <p:cNvGrpSpPr/>
            <p:nvPr/>
          </p:nvGrpSpPr>
          <p:grpSpPr>
            <a:xfrm>
              <a:off x="6183024" y="4736015"/>
              <a:ext cx="1325590" cy="436500"/>
              <a:chOff x="2118992" y="5088232"/>
              <a:chExt cx="2116204" cy="436500"/>
            </a:xfrm>
          </p:grpSpPr>
          <p:sp>
            <p:nvSpPr>
              <p:cNvPr id="1798" name="Google Shape;1798;p28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25*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8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2" name="Google Shape;1802;p28"/>
            <p:cNvGrpSpPr/>
            <p:nvPr/>
          </p:nvGrpSpPr>
          <p:grpSpPr>
            <a:xfrm>
              <a:off x="7624638" y="4736015"/>
              <a:ext cx="1325590" cy="436500"/>
              <a:chOff x="2118992" y="5088232"/>
              <a:chExt cx="2116204" cy="436500"/>
            </a:xfrm>
          </p:grpSpPr>
          <p:sp>
            <p:nvSpPr>
              <p:cNvPr id="1803" name="Google Shape;1803;p28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8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7" name="Google Shape;1807;p28"/>
            <p:cNvSpPr txBox="1"/>
            <p:nvPr/>
          </p:nvSpPr>
          <p:spPr>
            <a:xfrm>
              <a:off x="7588399" y="4361575"/>
              <a:ext cx="1408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8" name="Google Shape;1808;p28"/>
            <p:cNvCxnSpPr>
              <a:stCxn id="1778" idx="4"/>
              <a:endCxn id="1809" idx="0"/>
            </p:cNvCxnSpPr>
            <p:nvPr/>
          </p:nvCxnSpPr>
          <p:spPr>
            <a:xfrm flipH="1">
              <a:off x="462393" y="3622674"/>
              <a:ext cx="29205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10" name="Google Shape;1810;p28"/>
            <p:cNvCxnSpPr>
              <a:stCxn id="1785" idx="4"/>
              <a:endCxn id="1788" idx="0"/>
            </p:cNvCxnSpPr>
            <p:nvPr/>
          </p:nvCxnSpPr>
          <p:spPr>
            <a:xfrm flipH="1">
              <a:off x="3465819" y="3622675"/>
              <a:ext cx="4869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11" name="Google Shape;1811;p28"/>
            <p:cNvCxnSpPr>
              <a:stCxn id="1771" idx="4"/>
              <a:endCxn id="1793" idx="0"/>
            </p:cNvCxnSpPr>
            <p:nvPr/>
          </p:nvCxnSpPr>
          <p:spPr>
            <a:xfrm>
              <a:off x="4521593" y="3622675"/>
              <a:ext cx="3858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12" name="Google Shape;1812;p28"/>
            <p:cNvCxnSpPr>
              <a:stCxn id="1775" idx="4"/>
              <a:endCxn id="1798" idx="0"/>
            </p:cNvCxnSpPr>
            <p:nvPr/>
          </p:nvCxnSpPr>
          <p:spPr>
            <a:xfrm>
              <a:off x="5088607" y="3622675"/>
              <a:ext cx="12603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813" name="Google Shape;1813;p28"/>
            <p:cNvCxnSpPr>
              <a:stCxn id="1782" idx="4"/>
              <a:endCxn id="1803" idx="0"/>
            </p:cNvCxnSpPr>
            <p:nvPr/>
          </p:nvCxnSpPr>
          <p:spPr>
            <a:xfrm>
              <a:off x="5658315" y="3622675"/>
              <a:ext cx="21324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1814" name="Google Shape;1814;p28"/>
            <p:cNvGrpSpPr/>
            <p:nvPr/>
          </p:nvGrpSpPr>
          <p:grpSpPr>
            <a:xfrm>
              <a:off x="1801729" y="4742366"/>
              <a:ext cx="1325590" cy="436500"/>
              <a:chOff x="2118992" y="5088232"/>
              <a:chExt cx="2116204" cy="436500"/>
            </a:xfrm>
          </p:grpSpPr>
          <p:sp>
            <p:nvSpPr>
              <p:cNvPr id="1815" name="Google Shape;1815;p28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294898" y="4736015"/>
              <a:ext cx="1327165" cy="436501"/>
              <a:chOff x="950371" y="4736015"/>
              <a:chExt cx="1327165" cy="436501"/>
            </a:xfrm>
          </p:grpSpPr>
          <p:grpSp>
            <p:nvGrpSpPr>
              <p:cNvPr id="1820" name="Google Shape;1820;p28"/>
              <p:cNvGrpSpPr/>
              <p:nvPr/>
            </p:nvGrpSpPr>
            <p:grpSpPr>
              <a:xfrm>
                <a:off x="951946" y="4736015"/>
                <a:ext cx="1325590" cy="436500"/>
                <a:chOff x="2118992" y="5088232"/>
                <a:chExt cx="2116204" cy="436500"/>
              </a:xfrm>
            </p:grpSpPr>
            <p:sp>
              <p:nvSpPr>
                <p:cNvPr id="1809" name="Google Shape;1809;p28"/>
                <p:cNvSpPr/>
                <p:nvPr/>
              </p:nvSpPr>
              <p:spPr>
                <a:xfrm>
                  <a:off x="2118992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28"/>
                <p:cNvSpPr/>
                <p:nvPr/>
              </p:nvSpPr>
              <p:spPr>
                <a:xfrm>
                  <a:off x="264890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28"/>
                <p:cNvSpPr/>
                <p:nvPr/>
              </p:nvSpPr>
              <p:spPr>
                <a:xfrm>
                  <a:off x="3175483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28"/>
                <p:cNvSpPr/>
                <p:nvPr/>
              </p:nvSpPr>
              <p:spPr>
                <a:xfrm>
                  <a:off x="3705396" y="5088232"/>
                  <a:ext cx="529800" cy="436500"/>
                </a:xfrm>
                <a:prstGeom prst="rect">
                  <a:avLst/>
                </a:prstGeom>
                <a:gradFill>
                  <a:gsLst>
                    <a:gs pos="0">
                      <a:srgbClr val="9BE9FF"/>
                    </a:gs>
                    <a:gs pos="35000">
                      <a:srgbClr val="B8F1FF"/>
                    </a:gs>
                    <a:gs pos="100000">
                      <a:srgbClr val="E2FBFF"/>
                    </a:gs>
                  </a:gsLst>
                  <a:lin ang="16200038" scaled="0"/>
                </a:gradFill>
                <a:ln cap="flat" cmpd="sng" w="9525">
                  <a:solidFill>
                    <a:srgbClr val="45A9C4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39999" rotWithShape="0" dir="5400000" dist="20000">
                    <a:srgbClr val="000000">
                      <a:alpha val="36470"/>
                    </a:srgbClr>
                  </a:outerShdw>
                </a:effectLst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4" name="Google Shape;1824;p28"/>
              <p:cNvSpPr/>
              <p:nvPr/>
            </p:nvSpPr>
            <p:spPr>
              <a:xfrm>
                <a:off x="950371" y="4736016"/>
                <a:ext cx="3321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>
                <a:off x="1282329" y="4736016"/>
                <a:ext cx="3321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6" name="Google Shape;1826;p28"/>
            <p:cNvGrpSpPr/>
            <p:nvPr/>
          </p:nvGrpSpPr>
          <p:grpSpPr>
            <a:xfrm>
              <a:off x="3007217" y="3875405"/>
              <a:ext cx="568377" cy="436500"/>
              <a:chOff x="3054274" y="3836401"/>
              <a:chExt cx="568377" cy="436500"/>
            </a:xfrm>
          </p:grpSpPr>
          <p:sp>
            <p:nvSpPr>
              <p:cNvPr id="1827" name="Google Shape;1827;p28"/>
              <p:cNvSpPr/>
              <p:nvPr/>
            </p:nvSpPr>
            <p:spPr>
              <a:xfrm>
                <a:off x="3054274" y="3836401"/>
                <a:ext cx="3957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>
                <a:off x="3451351" y="3836401"/>
                <a:ext cx="1713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>
                <a:off x="3489794" y="4007191"/>
                <a:ext cx="942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0" name="Google Shape;1830;p28"/>
            <p:cNvCxnSpPr>
              <a:stCxn id="1829" idx="4"/>
            </p:cNvCxnSpPr>
            <p:nvPr/>
          </p:nvCxnSpPr>
          <p:spPr>
            <a:xfrm flipH="1">
              <a:off x="1960137" y="4140995"/>
              <a:ext cx="1529700" cy="601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3725"/>
                </a:srgbClr>
              </a:outerShdw>
            </a:effectLst>
          </p:spPr>
        </p:cxnSp>
      </p:grpSp>
      <p:sp>
        <p:nvSpPr>
          <p:cNvPr id="1831" name="Google Shape;18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9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inner node is full, split the inner node into two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middle key up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Inner nodes don’t contain any data, so there’s no point copying the key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38" name="Google Shape;1838;p29"/>
          <p:cNvGrpSpPr/>
          <p:nvPr/>
        </p:nvGrpSpPr>
        <p:grpSpPr>
          <a:xfrm>
            <a:off x="3616013" y="3401585"/>
            <a:ext cx="1834920" cy="327375"/>
            <a:chOff x="3297351" y="4535446"/>
            <a:chExt cx="2446560" cy="436500"/>
          </a:xfrm>
        </p:grpSpPr>
        <p:sp>
          <p:nvSpPr>
            <p:cNvPr id="1839" name="Google Shape;1839;p29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0" name="Google Shape;1840;p29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1841" name="Google Shape;1841;p2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3" name="Google Shape;1843;p29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4" name="Google Shape;1844;p29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1845" name="Google Shape;1845;p2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7" name="Google Shape;1847;p29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1" name="Google Shape;1851;p29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1852" name="Google Shape;1852;p2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29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1855" name="Google Shape;1855;p2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57" name="Google Shape;1857;p29"/>
          <p:cNvGrpSpPr/>
          <p:nvPr/>
        </p:nvGrpSpPr>
        <p:grpSpPr>
          <a:xfrm>
            <a:off x="3617847" y="4435782"/>
            <a:ext cx="994193" cy="327375"/>
            <a:chOff x="2118992" y="5088232"/>
            <a:chExt cx="2116204" cy="436500"/>
          </a:xfrm>
        </p:grpSpPr>
        <p:sp>
          <p:nvSpPr>
            <p:cNvPr id="1858" name="Google Shape;1858;p29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29"/>
          <p:cNvGrpSpPr/>
          <p:nvPr/>
        </p:nvGrpSpPr>
        <p:grpSpPr>
          <a:xfrm>
            <a:off x="4699057" y="4435782"/>
            <a:ext cx="994193" cy="327375"/>
            <a:chOff x="2118992" y="5088232"/>
            <a:chExt cx="2116204" cy="436500"/>
          </a:xfrm>
        </p:grpSpPr>
        <p:sp>
          <p:nvSpPr>
            <p:cNvPr id="1863" name="Google Shape;1863;p29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7" name="Google Shape;1867;p29"/>
          <p:cNvGrpSpPr/>
          <p:nvPr/>
        </p:nvGrpSpPr>
        <p:grpSpPr>
          <a:xfrm>
            <a:off x="5780268" y="4435782"/>
            <a:ext cx="994193" cy="327375"/>
            <a:chOff x="2118992" y="5088232"/>
            <a:chExt cx="2116204" cy="436500"/>
          </a:xfrm>
        </p:grpSpPr>
        <p:sp>
          <p:nvSpPr>
            <p:cNvPr id="1868" name="Google Shape;1868;p29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2" name="Google Shape;1872;p29"/>
          <p:cNvGrpSpPr/>
          <p:nvPr/>
        </p:nvGrpSpPr>
        <p:grpSpPr>
          <a:xfrm>
            <a:off x="6861478" y="4435782"/>
            <a:ext cx="994193" cy="327375"/>
            <a:chOff x="2118992" y="5088232"/>
            <a:chExt cx="2116204" cy="436500"/>
          </a:xfrm>
        </p:grpSpPr>
        <p:sp>
          <p:nvSpPr>
            <p:cNvPr id="1873" name="Google Shape;1873;p29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77" name="Google Shape;1877;p29"/>
          <p:cNvCxnSpPr/>
          <p:nvPr/>
        </p:nvCxnSpPr>
        <p:spPr>
          <a:xfrm>
            <a:off x="2235232" y="4435782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78" name="Google Shape;1878;p29"/>
          <p:cNvCxnSpPr/>
          <p:nvPr/>
        </p:nvCxnSpPr>
        <p:spPr>
          <a:xfrm flipH="1" rot="10800000">
            <a:off x="4492487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79" name="Google Shape;1879;p29"/>
          <p:cNvCxnSpPr/>
          <p:nvPr/>
        </p:nvCxnSpPr>
        <p:spPr>
          <a:xfrm flipH="1" rot="10800000">
            <a:off x="557369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80" name="Google Shape;1880;p29"/>
          <p:cNvCxnSpPr/>
          <p:nvPr/>
        </p:nvCxnSpPr>
        <p:spPr>
          <a:xfrm flipH="1" rot="10800000">
            <a:off x="665490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81" name="Google Shape;1881;p29"/>
          <p:cNvCxnSpPr/>
          <p:nvPr/>
        </p:nvCxnSpPr>
        <p:spPr>
          <a:xfrm rot="10800000">
            <a:off x="2235139" y="4763057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82" name="Google Shape;1882;p29"/>
          <p:cNvCxnSpPr/>
          <p:nvPr/>
        </p:nvCxnSpPr>
        <p:spPr>
          <a:xfrm flipH="1">
            <a:off x="449236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83" name="Google Shape;1883;p29"/>
          <p:cNvCxnSpPr/>
          <p:nvPr/>
        </p:nvCxnSpPr>
        <p:spPr>
          <a:xfrm flipH="1">
            <a:off x="557357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884" name="Google Shape;1884;p29"/>
          <p:cNvCxnSpPr/>
          <p:nvPr/>
        </p:nvCxnSpPr>
        <p:spPr>
          <a:xfrm flipH="1">
            <a:off x="6654784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1885" name="Google Shape;1885;p29"/>
          <p:cNvSpPr txBox="1"/>
          <p:nvPr/>
        </p:nvSpPr>
        <p:spPr>
          <a:xfrm>
            <a:off x="6774505" y="4168950"/>
            <a:ext cx="111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6" name="Google Shape;1886;p29"/>
          <p:cNvGrpSpPr/>
          <p:nvPr/>
        </p:nvGrpSpPr>
        <p:grpSpPr>
          <a:xfrm>
            <a:off x="2494297" y="4440545"/>
            <a:ext cx="994193" cy="327375"/>
            <a:chOff x="2118992" y="5088232"/>
            <a:chExt cx="2116204" cy="436500"/>
          </a:xfrm>
        </p:grpSpPr>
        <p:sp>
          <p:nvSpPr>
            <p:cNvPr id="1887" name="Google Shape;1887;p29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1" name="Google Shape;1891;p29"/>
          <p:cNvGrpSpPr/>
          <p:nvPr/>
        </p:nvGrpSpPr>
        <p:grpSpPr>
          <a:xfrm>
            <a:off x="1364174" y="4435779"/>
            <a:ext cx="995374" cy="327376"/>
            <a:chOff x="950371" y="4736015"/>
            <a:chExt cx="1327165" cy="436501"/>
          </a:xfrm>
        </p:grpSpPr>
        <p:grpSp>
          <p:nvGrpSpPr>
            <p:cNvPr id="1892" name="Google Shape;1892;p29"/>
            <p:cNvGrpSpPr/>
            <p:nvPr/>
          </p:nvGrpSpPr>
          <p:grpSpPr>
            <a:xfrm>
              <a:off x="951946" y="4736015"/>
              <a:ext cx="1325590" cy="436500"/>
              <a:chOff x="2118992" y="5088232"/>
              <a:chExt cx="2116204" cy="436500"/>
            </a:xfrm>
          </p:grpSpPr>
          <p:sp>
            <p:nvSpPr>
              <p:cNvPr id="1893" name="Google Shape;1893;p2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7" name="Google Shape;1897;p29"/>
            <p:cNvSpPr/>
            <p:nvPr/>
          </p:nvSpPr>
          <p:spPr>
            <a:xfrm>
              <a:off x="950371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1282329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9" name="Google Shape;1899;p29"/>
          <p:cNvCxnSpPr>
            <a:stCxn id="1858" idx="2"/>
            <a:endCxn id="1890" idx="2"/>
          </p:cNvCxnSpPr>
          <p:nvPr/>
        </p:nvCxnSpPr>
        <p:spPr>
          <a:xfrm rot="5400000">
            <a:off x="3550747" y="4576407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00" name="Google Shape;1900;p29"/>
          <p:cNvCxnSpPr>
            <a:stCxn id="1890" idx="0"/>
            <a:endCxn id="1858" idx="0"/>
          </p:cNvCxnSpPr>
          <p:nvPr/>
        </p:nvCxnSpPr>
        <p:spPr>
          <a:xfrm rot="-5400000">
            <a:off x="3550790" y="4248995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grpSp>
        <p:nvGrpSpPr>
          <p:cNvPr id="1901" name="Google Shape;1901;p29"/>
          <p:cNvGrpSpPr/>
          <p:nvPr/>
        </p:nvGrpSpPr>
        <p:grpSpPr>
          <a:xfrm>
            <a:off x="3398412" y="3790325"/>
            <a:ext cx="426283" cy="327375"/>
            <a:chOff x="3054274" y="3836401"/>
            <a:chExt cx="568377" cy="436500"/>
          </a:xfrm>
        </p:grpSpPr>
        <p:sp>
          <p:nvSpPr>
            <p:cNvPr id="1902" name="Google Shape;1902;p29"/>
            <p:cNvSpPr/>
            <p:nvPr/>
          </p:nvSpPr>
          <p:spPr>
            <a:xfrm>
              <a:off x="3054274" y="3836401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3451351" y="3836401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3489794" y="4007191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5" name="Google Shape;1905;p29"/>
          <p:cNvCxnSpPr>
            <a:stCxn id="1904" idx="4"/>
          </p:cNvCxnSpPr>
          <p:nvPr/>
        </p:nvCxnSpPr>
        <p:spPr>
          <a:xfrm flipH="1">
            <a:off x="2613177" y="3989518"/>
            <a:ext cx="1147200" cy="45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</p:cxnSp>
      <p:sp>
        <p:nvSpPr>
          <p:cNvPr id="1906" name="Google Shape;1906;p29"/>
          <p:cNvSpPr/>
          <p:nvPr/>
        </p:nvSpPr>
        <p:spPr>
          <a:xfrm>
            <a:off x="4172247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9"/>
          <p:cNvSpPr/>
          <p:nvPr/>
        </p:nvSpPr>
        <p:spPr>
          <a:xfrm>
            <a:off x="4597508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9"/>
          <p:cNvSpPr/>
          <p:nvPr/>
        </p:nvSpPr>
        <p:spPr>
          <a:xfrm>
            <a:off x="3745592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9"/>
          <p:cNvSpPr/>
          <p:nvPr/>
        </p:nvSpPr>
        <p:spPr>
          <a:xfrm>
            <a:off x="5024789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0" name="Google Shape;1910;p29"/>
          <p:cNvCxnSpPr>
            <a:stCxn id="1849" idx="4"/>
            <a:endCxn id="1893" idx="0"/>
          </p:cNvCxnSpPr>
          <p:nvPr/>
        </p:nvCxnSpPr>
        <p:spPr>
          <a:xfrm flipH="1">
            <a:off x="1489870" y="3600777"/>
            <a:ext cx="21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11" name="Google Shape;1911;p29"/>
          <p:cNvCxnSpPr>
            <a:stCxn id="1856" idx="4"/>
            <a:endCxn id="1858" idx="0"/>
          </p:cNvCxnSpPr>
          <p:nvPr/>
        </p:nvCxnSpPr>
        <p:spPr>
          <a:xfrm flipH="1">
            <a:off x="3742439" y="3600778"/>
            <a:ext cx="3651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912" name="Google Shape;1912;p29"/>
          <p:cNvGrpSpPr/>
          <p:nvPr/>
        </p:nvGrpSpPr>
        <p:grpSpPr>
          <a:xfrm>
            <a:off x="4534195" y="3600778"/>
            <a:ext cx="2451841" cy="834975"/>
            <a:chOff x="4521595" y="4801037"/>
            <a:chExt cx="3269122" cy="1113300"/>
          </a:xfrm>
        </p:grpSpPr>
        <p:cxnSp>
          <p:nvCxnSpPr>
            <p:cNvPr id="1913" name="Google Shape;1913;p29"/>
            <p:cNvCxnSpPr>
              <a:stCxn id="1842" idx="4"/>
              <a:endCxn id="1863" idx="0"/>
            </p:cNvCxnSpPr>
            <p:nvPr/>
          </p:nvCxnSpPr>
          <p:spPr>
            <a:xfrm>
              <a:off x="4521595" y="4801037"/>
              <a:ext cx="3858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914" name="Google Shape;1914;p29"/>
            <p:cNvCxnSpPr>
              <a:stCxn id="1846" idx="4"/>
              <a:endCxn id="1868" idx="0"/>
            </p:cNvCxnSpPr>
            <p:nvPr/>
          </p:nvCxnSpPr>
          <p:spPr>
            <a:xfrm>
              <a:off x="5088609" y="4801037"/>
              <a:ext cx="12603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1915" name="Google Shape;1915;p29"/>
            <p:cNvCxnSpPr>
              <a:stCxn id="1853" idx="4"/>
              <a:endCxn id="1873" idx="0"/>
            </p:cNvCxnSpPr>
            <p:nvPr/>
          </p:nvCxnSpPr>
          <p:spPr>
            <a:xfrm>
              <a:off x="5658317" y="4801037"/>
              <a:ext cx="21324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1916" name="Google Shape;19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Indices (B+ trees)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0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inner node is full, split the inner node into two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middle key up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Inner nodes don’t contain any data, so there’s no point copying the key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23" name="Google Shape;1923;p30"/>
          <p:cNvGrpSpPr/>
          <p:nvPr/>
        </p:nvGrpSpPr>
        <p:grpSpPr>
          <a:xfrm>
            <a:off x="5709019" y="3401585"/>
            <a:ext cx="1834920" cy="327375"/>
            <a:chOff x="3297351" y="4535446"/>
            <a:chExt cx="2446560" cy="436500"/>
          </a:xfrm>
        </p:grpSpPr>
        <p:sp>
          <p:nvSpPr>
            <p:cNvPr id="1924" name="Google Shape;1924;p30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5" name="Google Shape;1925;p30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1926" name="Google Shape;1926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8" name="Google Shape;1928;p30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9" name="Google Shape;1929;p30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1930" name="Google Shape;1930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2" name="Google Shape;1932;p30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6" name="Google Shape;1936;p30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1937" name="Google Shape;1937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9" name="Google Shape;1939;p30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1940" name="Google Shape;1940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2" name="Google Shape;1942;p30"/>
          <p:cNvGrpSpPr/>
          <p:nvPr/>
        </p:nvGrpSpPr>
        <p:grpSpPr>
          <a:xfrm>
            <a:off x="3616013" y="3401585"/>
            <a:ext cx="1834920" cy="327375"/>
            <a:chOff x="3297351" y="4535446"/>
            <a:chExt cx="2446560" cy="436500"/>
          </a:xfrm>
        </p:grpSpPr>
        <p:sp>
          <p:nvSpPr>
            <p:cNvPr id="1943" name="Google Shape;1943;p30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4" name="Google Shape;1944;p30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1945" name="Google Shape;1945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7" name="Google Shape;1947;p30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8" name="Google Shape;1948;p30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1949" name="Google Shape;1949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1" name="Google Shape;1951;p30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5" name="Google Shape;1955;p30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1956" name="Google Shape;1956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8" name="Google Shape;1958;p30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1959" name="Google Shape;1959;p30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61" name="Google Shape;1961;p30"/>
          <p:cNvGrpSpPr/>
          <p:nvPr/>
        </p:nvGrpSpPr>
        <p:grpSpPr>
          <a:xfrm>
            <a:off x="3617847" y="4435782"/>
            <a:ext cx="994193" cy="327375"/>
            <a:chOff x="2118992" y="5088232"/>
            <a:chExt cx="2116204" cy="436500"/>
          </a:xfrm>
        </p:grpSpPr>
        <p:sp>
          <p:nvSpPr>
            <p:cNvPr id="1962" name="Google Shape;1962;p30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30"/>
          <p:cNvGrpSpPr/>
          <p:nvPr/>
        </p:nvGrpSpPr>
        <p:grpSpPr>
          <a:xfrm>
            <a:off x="4699057" y="4435782"/>
            <a:ext cx="994193" cy="327375"/>
            <a:chOff x="2118992" y="5088232"/>
            <a:chExt cx="2116204" cy="436500"/>
          </a:xfrm>
        </p:grpSpPr>
        <p:sp>
          <p:nvSpPr>
            <p:cNvPr id="1967" name="Google Shape;1967;p30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1" name="Google Shape;1971;p30"/>
          <p:cNvGrpSpPr/>
          <p:nvPr/>
        </p:nvGrpSpPr>
        <p:grpSpPr>
          <a:xfrm>
            <a:off x="5780268" y="4435782"/>
            <a:ext cx="994193" cy="327375"/>
            <a:chOff x="2118992" y="5088232"/>
            <a:chExt cx="2116204" cy="436500"/>
          </a:xfrm>
        </p:grpSpPr>
        <p:sp>
          <p:nvSpPr>
            <p:cNvPr id="1972" name="Google Shape;1972;p30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6" name="Google Shape;1976;p30"/>
          <p:cNvGrpSpPr/>
          <p:nvPr/>
        </p:nvGrpSpPr>
        <p:grpSpPr>
          <a:xfrm>
            <a:off x="6861478" y="4435782"/>
            <a:ext cx="994193" cy="327375"/>
            <a:chOff x="2118992" y="5088232"/>
            <a:chExt cx="2116204" cy="436500"/>
          </a:xfrm>
        </p:grpSpPr>
        <p:sp>
          <p:nvSpPr>
            <p:cNvPr id="1977" name="Google Shape;1977;p30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1" name="Google Shape;1981;p30"/>
          <p:cNvCxnSpPr/>
          <p:nvPr/>
        </p:nvCxnSpPr>
        <p:spPr>
          <a:xfrm>
            <a:off x="2235232" y="4435782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2" name="Google Shape;1982;p30"/>
          <p:cNvCxnSpPr/>
          <p:nvPr/>
        </p:nvCxnSpPr>
        <p:spPr>
          <a:xfrm flipH="1" rot="10800000">
            <a:off x="4492487" y="4431245"/>
            <a:ext cx="336000" cy="9300"/>
          </a:xfrm>
          <a:prstGeom prst="curvedConnector3">
            <a:avLst>
              <a:gd fmla="val -3597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3" name="Google Shape;1983;p30"/>
          <p:cNvCxnSpPr/>
          <p:nvPr/>
        </p:nvCxnSpPr>
        <p:spPr>
          <a:xfrm flipH="1" rot="10800000">
            <a:off x="557369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4" name="Google Shape;1984;p30"/>
          <p:cNvCxnSpPr/>
          <p:nvPr/>
        </p:nvCxnSpPr>
        <p:spPr>
          <a:xfrm flipH="1" rot="10800000">
            <a:off x="665490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5" name="Google Shape;1985;p30"/>
          <p:cNvCxnSpPr/>
          <p:nvPr/>
        </p:nvCxnSpPr>
        <p:spPr>
          <a:xfrm rot="10800000">
            <a:off x="2235139" y="4763057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6" name="Google Shape;1986;p30"/>
          <p:cNvCxnSpPr/>
          <p:nvPr/>
        </p:nvCxnSpPr>
        <p:spPr>
          <a:xfrm flipH="1">
            <a:off x="449236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7" name="Google Shape;1987;p30"/>
          <p:cNvCxnSpPr/>
          <p:nvPr/>
        </p:nvCxnSpPr>
        <p:spPr>
          <a:xfrm flipH="1">
            <a:off x="557357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1988" name="Google Shape;1988;p30"/>
          <p:cNvCxnSpPr/>
          <p:nvPr/>
        </p:nvCxnSpPr>
        <p:spPr>
          <a:xfrm flipH="1">
            <a:off x="6654784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1989" name="Google Shape;1989;p30"/>
          <p:cNvSpPr txBox="1"/>
          <p:nvPr/>
        </p:nvSpPr>
        <p:spPr>
          <a:xfrm>
            <a:off x="6774505" y="4168950"/>
            <a:ext cx="111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0" name="Google Shape;1990;p30"/>
          <p:cNvGrpSpPr/>
          <p:nvPr/>
        </p:nvGrpSpPr>
        <p:grpSpPr>
          <a:xfrm>
            <a:off x="2494297" y="4440545"/>
            <a:ext cx="994193" cy="327375"/>
            <a:chOff x="2118992" y="5088232"/>
            <a:chExt cx="2116204" cy="436500"/>
          </a:xfrm>
        </p:grpSpPr>
        <p:sp>
          <p:nvSpPr>
            <p:cNvPr id="1991" name="Google Shape;1991;p30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5" name="Google Shape;1995;p30"/>
          <p:cNvGrpSpPr/>
          <p:nvPr/>
        </p:nvGrpSpPr>
        <p:grpSpPr>
          <a:xfrm>
            <a:off x="1364174" y="4435779"/>
            <a:ext cx="995374" cy="327376"/>
            <a:chOff x="950371" y="4736015"/>
            <a:chExt cx="1327165" cy="436501"/>
          </a:xfrm>
        </p:grpSpPr>
        <p:grpSp>
          <p:nvGrpSpPr>
            <p:cNvPr id="1996" name="Google Shape;1996;p30"/>
            <p:cNvGrpSpPr/>
            <p:nvPr/>
          </p:nvGrpSpPr>
          <p:grpSpPr>
            <a:xfrm>
              <a:off x="951946" y="4736015"/>
              <a:ext cx="1325590" cy="436500"/>
              <a:chOff x="2118992" y="5088232"/>
              <a:chExt cx="2116204" cy="436500"/>
            </a:xfrm>
          </p:grpSpPr>
          <p:sp>
            <p:nvSpPr>
              <p:cNvPr id="1997" name="Google Shape;1997;p30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30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30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30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1" name="Google Shape;2001;p30"/>
            <p:cNvSpPr/>
            <p:nvPr/>
          </p:nvSpPr>
          <p:spPr>
            <a:xfrm>
              <a:off x="950371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1282329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03" name="Google Shape;2003;p30"/>
          <p:cNvCxnSpPr>
            <a:stCxn id="1962" idx="2"/>
            <a:endCxn id="1994" idx="2"/>
          </p:cNvCxnSpPr>
          <p:nvPr/>
        </p:nvCxnSpPr>
        <p:spPr>
          <a:xfrm rot="5400000">
            <a:off x="3550747" y="4576407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04" name="Google Shape;2004;p30"/>
          <p:cNvCxnSpPr>
            <a:stCxn id="1994" idx="0"/>
            <a:endCxn id="1962" idx="0"/>
          </p:cNvCxnSpPr>
          <p:nvPr/>
        </p:nvCxnSpPr>
        <p:spPr>
          <a:xfrm rot="-5400000">
            <a:off x="3550790" y="4248995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grpSp>
        <p:nvGrpSpPr>
          <p:cNvPr id="2005" name="Google Shape;2005;p30"/>
          <p:cNvGrpSpPr/>
          <p:nvPr/>
        </p:nvGrpSpPr>
        <p:grpSpPr>
          <a:xfrm>
            <a:off x="3398412" y="3790325"/>
            <a:ext cx="426283" cy="327375"/>
            <a:chOff x="3054274" y="3836401"/>
            <a:chExt cx="568377" cy="436500"/>
          </a:xfrm>
        </p:grpSpPr>
        <p:sp>
          <p:nvSpPr>
            <p:cNvPr id="2006" name="Google Shape;2006;p30"/>
            <p:cNvSpPr/>
            <p:nvPr/>
          </p:nvSpPr>
          <p:spPr>
            <a:xfrm>
              <a:off x="3054274" y="3836401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3451351" y="3836401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3489794" y="4007191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09" name="Google Shape;2009;p30"/>
          <p:cNvCxnSpPr>
            <a:stCxn id="2008" idx="4"/>
          </p:cNvCxnSpPr>
          <p:nvPr/>
        </p:nvCxnSpPr>
        <p:spPr>
          <a:xfrm flipH="1">
            <a:off x="2613177" y="3989518"/>
            <a:ext cx="1147200" cy="45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</p:cxnSp>
      <p:sp>
        <p:nvSpPr>
          <p:cNvPr id="2010" name="Google Shape;2010;p30"/>
          <p:cNvSpPr/>
          <p:nvPr/>
        </p:nvSpPr>
        <p:spPr>
          <a:xfrm>
            <a:off x="4172247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30"/>
          <p:cNvSpPr/>
          <p:nvPr/>
        </p:nvSpPr>
        <p:spPr>
          <a:xfrm>
            <a:off x="4597508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30"/>
          <p:cNvSpPr/>
          <p:nvPr/>
        </p:nvSpPr>
        <p:spPr>
          <a:xfrm>
            <a:off x="3745592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30"/>
          <p:cNvSpPr/>
          <p:nvPr/>
        </p:nvSpPr>
        <p:spPr>
          <a:xfrm>
            <a:off x="5024789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4" name="Google Shape;2014;p30"/>
          <p:cNvCxnSpPr>
            <a:stCxn id="1953" idx="4"/>
            <a:endCxn id="1997" idx="0"/>
          </p:cNvCxnSpPr>
          <p:nvPr/>
        </p:nvCxnSpPr>
        <p:spPr>
          <a:xfrm flipH="1">
            <a:off x="1489870" y="3600777"/>
            <a:ext cx="21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15" name="Google Shape;2015;p30"/>
          <p:cNvCxnSpPr>
            <a:stCxn id="1960" idx="4"/>
            <a:endCxn id="1962" idx="0"/>
          </p:cNvCxnSpPr>
          <p:nvPr/>
        </p:nvCxnSpPr>
        <p:spPr>
          <a:xfrm flipH="1">
            <a:off x="3742439" y="3600778"/>
            <a:ext cx="3651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016" name="Google Shape;20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  <p:grpSp>
        <p:nvGrpSpPr>
          <p:cNvPr id="2017" name="Google Shape;2017;p30"/>
          <p:cNvGrpSpPr/>
          <p:nvPr/>
        </p:nvGrpSpPr>
        <p:grpSpPr>
          <a:xfrm>
            <a:off x="4534195" y="3600778"/>
            <a:ext cx="2451841" cy="834975"/>
            <a:chOff x="4521595" y="4801037"/>
            <a:chExt cx="3269122" cy="1113300"/>
          </a:xfrm>
        </p:grpSpPr>
        <p:cxnSp>
          <p:nvCxnSpPr>
            <p:cNvPr id="2018" name="Google Shape;2018;p30"/>
            <p:cNvCxnSpPr/>
            <p:nvPr/>
          </p:nvCxnSpPr>
          <p:spPr>
            <a:xfrm>
              <a:off x="4521595" y="4801037"/>
              <a:ext cx="3858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019" name="Google Shape;2019;p30"/>
            <p:cNvCxnSpPr/>
            <p:nvPr/>
          </p:nvCxnSpPr>
          <p:spPr>
            <a:xfrm>
              <a:off x="5088609" y="4801037"/>
              <a:ext cx="12603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020" name="Google Shape;2020;p30"/>
            <p:cNvCxnSpPr/>
            <p:nvPr/>
          </p:nvCxnSpPr>
          <p:spPr>
            <a:xfrm>
              <a:off x="5658317" y="4801037"/>
              <a:ext cx="21324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31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inner node is full, split the inner node into two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middle key up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Inner nodes don’t contain any data, so there’s no point copying the key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200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27" name="Google Shape;2027;p31"/>
          <p:cNvGrpSpPr/>
          <p:nvPr/>
        </p:nvGrpSpPr>
        <p:grpSpPr>
          <a:xfrm>
            <a:off x="5709019" y="3401585"/>
            <a:ext cx="1834920" cy="327375"/>
            <a:chOff x="3297351" y="4535446"/>
            <a:chExt cx="2446560" cy="436500"/>
          </a:xfrm>
        </p:grpSpPr>
        <p:sp>
          <p:nvSpPr>
            <p:cNvPr id="2028" name="Google Shape;2028;p31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9" name="Google Shape;2029;p31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030" name="Google Shape;2030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2" name="Google Shape;2032;p31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3" name="Google Shape;2033;p31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034" name="Google Shape;2034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6" name="Google Shape;2036;p31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0" name="Google Shape;2040;p31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041" name="Google Shape;2041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3" name="Google Shape;2043;p31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044" name="Google Shape;2044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6" name="Google Shape;2046;p31"/>
          <p:cNvGrpSpPr/>
          <p:nvPr/>
        </p:nvGrpSpPr>
        <p:grpSpPr>
          <a:xfrm>
            <a:off x="3616013" y="3401585"/>
            <a:ext cx="1834920" cy="327375"/>
            <a:chOff x="3297351" y="4535446"/>
            <a:chExt cx="2446560" cy="436500"/>
          </a:xfrm>
        </p:grpSpPr>
        <p:sp>
          <p:nvSpPr>
            <p:cNvPr id="2047" name="Google Shape;2047;p31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8" name="Google Shape;2048;p31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1" name="Google Shape;2051;p31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2" name="Google Shape;2052;p31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053" name="Google Shape;2053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5" name="Google Shape;2055;p31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9" name="Google Shape;2059;p31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060" name="Google Shape;2060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5" name="Google Shape;2065;p31"/>
          <p:cNvGrpSpPr/>
          <p:nvPr/>
        </p:nvGrpSpPr>
        <p:grpSpPr>
          <a:xfrm>
            <a:off x="3617847" y="4435782"/>
            <a:ext cx="994193" cy="327375"/>
            <a:chOff x="2118992" y="5088232"/>
            <a:chExt cx="2116204" cy="436500"/>
          </a:xfrm>
        </p:grpSpPr>
        <p:sp>
          <p:nvSpPr>
            <p:cNvPr id="2066" name="Google Shape;2066;p31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0" name="Google Shape;2070;p31"/>
          <p:cNvGrpSpPr/>
          <p:nvPr/>
        </p:nvGrpSpPr>
        <p:grpSpPr>
          <a:xfrm>
            <a:off x="4699057" y="4435782"/>
            <a:ext cx="994193" cy="327375"/>
            <a:chOff x="2118992" y="5088232"/>
            <a:chExt cx="2116204" cy="436500"/>
          </a:xfrm>
        </p:grpSpPr>
        <p:sp>
          <p:nvSpPr>
            <p:cNvPr id="2071" name="Google Shape;2071;p31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5" name="Google Shape;2075;p31"/>
          <p:cNvGrpSpPr/>
          <p:nvPr/>
        </p:nvGrpSpPr>
        <p:grpSpPr>
          <a:xfrm>
            <a:off x="5780268" y="4435782"/>
            <a:ext cx="994193" cy="327375"/>
            <a:chOff x="2118992" y="5088232"/>
            <a:chExt cx="2116204" cy="436500"/>
          </a:xfrm>
        </p:grpSpPr>
        <p:sp>
          <p:nvSpPr>
            <p:cNvPr id="2076" name="Google Shape;2076;p31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31"/>
          <p:cNvGrpSpPr/>
          <p:nvPr/>
        </p:nvGrpSpPr>
        <p:grpSpPr>
          <a:xfrm>
            <a:off x="6861478" y="4435782"/>
            <a:ext cx="994193" cy="327375"/>
            <a:chOff x="2118992" y="5088232"/>
            <a:chExt cx="2116204" cy="436500"/>
          </a:xfrm>
        </p:grpSpPr>
        <p:sp>
          <p:nvSpPr>
            <p:cNvPr id="2081" name="Google Shape;2081;p31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5" name="Google Shape;2085;p31"/>
          <p:cNvCxnSpPr/>
          <p:nvPr/>
        </p:nvCxnSpPr>
        <p:spPr>
          <a:xfrm>
            <a:off x="2235232" y="4435782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86" name="Google Shape;2086;p31"/>
          <p:cNvCxnSpPr/>
          <p:nvPr/>
        </p:nvCxnSpPr>
        <p:spPr>
          <a:xfrm flipH="1" rot="10800000">
            <a:off x="4492487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87" name="Google Shape;2087;p31"/>
          <p:cNvCxnSpPr/>
          <p:nvPr/>
        </p:nvCxnSpPr>
        <p:spPr>
          <a:xfrm flipH="1" rot="10800000">
            <a:off x="557369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88" name="Google Shape;2088;p31"/>
          <p:cNvCxnSpPr/>
          <p:nvPr/>
        </p:nvCxnSpPr>
        <p:spPr>
          <a:xfrm flipH="1" rot="10800000">
            <a:off x="665490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89" name="Google Shape;2089;p31"/>
          <p:cNvCxnSpPr/>
          <p:nvPr/>
        </p:nvCxnSpPr>
        <p:spPr>
          <a:xfrm rot="10800000">
            <a:off x="2235139" y="4763057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90" name="Google Shape;2090;p31"/>
          <p:cNvCxnSpPr/>
          <p:nvPr/>
        </p:nvCxnSpPr>
        <p:spPr>
          <a:xfrm flipH="1">
            <a:off x="449236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91" name="Google Shape;2091;p31"/>
          <p:cNvCxnSpPr/>
          <p:nvPr/>
        </p:nvCxnSpPr>
        <p:spPr>
          <a:xfrm flipH="1">
            <a:off x="557357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092" name="Google Shape;2092;p31"/>
          <p:cNvCxnSpPr/>
          <p:nvPr/>
        </p:nvCxnSpPr>
        <p:spPr>
          <a:xfrm flipH="1">
            <a:off x="6654784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2093" name="Google Shape;2093;p31"/>
          <p:cNvSpPr txBox="1"/>
          <p:nvPr/>
        </p:nvSpPr>
        <p:spPr>
          <a:xfrm>
            <a:off x="6774505" y="4168950"/>
            <a:ext cx="111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4" name="Google Shape;2094;p31"/>
          <p:cNvGrpSpPr/>
          <p:nvPr/>
        </p:nvGrpSpPr>
        <p:grpSpPr>
          <a:xfrm>
            <a:off x="2494297" y="4440545"/>
            <a:ext cx="994193" cy="327375"/>
            <a:chOff x="2118992" y="5088232"/>
            <a:chExt cx="2116204" cy="436500"/>
          </a:xfrm>
        </p:grpSpPr>
        <p:sp>
          <p:nvSpPr>
            <p:cNvPr id="2095" name="Google Shape;2095;p31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9" name="Google Shape;2099;p31"/>
          <p:cNvGrpSpPr/>
          <p:nvPr/>
        </p:nvGrpSpPr>
        <p:grpSpPr>
          <a:xfrm>
            <a:off x="1364174" y="4435779"/>
            <a:ext cx="995374" cy="327376"/>
            <a:chOff x="950371" y="4736015"/>
            <a:chExt cx="1327165" cy="436501"/>
          </a:xfrm>
        </p:grpSpPr>
        <p:grpSp>
          <p:nvGrpSpPr>
            <p:cNvPr id="2100" name="Google Shape;2100;p31"/>
            <p:cNvGrpSpPr/>
            <p:nvPr/>
          </p:nvGrpSpPr>
          <p:grpSpPr>
            <a:xfrm>
              <a:off x="951946" y="4736015"/>
              <a:ext cx="1325590" cy="436500"/>
              <a:chOff x="2118992" y="5088232"/>
              <a:chExt cx="2116204" cy="436500"/>
            </a:xfrm>
          </p:grpSpPr>
          <p:sp>
            <p:nvSpPr>
              <p:cNvPr id="2101" name="Google Shape;2101;p31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5" name="Google Shape;2105;p31"/>
            <p:cNvSpPr/>
            <p:nvPr/>
          </p:nvSpPr>
          <p:spPr>
            <a:xfrm>
              <a:off x="950371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1282329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7" name="Google Shape;2107;p31"/>
          <p:cNvCxnSpPr>
            <a:stCxn id="2066" idx="2"/>
            <a:endCxn id="2098" idx="2"/>
          </p:cNvCxnSpPr>
          <p:nvPr/>
        </p:nvCxnSpPr>
        <p:spPr>
          <a:xfrm rot="5400000">
            <a:off x="3550747" y="4576407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108" name="Google Shape;2108;p31"/>
          <p:cNvCxnSpPr>
            <a:stCxn id="2098" idx="0"/>
            <a:endCxn id="2066" idx="0"/>
          </p:cNvCxnSpPr>
          <p:nvPr/>
        </p:nvCxnSpPr>
        <p:spPr>
          <a:xfrm rot="-5400000">
            <a:off x="3550790" y="4248995"/>
            <a:ext cx="4800" cy="378300"/>
          </a:xfrm>
          <a:prstGeom prst="curvedConnector3">
            <a:avLst>
              <a:gd fmla="val 3671102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grpSp>
        <p:nvGrpSpPr>
          <p:cNvPr id="2109" name="Google Shape;2109;p31"/>
          <p:cNvGrpSpPr/>
          <p:nvPr/>
        </p:nvGrpSpPr>
        <p:grpSpPr>
          <a:xfrm>
            <a:off x="3398412" y="3790325"/>
            <a:ext cx="426283" cy="327375"/>
            <a:chOff x="3054274" y="3836401"/>
            <a:chExt cx="568377" cy="436500"/>
          </a:xfrm>
        </p:grpSpPr>
        <p:sp>
          <p:nvSpPr>
            <p:cNvPr id="2110" name="Google Shape;2110;p31"/>
            <p:cNvSpPr/>
            <p:nvPr/>
          </p:nvSpPr>
          <p:spPr>
            <a:xfrm>
              <a:off x="3054274" y="3836401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3451351" y="3836401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3489794" y="4007191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3" name="Google Shape;2113;p31"/>
          <p:cNvCxnSpPr>
            <a:stCxn id="2112" idx="4"/>
          </p:cNvCxnSpPr>
          <p:nvPr/>
        </p:nvCxnSpPr>
        <p:spPr>
          <a:xfrm flipH="1">
            <a:off x="2613177" y="3989518"/>
            <a:ext cx="1147200" cy="45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</p:cxnSp>
      <p:sp>
        <p:nvSpPr>
          <p:cNvPr id="2114" name="Google Shape;2114;p31"/>
          <p:cNvSpPr/>
          <p:nvPr/>
        </p:nvSpPr>
        <p:spPr>
          <a:xfrm>
            <a:off x="4172247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31"/>
          <p:cNvSpPr/>
          <p:nvPr/>
        </p:nvSpPr>
        <p:spPr>
          <a:xfrm>
            <a:off x="4597508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31"/>
          <p:cNvSpPr/>
          <p:nvPr/>
        </p:nvSpPr>
        <p:spPr>
          <a:xfrm>
            <a:off x="3745592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31"/>
          <p:cNvSpPr/>
          <p:nvPr/>
        </p:nvSpPr>
        <p:spPr>
          <a:xfrm>
            <a:off x="5024789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8" name="Google Shape;2118;p31"/>
          <p:cNvCxnSpPr>
            <a:stCxn id="2057" idx="4"/>
            <a:endCxn id="2101" idx="0"/>
          </p:cNvCxnSpPr>
          <p:nvPr/>
        </p:nvCxnSpPr>
        <p:spPr>
          <a:xfrm flipH="1">
            <a:off x="1489870" y="3600777"/>
            <a:ext cx="21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2119" name="Google Shape;2119;p31"/>
          <p:cNvGrpSpPr/>
          <p:nvPr/>
        </p:nvGrpSpPr>
        <p:grpSpPr>
          <a:xfrm>
            <a:off x="4823711" y="3600778"/>
            <a:ext cx="2162140" cy="839767"/>
            <a:chOff x="4907612" y="4801034"/>
            <a:chExt cx="2882854" cy="1119689"/>
          </a:xfrm>
        </p:grpSpPr>
        <p:cxnSp>
          <p:nvCxnSpPr>
            <p:cNvPr id="2120" name="Google Shape;2120;p31"/>
            <p:cNvCxnSpPr/>
            <p:nvPr/>
          </p:nvCxnSpPr>
          <p:spPr>
            <a:xfrm flipH="1">
              <a:off x="6349095" y="4807423"/>
              <a:ext cx="394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121" name="Google Shape;2121;p31"/>
            <p:cNvCxnSpPr/>
            <p:nvPr/>
          </p:nvCxnSpPr>
          <p:spPr>
            <a:xfrm flipH="1">
              <a:off x="4907612" y="4807423"/>
              <a:ext cx="12660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122" name="Google Shape;2122;p31"/>
            <p:cNvCxnSpPr>
              <a:stCxn id="2031" idx="4"/>
              <a:endCxn id="2081" idx="0"/>
            </p:cNvCxnSpPr>
            <p:nvPr/>
          </p:nvCxnSpPr>
          <p:spPr>
            <a:xfrm>
              <a:off x="7312266" y="4801034"/>
              <a:ext cx="478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2123" name="Google Shape;2123;p31"/>
          <p:cNvCxnSpPr>
            <a:stCxn id="2064" idx="4"/>
            <a:endCxn id="2066" idx="0"/>
          </p:cNvCxnSpPr>
          <p:nvPr/>
        </p:nvCxnSpPr>
        <p:spPr>
          <a:xfrm flipH="1">
            <a:off x="3742439" y="3600778"/>
            <a:ext cx="3651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24" name="Google Shape;21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" name="Google Shape;2129;p32"/>
          <p:cNvGrpSpPr/>
          <p:nvPr/>
        </p:nvGrpSpPr>
        <p:grpSpPr>
          <a:xfrm>
            <a:off x="4582840" y="2593043"/>
            <a:ext cx="1834920" cy="327375"/>
            <a:chOff x="3297351" y="4535446"/>
            <a:chExt cx="2446560" cy="436500"/>
          </a:xfrm>
        </p:grpSpPr>
        <p:sp>
          <p:nvSpPr>
            <p:cNvPr id="2130" name="Google Shape;2130;p32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1" name="Google Shape;2131;p32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132" name="Google Shape;2132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4" name="Google Shape;2134;p32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5" name="Google Shape;2135;p32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136" name="Google Shape;2136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8" name="Google Shape;2138;p32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2" name="Google Shape;2142;p32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143" name="Google Shape;2143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5" name="Google Shape;2145;p32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146" name="Google Shape;2146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8" name="Google Shape;2148;p32"/>
          <p:cNvGrpSpPr/>
          <p:nvPr/>
        </p:nvGrpSpPr>
        <p:grpSpPr>
          <a:xfrm>
            <a:off x="5709019" y="3401585"/>
            <a:ext cx="1834920" cy="327375"/>
            <a:chOff x="3297351" y="4535446"/>
            <a:chExt cx="2446560" cy="436500"/>
          </a:xfrm>
        </p:grpSpPr>
        <p:sp>
          <p:nvSpPr>
            <p:cNvPr id="2149" name="Google Shape;2149;p32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0" name="Google Shape;2150;p32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151" name="Google Shape;2151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3" name="Google Shape;2153;p32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4" name="Google Shape;2154;p32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155" name="Google Shape;2155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7" name="Google Shape;2157;p32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1" name="Google Shape;2161;p32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162" name="Google Shape;2162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4" name="Google Shape;2164;p32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165" name="Google Shape;2165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7" name="Google Shape;2167;p32"/>
          <p:cNvGrpSpPr/>
          <p:nvPr/>
        </p:nvGrpSpPr>
        <p:grpSpPr>
          <a:xfrm>
            <a:off x="3616013" y="3401585"/>
            <a:ext cx="1834920" cy="327375"/>
            <a:chOff x="3297351" y="4535446"/>
            <a:chExt cx="2446560" cy="436500"/>
          </a:xfrm>
        </p:grpSpPr>
        <p:sp>
          <p:nvSpPr>
            <p:cNvPr id="2168" name="Google Shape;2168;p32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9" name="Google Shape;2169;p32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170" name="Google Shape;2170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2" name="Google Shape;2172;p32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3" name="Google Shape;2173;p32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174" name="Google Shape;2174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6" name="Google Shape;2176;p32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0" name="Google Shape;2180;p32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181" name="Google Shape;2181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3" name="Google Shape;2183;p32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184" name="Google Shape;2184;p32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86" name="Google Shape;2186;p32"/>
          <p:cNvGrpSpPr/>
          <p:nvPr/>
        </p:nvGrpSpPr>
        <p:grpSpPr>
          <a:xfrm>
            <a:off x="3617847" y="4435782"/>
            <a:ext cx="994193" cy="327375"/>
            <a:chOff x="2118992" y="5088232"/>
            <a:chExt cx="2116204" cy="436500"/>
          </a:xfrm>
        </p:grpSpPr>
        <p:sp>
          <p:nvSpPr>
            <p:cNvPr id="2187" name="Google Shape;2187;p32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1" name="Google Shape;2191;p32"/>
          <p:cNvGrpSpPr/>
          <p:nvPr/>
        </p:nvGrpSpPr>
        <p:grpSpPr>
          <a:xfrm>
            <a:off x="4699057" y="4435782"/>
            <a:ext cx="994193" cy="327375"/>
            <a:chOff x="2118992" y="5088232"/>
            <a:chExt cx="2116204" cy="436500"/>
          </a:xfrm>
        </p:grpSpPr>
        <p:sp>
          <p:nvSpPr>
            <p:cNvPr id="2192" name="Google Shape;2192;p32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6" name="Google Shape;2196;p32"/>
          <p:cNvGrpSpPr/>
          <p:nvPr/>
        </p:nvGrpSpPr>
        <p:grpSpPr>
          <a:xfrm>
            <a:off x="5780268" y="4435782"/>
            <a:ext cx="994193" cy="327375"/>
            <a:chOff x="2118992" y="5088232"/>
            <a:chExt cx="2116204" cy="436500"/>
          </a:xfrm>
        </p:grpSpPr>
        <p:sp>
          <p:nvSpPr>
            <p:cNvPr id="2197" name="Google Shape;2197;p32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1" name="Google Shape;2201;p32"/>
          <p:cNvGrpSpPr/>
          <p:nvPr/>
        </p:nvGrpSpPr>
        <p:grpSpPr>
          <a:xfrm>
            <a:off x="6861478" y="4435782"/>
            <a:ext cx="994193" cy="327375"/>
            <a:chOff x="2118992" y="5088232"/>
            <a:chExt cx="2116204" cy="436500"/>
          </a:xfrm>
        </p:grpSpPr>
        <p:sp>
          <p:nvSpPr>
            <p:cNvPr id="2202" name="Google Shape;2202;p32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6" name="Google Shape;2206;p32"/>
          <p:cNvCxnSpPr/>
          <p:nvPr/>
        </p:nvCxnSpPr>
        <p:spPr>
          <a:xfrm>
            <a:off x="2235232" y="4435782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07" name="Google Shape;2207;p32"/>
          <p:cNvCxnSpPr/>
          <p:nvPr/>
        </p:nvCxnSpPr>
        <p:spPr>
          <a:xfrm flipH="1" rot="10800000">
            <a:off x="4492487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08" name="Google Shape;2208;p32"/>
          <p:cNvCxnSpPr/>
          <p:nvPr/>
        </p:nvCxnSpPr>
        <p:spPr>
          <a:xfrm flipH="1" rot="10800000">
            <a:off x="557369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09" name="Google Shape;2209;p32"/>
          <p:cNvCxnSpPr/>
          <p:nvPr/>
        </p:nvCxnSpPr>
        <p:spPr>
          <a:xfrm flipH="1" rot="10800000">
            <a:off x="6654908" y="4431245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10" name="Google Shape;2210;p32"/>
          <p:cNvCxnSpPr/>
          <p:nvPr/>
        </p:nvCxnSpPr>
        <p:spPr>
          <a:xfrm rot="10800000">
            <a:off x="2235139" y="4763057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11" name="Google Shape;2211;p32"/>
          <p:cNvCxnSpPr/>
          <p:nvPr/>
        </p:nvCxnSpPr>
        <p:spPr>
          <a:xfrm flipH="1">
            <a:off x="449236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12" name="Google Shape;2212;p32"/>
          <p:cNvCxnSpPr/>
          <p:nvPr/>
        </p:nvCxnSpPr>
        <p:spPr>
          <a:xfrm flipH="1">
            <a:off x="5573573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13" name="Google Shape;2213;p32"/>
          <p:cNvCxnSpPr/>
          <p:nvPr/>
        </p:nvCxnSpPr>
        <p:spPr>
          <a:xfrm flipH="1">
            <a:off x="6654784" y="4758331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2214" name="Google Shape;2214;p32"/>
          <p:cNvSpPr txBox="1"/>
          <p:nvPr/>
        </p:nvSpPr>
        <p:spPr>
          <a:xfrm>
            <a:off x="7151276" y="4258835"/>
            <a:ext cx="739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5" name="Google Shape;2215;p32"/>
          <p:cNvGrpSpPr/>
          <p:nvPr/>
        </p:nvGrpSpPr>
        <p:grpSpPr>
          <a:xfrm>
            <a:off x="2494297" y="4440545"/>
            <a:ext cx="994193" cy="327375"/>
            <a:chOff x="2118992" y="5088232"/>
            <a:chExt cx="2116204" cy="436500"/>
          </a:xfrm>
        </p:grpSpPr>
        <p:sp>
          <p:nvSpPr>
            <p:cNvPr id="2216" name="Google Shape;2216;p32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0" name="Google Shape;2220;p32"/>
          <p:cNvGrpSpPr/>
          <p:nvPr/>
        </p:nvGrpSpPr>
        <p:grpSpPr>
          <a:xfrm>
            <a:off x="1364174" y="4435779"/>
            <a:ext cx="995374" cy="327376"/>
            <a:chOff x="950371" y="4736015"/>
            <a:chExt cx="1327165" cy="436501"/>
          </a:xfrm>
        </p:grpSpPr>
        <p:grpSp>
          <p:nvGrpSpPr>
            <p:cNvPr id="2221" name="Google Shape;2221;p32"/>
            <p:cNvGrpSpPr/>
            <p:nvPr/>
          </p:nvGrpSpPr>
          <p:grpSpPr>
            <a:xfrm>
              <a:off x="951946" y="4736015"/>
              <a:ext cx="1325590" cy="436500"/>
              <a:chOff x="2118992" y="5088232"/>
              <a:chExt cx="2116204" cy="436500"/>
            </a:xfrm>
          </p:grpSpPr>
          <p:sp>
            <p:nvSpPr>
              <p:cNvPr id="2222" name="Google Shape;2222;p32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6" name="Google Shape;2226;p32"/>
            <p:cNvSpPr/>
            <p:nvPr/>
          </p:nvSpPr>
          <p:spPr>
            <a:xfrm>
              <a:off x="950371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1282329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8" name="Google Shape;2228;p32"/>
          <p:cNvCxnSpPr>
            <a:stCxn id="2187" idx="2"/>
            <a:endCxn id="2219" idx="2"/>
          </p:cNvCxnSpPr>
          <p:nvPr/>
        </p:nvCxnSpPr>
        <p:spPr>
          <a:xfrm rot="5400000">
            <a:off x="3550747" y="4576407"/>
            <a:ext cx="4800" cy="378300"/>
          </a:xfrm>
          <a:prstGeom prst="curvedConnector3">
            <a:avLst>
              <a:gd fmla="val 252458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229" name="Google Shape;2229;p32"/>
          <p:cNvCxnSpPr>
            <a:stCxn id="2219" idx="0"/>
            <a:endCxn id="2187" idx="0"/>
          </p:cNvCxnSpPr>
          <p:nvPr/>
        </p:nvCxnSpPr>
        <p:spPr>
          <a:xfrm rot="-5400000">
            <a:off x="3550790" y="4248995"/>
            <a:ext cx="4800" cy="378300"/>
          </a:xfrm>
          <a:prstGeom prst="curvedConnector3">
            <a:avLst>
              <a:gd fmla="val -21979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grpSp>
        <p:nvGrpSpPr>
          <p:cNvPr id="2230" name="Google Shape;2230;p32"/>
          <p:cNvGrpSpPr/>
          <p:nvPr/>
        </p:nvGrpSpPr>
        <p:grpSpPr>
          <a:xfrm>
            <a:off x="3398412" y="3790325"/>
            <a:ext cx="426283" cy="327375"/>
            <a:chOff x="3054274" y="3836401"/>
            <a:chExt cx="568377" cy="436500"/>
          </a:xfrm>
        </p:grpSpPr>
        <p:sp>
          <p:nvSpPr>
            <p:cNvPr id="2231" name="Google Shape;2231;p32"/>
            <p:cNvSpPr/>
            <p:nvPr/>
          </p:nvSpPr>
          <p:spPr>
            <a:xfrm>
              <a:off x="3054274" y="3836401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3451351" y="3836401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3489794" y="4007191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4" name="Google Shape;2234;p32"/>
          <p:cNvCxnSpPr>
            <a:stCxn id="2233" idx="4"/>
          </p:cNvCxnSpPr>
          <p:nvPr/>
        </p:nvCxnSpPr>
        <p:spPr>
          <a:xfrm flipH="1">
            <a:off x="2613177" y="3989518"/>
            <a:ext cx="1147200" cy="45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</p:cxnSp>
      <p:sp>
        <p:nvSpPr>
          <p:cNvPr id="2235" name="Google Shape;2235;p32"/>
          <p:cNvSpPr/>
          <p:nvPr/>
        </p:nvSpPr>
        <p:spPr>
          <a:xfrm>
            <a:off x="3745592" y="3399415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6" name="Google Shape;2236;p32"/>
          <p:cNvCxnSpPr>
            <a:stCxn id="2178" idx="4"/>
            <a:endCxn id="2222" idx="0"/>
          </p:cNvCxnSpPr>
          <p:nvPr/>
        </p:nvCxnSpPr>
        <p:spPr>
          <a:xfrm flipH="1">
            <a:off x="1489870" y="3600777"/>
            <a:ext cx="21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2237" name="Google Shape;2237;p32"/>
          <p:cNvGrpSpPr/>
          <p:nvPr/>
        </p:nvGrpSpPr>
        <p:grpSpPr>
          <a:xfrm>
            <a:off x="4823711" y="3600778"/>
            <a:ext cx="2162140" cy="839767"/>
            <a:chOff x="4907612" y="4801034"/>
            <a:chExt cx="2882854" cy="1119689"/>
          </a:xfrm>
        </p:grpSpPr>
        <p:cxnSp>
          <p:nvCxnSpPr>
            <p:cNvPr id="2238" name="Google Shape;2238;p32"/>
            <p:cNvCxnSpPr/>
            <p:nvPr/>
          </p:nvCxnSpPr>
          <p:spPr>
            <a:xfrm flipH="1">
              <a:off x="6349095" y="4807423"/>
              <a:ext cx="394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39" name="Google Shape;2239;p32"/>
            <p:cNvCxnSpPr/>
            <p:nvPr/>
          </p:nvCxnSpPr>
          <p:spPr>
            <a:xfrm flipH="1">
              <a:off x="4907612" y="4807423"/>
              <a:ext cx="12660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240" name="Google Shape;2240;p32"/>
            <p:cNvCxnSpPr>
              <a:stCxn id="2152" idx="4"/>
              <a:endCxn id="2202" idx="0"/>
            </p:cNvCxnSpPr>
            <p:nvPr/>
          </p:nvCxnSpPr>
          <p:spPr>
            <a:xfrm>
              <a:off x="7312266" y="4801034"/>
              <a:ext cx="478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2241" name="Google Shape;2241;p32"/>
          <p:cNvCxnSpPr>
            <a:stCxn id="2185" idx="4"/>
            <a:endCxn id="2187" idx="0"/>
          </p:cNvCxnSpPr>
          <p:nvPr/>
        </p:nvCxnSpPr>
        <p:spPr>
          <a:xfrm flipH="1">
            <a:off x="3742439" y="3600778"/>
            <a:ext cx="3651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42" name="Google Shape;2242;p32"/>
          <p:cNvCxnSpPr>
            <a:stCxn id="2140" idx="4"/>
            <a:endCxn id="2177" idx="0"/>
          </p:cNvCxnSpPr>
          <p:nvPr/>
        </p:nvCxnSpPr>
        <p:spPr>
          <a:xfrm flipH="1">
            <a:off x="3680397" y="2792235"/>
            <a:ext cx="966600" cy="609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243" name="Google Shape;2243;p32"/>
          <p:cNvCxnSpPr>
            <a:stCxn id="2147" idx="4"/>
            <a:endCxn id="2158" idx="0"/>
          </p:cNvCxnSpPr>
          <p:nvPr/>
        </p:nvCxnSpPr>
        <p:spPr>
          <a:xfrm>
            <a:off x="5074366" y="2792236"/>
            <a:ext cx="699000" cy="609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44" name="Google Shape;2244;p32"/>
          <p:cNvSpPr txBox="1"/>
          <p:nvPr>
            <p:ph idx="1" type="body"/>
          </p:nvPr>
        </p:nvSpPr>
        <p:spPr>
          <a:xfrm>
            <a:off x="270000" y="1056475"/>
            <a:ext cx="85206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147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inner node is full, split the inner node into two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middle key up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119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Inner nodes don’t contain any data, so there’s no point copying the key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44144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5" name="Google Shape;2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0" name="Google Shape;2250;p33"/>
          <p:cNvGrpSpPr/>
          <p:nvPr/>
        </p:nvGrpSpPr>
        <p:grpSpPr>
          <a:xfrm>
            <a:off x="4574415" y="2589468"/>
            <a:ext cx="1834920" cy="327375"/>
            <a:chOff x="3297351" y="4535446"/>
            <a:chExt cx="2446560" cy="436500"/>
          </a:xfrm>
        </p:grpSpPr>
        <p:sp>
          <p:nvSpPr>
            <p:cNvPr id="2251" name="Google Shape;2251;p33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2" name="Google Shape;2252;p33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253" name="Google Shape;2253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5" name="Google Shape;2255;p33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6" name="Google Shape;2256;p33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257" name="Google Shape;2257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9" name="Google Shape;2259;p33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3" name="Google Shape;2263;p33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264" name="Google Shape;2264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6" name="Google Shape;2266;p33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267" name="Google Shape;2267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9" name="Google Shape;2269;p33"/>
          <p:cNvGrpSpPr/>
          <p:nvPr/>
        </p:nvGrpSpPr>
        <p:grpSpPr>
          <a:xfrm>
            <a:off x="5684819" y="3398035"/>
            <a:ext cx="1834920" cy="327375"/>
            <a:chOff x="3297351" y="4535446"/>
            <a:chExt cx="2446560" cy="436500"/>
          </a:xfrm>
        </p:grpSpPr>
        <p:sp>
          <p:nvSpPr>
            <p:cNvPr id="2270" name="Google Shape;2270;p33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1" name="Google Shape;2271;p33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272" name="Google Shape;2272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4" name="Google Shape;2274;p33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5" name="Google Shape;2275;p33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276" name="Google Shape;2276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8" name="Google Shape;2278;p33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2" name="Google Shape;2282;p33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283" name="Google Shape;2283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5" name="Google Shape;2285;p33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286" name="Google Shape;2286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88" name="Google Shape;2288;p33"/>
          <p:cNvGrpSpPr/>
          <p:nvPr/>
        </p:nvGrpSpPr>
        <p:grpSpPr>
          <a:xfrm>
            <a:off x="3607588" y="3398010"/>
            <a:ext cx="1834920" cy="327375"/>
            <a:chOff x="3297351" y="4535446"/>
            <a:chExt cx="2446560" cy="436500"/>
          </a:xfrm>
        </p:grpSpPr>
        <p:sp>
          <p:nvSpPr>
            <p:cNvPr id="2289" name="Google Shape;2289;p33"/>
            <p:cNvSpPr/>
            <p:nvPr/>
          </p:nvSpPr>
          <p:spPr>
            <a:xfrm>
              <a:off x="4038830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0" name="Google Shape;2290;p33"/>
            <p:cNvGrpSpPr/>
            <p:nvPr/>
          </p:nvGrpSpPr>
          <p:grpSpPr>
            <a:xfrm>
              <a:off x="4435977" y="4535446"/>
              <a:ext cx="171212" cy="436500"/>
              <a:chOff x="4378187" y="2787590"/>
              <a:chExt cx="229200" cy="436500"/>
            </a:xfrm>
          </p:grpSpPr>
          <p:sp>
            <p:nvSpPr>
              <p:cNvPr id="2291" name="Google Shape;2291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3" name="Google Shape;2293;p33"/>
            <p:cNvSpPr/>
            <p:nvPr/>
          </p:nvSpPr>
          <p:spPr>
            <a:xfrm>
              <a:off x="4605844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4" name="Google Shape;2294;p33"/>
            <p:cNvGrpSpPr/>
            <p:nvPr/>
          </p:nvGrpSpPr>
          <p:grpSpPr>
            <a:xfrm>
              <a:off x="5002991" y="4535446"/>
              <a:ext cx="171212" cy="436500"/>
              <a:chOff x="4378187" y="2787590"/>
              <a:chExt cx="229200" cy="436500"/>
            </a:xfrm>
          </p:grpSpPr>
          <p:sp>
            <p:nvSpPr>
              <p:cNvPr id="2295" name="Google Shape;2295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7" name="Google Shape;2297;p33"/>
            <p:cNvSpPr/>
            <p:nvPr/>
          </p:nvSpPr>
          <p:spPr>
            <a:xfrm>
              <a:off x="3469955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3"/>
            <p:cNvSpPr/>
            <p:nvPr/>
          </p:nvSpPr>
          <p:spPr>
            <a:xfrm>
              <a:off x="3297351" y="4535446"/>
              <a:ext cx="171300" cy="436500"/>
            </a:xfrm>
            <a:prstGeom prst="rect">
              <a:avLst/>
            </a:prstGeom>
            <a:solidFill>
              <a:srgbClr val="B48AFD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3"/>
            <p:cNvSpPr/>
            <p:nvPr/>
          </p:nvSpPr>
          <p:spPr>
            <a:xfrm>
              <a:off x="3335794" y="4706235"/>
              <a:ext cx="94200" cy="948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3"/>
            <p:cNvSpPr/>
            <p:nvPr/>
          </p:nvSpPr>
          <p:spPr>
            <a:xfrm>
              <a:off x="5175551" y="4535446"/>
              <a:ext cx="395700" cy="436500"/>
            </a:xfrm>
            <a:prstGeom prst="rect">
              <a:avLst/>
            </a:prstGeom>
            <a:solidFill>
              <a:srgbClr val="7030A0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1" name="Google Shape;2301;p33"/>
            <p:cNvGrpSpPr/>
            <p:nvPr/>
          </p:nvGrpSpPr>
          <p:grpSpPr>
            <a:xfrm>
              <a:off x="5572699" y="4535446"/>
              <a:ext cx="171212" cy="436500"/>
              <a:chOff x="4378187" y="2787590"/>
              <a:chExt cx="229200" cy="436500"/>
            </a:xfrm>
          </p:grpSpPr>
          <p:sp>
            <p:nvSpPr>
              <p:cNvPr id="2302" name="Google Shape;2302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4" name="Google Shape;2304;p33"/>
            <p:cNvGrpSpPr/>
            <p:nvPr/>
          </p:nvGrpSpPr>
          <p:grpSpPr>
            <a:xfrm>
              <a:off x="3867103" y="4535446"/>
              <a:ext cx="171212" cy="436500"/>
              <a:chOff x="4378187" y="2787590"/>
              <a:chExt cx="229200" cy="436500"/>
            </a:xfrm>
          </p:grpSpPr>
          <p:sp>
            <p:nvSpPr>
              <p:cNvPr id="2305" name="Google Shape;2305;p33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33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0" spcFirstLastPara="1" rIns="0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07" name="Google Shape;2307;p33"/>
          <p:cNvGrpSpPr/>
          <p:nvPr/>
        </p:nvGrpSpPr>
        <p:grpSpPr>
          <a:xfrm>
            <a:off x="3609422" y="4432207"/>
            <a:ext cx="994193" cy="327375"/>
            <a:chOff x="2118992" y="5088232"/>
            <a:chExt cx="2116204" cy="436500"/>
          </a:xfrm>
        </p:grpSpPr>
        <p:sp>
          <p:nvSpPr>
            <p:cNvPr id="2308" name="Google Shape;2308;p33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33"/>
          <p:cNvGrpSpPr/>
          <p:nvPr/>
        </p:nvGrpSpPr>
        <p:grpSpPr>
          <a:xfrm>
            <a:off x="4690632" y="4432207"/>
            <a:ext cx="994193" cy="327375"/>
            <a:chOff x="2118992" y="5088232"/>
            <a:chExt cx="2116204" cy="436500"/>
          </a:xfrm>
        </p:grpSpPr>
        <p:sp>
          <p:nvSpPr>
            <p:cNvPr id="2313" name="Google Shape;2313;p33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7" name="Google Shape;2317;p33"/>
          <p:cNvGrpSpPr/>
          <p:nvPr/>
        </p:nvGrpSpPr>
        <p:grpSpPr>
          <a:xfrm>
            <a:off x="5771843" y="4432207"/>
            <a:ext cx="994193" cy="327375"/>
            <a:chOff x="2118992" y="5088232"/>
            <a:chExt cx="2116204" cy="436500"/>
          </a:xfrm>
        </p:grpSpPr>
        <p:sp>
          <p:nvSpPr>
            <p:cNvPr id="2318" name="Google Shape;2318;p33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2" name="Google Shape;2322;p33"/>
          <p:cNvGrpSpPr/>
          <p:nvPr/>
        </p:nvGrpSpPr>
        <p:grpSpPr>
          <a:xfrm>
            <a:off x="6853053" y="4432207"/>
            <a:ext cx="994193" cy="327375"/>
            <a:chOff x="2118992" y="5088232"/>
            <a:chExt cx="2116204" cy="436500"/>
          </a:xfrm>
        </p:grpSpPr>
        <p:sp>
          <p:nvSpPr>
            <p:cNvPr id="2323" name="Google Shape;2323;p33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27" name="Google Shape;2327;p33"/>
          <p:cNvCxnSpPr/>
          <p:nvPr/>
        </p:nvCxnSpPr>
        <p:spPr>
          <a:xfrm>
            <a:off x="2226807" y="4432207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28" name="Google Shape;2328;p33"/>
          <p:cNvCxnSpPr/>
          <p:nvPr/>
        </p:nvCxnSpPr>
        <p:spPr>
          <a:xfrm flipH="1" rot="10800000">
            <a:off x="4484062" y="4427670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29" name="Google Shape;2329;p33"/>
          <p:cNvCxnSpPr/>
          <p:nvPr/>
        </p:nvCxnSpPr>
        <p:spPr>
          <a:xfrm flipH="1" rot="10800000">
            <a:off x="5565273" y="4427670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30" name="Google Shape;2330;p33"/>
          <p:cNvCxnSpPr/>
          <p:nvPr/>
        </p:nvCxnSpPr>
        <p:spPr>
          <a:xfrm flipH="1" rot="10800000">
            <a:off x="6646483" y="4427670"/>
            <a:ext cx="336000" cy="93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31" name="Google Shape;2331;p33"/>
          <p:cNvCxnSpPr/>
          <p:nvPr/>
        </p:nvCxnSpPr>
        <p:spPr>
          <a:xfrm rot="10800000">
            <a:off x="2226714" y="4759482"/>
            <a:ext cx="383700" cy="48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32" name="Google Shape;2332;p33"/>
          <p:cNvCxnSpPr/>
          <p:nvPr/>
        </p:nvCxnSpPr>
        <p:spPr>
          <a:xfrm flipH="1">
            <a:off x="4483938" y="4754756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33" name="Google Shape;2333;p33"/>
          <p:cNvCxnSpPr/>
          <p:nvPr/>
        </p:nvCxnSpPr>
        <p:spPr>
          <a:xfrm flipH="1">
            <a:off x="5565148" y="4754756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34" name="Google Shape;2334;p33"/>
          <p:cNvCxnSpPr/>
          <p:nvPr/>
        </p:nvCxnSpPr>
        <p:spPr>
          <a:xfrm flipH="1">
            <a:off x="6646359" y="4754756"/>
            <a:ext cx="336000" cy="9600"/>
          </a:xfrm>
          <a:prstGeom prst="curvedConnector3">
            <a:avLst>
              <a:gd fmla="val 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2335" name="Google Shape;2335;p33"/>
          <p:cNvSpPr txBox="1"/>
          <p:nvPr/>
        </p:nvSpPr>
        <p:spPr>
          <a:xfrm>
            <a:off x="7142851" y="4255260"/>
            <a:ext cx="739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6" name="Google Shape;2336;p33"/>
          <p:cNvGrpSpPr/>
          <p:nvPr/>
        </p:nvGrpSpPr>
        <p:grpSpPr>
          <a:xfrm>
            <a:off x="2485872" y="4436970"/>
            <a:ext cx="994193" cy="327375"/>
            <a:chOff x="2118992" y="5088232"/>
            <a:chExt cx="2116204" cy="436500"/>
          </a:xfrm>
        </p:grpSpPr>
        <p:sp>
          <p:nvSpPr>
            <p:cNvPr id="2337" name="Google Shape;2337;p33"/>
            <p:cNvSpPr/>
            <p:nvPr/>
          </p:nvSpPr>
          <p:spPr>
            <a:xfrm>
              <a:off x="2118992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264890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3175483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3705396" y="5088232"/>
              <a:ext cx="529800" cy="436500"/>
            </a:xfrm>
            <a:prstGeom prst="rect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38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33"/>
          <p:cNvGrpSpPr/>
          <p:nvPr/>
        </p:nvGrpSpPr>
        <p:grpSpPr>
          <a:xfrm>
            <a:off x="1355749" y="4432204"/>
            <a:ext cx="995374" cy="327376"/>
            <a:chOff x="950371" y="4736015"/>
            <a:chExt cx="1327165" cy="436501"/>
          </a:xfrm>
        </p:grpSpPr>
        <p:grpSp>
          <p:nvGrpSpPr>
            <p:cNvPr id="2342" name="Google Shape;2342;p33"/>
            <p:cNvGrpSpPr/>
            <p:nvPr/>
          </p:nvGrpSpPr>
          <p:grpSpPr>
            <a:xfrm>
              <a:off x="951946" y="4736015"/>
              <a:ext cx="1325590" cy="436500"/>
              <a:chOff x="2118992" y="5088232"/>
              <a:chExt cx="2116204" cy="436500"/>
            </a:xfrm>
          </p:grpSpPr>
          <p:sp>
            <p:nvSpPr>
              <p:cNvPr id="2343" name="Google Shape;2343;p33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33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6470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7" name="Google Shape;2347;p33"/>
            <p:cNvSpPr/>
            <p:nvPr/>
          </p:nvSpPr>
          <p:spPr>
            <a:xfrm>
              <a:off x="950371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282329" y="4736016"/>
              <a:ext cx="332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3*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9" name="Google Shape;2349;p33"/>
          <p:cNvCxnSpPr>
            <a:stCxn id="2308" idx="2"/>
            <a:endCxn id="2340" idx="2"/>
          </p:cNvCxnSpPr>
          <p:nvPr/>
        </p:nvCxnSpPr>
        <p:spPr>
          <a:xfrm rot="5400000">
            <a:off x="3542322" y="4572832"/>
            <a:ext cx="4800" cy="378300"/>
          </a:xfrm>
          <a:prstGeom prst="curvedConnector3">
            <a:avLst>
              <a:gd fmla="val -15223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2350" name="Google Shape;2350;p33"/>
          <p:cNvCxnSpPr>
            <a:stCxn id="2340" idx="0"/>
            <a:endCxn id="2308" idx="0"/>
          </p:cNvCxnSpPr>
          <p:nvPr/>
        </p:nvCxnSpPr>
        <p:spPr>
          <a:xfrm rot="-5400000">
            <a:off x="3542365" y="4245420"/>
            <a:ext cx="4800" cy="378300"/>
          </a:xfrm>
          <a:prstGeom prst="curvedConnector3">
            <a:avLst>
              <a:gd fmla="val 143646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2351" name="Google Shape;2351;p33"/>
          <p:cNvSpPr/>
          <p:nvPr/>
        </p:nvSpPr>
        <p:spPr>
          <a:xfrm>
            <a:off x="4161392" y="3398027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2" name="Google Shape;2352;p33"/>
          <p:cNvCxnSpPr>
            <a:stCxn id="2299" idx="4"/>
            <a:endCxn id="2343" idx="0"/>
          </p:cNvCxnSpPr>
          <p:nvPr/>
        </p:nvCxnSpPr>
        <p:spPr>
          <a:xfrm flipH="1">
            <a:off x="1481445" y="3597202"/>
            <a:ext cx="21903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2353" name="Google Shape;2353;p33"/>
          <p:cNvGrpSpPr/>
          <p:nvPr/>
        </p:nvGrpSpPr>
        <p:grpSpPr>
          <a:xfrm>
            <a:off x="4815286" y="3597228"/>
            <a:ext cx="2162115" cy="839742"/>
            <a:chOff x="4907612" y="4801067"/>
            <a:chExt cx="2882820" cy="1119656"/>
          </a:xfrm>
        </p:grpSpPr>
        <p:cxnSp>
          <p:nvCxnSpPr>
            <p:cNvPr id="2354" name="Google Shape;2354;p33"/>
            <p:cNvCxnSpPr/>
            <p:nvPr/>
          </p:nvCxnSpPr>
          <p:spPr>
            <a:xfrm flipH="1">
              <a:off x="6349095" y="4807423"/>
              <a:ext cx="394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55" name="Google Shape;2355;p33"/>
            <p:cNvCxnSpPr/>
            <p:nvPr/>
          </p:nvCxnSpPr>
          <p:spPr>
            <a:xfrm flipH="1">
              <a:off x="4907612" y="4807423"/>
              <a:ext cx="12660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356" name="Google Shape;2356;p33"/>
            <p:cNvCxnSpPr>
              <a:stCxn id="2273" idx="4"/>
              <a:endCxn id="2323" idx="0"/>
            </p:cNvCxnSpPr>
            <p:nvPr/>
          </p:nvCxnSpPr>
          <p:spPr>
            <a:xfrm>
              <a:off x="7291232" y="4801067"/>
              <a:ext cx="499200" cy="1113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2357" name="Google Shape;2357;p33"/>
          <p:cNvCxnSpPr>
            <a:stCxn id="2261" idx="4"/>
            <a:endCxn id="2298" idx="0"/>
          </p:cNvCxnSpPr>
          <p:nvPr/>
        </p:nvCxnSpPr>
        <p:spPr>
          <a:xfrm flipH="1">
            <a:off x="3671972" y="2788660"/>
            <a:ext cx="966600" cy="609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58" name="Google Shape;2358;p33"/>
          <p:cNvCxnSpPr>
            <a:stCxn id="2268" idx="4"/>
            <a:endCxn id="2279" idx="0"/>
          </p:cNvCxnSpPr>
          <p:nvPr/>
        </p:nvCxnSpPr>
        <p:spPr>
          <a:xfrm>
            <a:off x="5065941" y="2788661"/>
            <a:ext cx="683100" cy="609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59" name="Google Shape;2359;p33"/>
          <p:cNvCxnSpPr>
            <a:stCxn id="2292" idx="4"/>
            <a:endCxn id="2308" idx="0"/>
          </p:cNvCxnSpPr>
          <p:nvPr/>
        </p:nvCxnSpPr>
        <p:spPr>
          <a:xfrm flipH="1">
            <a:off x="3733770" y="3597203"/>
            <a:ext cx="792000" cy="8349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60" name="Google Shape;2360;p33"/>
          <p:cNvSpPr/>
          <p:nvPr/>
        </p:nvSpPr>
        <p:spPr>
          <a:xfrm>
            <a:off x="3733767" y="3398027"/>
            <a:ext cx="296700" cy="327300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1" name="Google Shape;2361;p33"/>
          <p:cNvCxnSpPr>
            <a:stCxn id="2306" idx="4"/>
            <a:endCxn id="2337" idx="0"/>
          </p:cNvCxnSpPr>
          <p:nvPr/>
        </p:nvCxnSpPr>
        <p:spPr>
          <a:xfrm flipH="1">
            <a:off x="2610214" y="3597203"/>
            <a:ext cx="1488900" cy="839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</p:cxnSp>
      <p:sp>
        <p:nvSpPr>
          <p:cNvPr id="2362" name="Google Shape;23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 8</a:t>
            </a:r>
            <a:endParaRPr sz="3000"/>
          </a:p>
        </p:txBody>
      </p:sp>
      <p:sp>
        <p:nvSpPr>
          <p:cNvPr id="2363" name="Google Shape;2363;p33"/>
          <p:cNvSpPr txBox="1"/>
          <p:nvPr>
            <p:ph idx="1" type="body"/>
          </p:nvPr>
        </p:nvSpPr>
        <p:spPr>
          <a:xfrm>
            <a:off x="270000" y="1056475"/>
            <a:ext cx="85206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inner node is full, split the inner node into two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the middle key up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369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–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Inner nodes don’t contain any data, so there’s no point copying the key 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56862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1851"/>
              <a:buNone/>
            </a:pPr>
            <a:r>
              <a:rPr lang="en" sz="3000"/>
              <a:t>B+ trees: insertion</a:t>
            </a:r>
            <a:endParaRPr sz="3000"/>
          </a:p>
        </p:txBody>
      </p:sp>
      <p:sp>
        <p:nvSpPr>
          <p:cNvPr id="2369" name="Google Shape;2369;p34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Find correct leaf L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Put data entry into L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L has enough space, we’re done!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Otherwise, split L into two nodes: L and L</a:t>
            </a:r>
            <a:r>
              <a:rPr baseline="-25000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Copy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up middle key to inner node and add references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inner node is full, split the inner node into two, and </a:t>
            </a:r>
            <a:r>
              <a:rPr b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up middle key; repeat as needed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•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Splits “grow” tree; splitting root increases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height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of tree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671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Proxima Nova"/>
              <a:buChar char="–"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height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= distance from root to leaf (0 if only one leaf)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72043"/>
              <a:buNone/>
            </a:pPr>
            <a:r>
              <a:t/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35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maximum number of insertions we can do without changing the height of the tree?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5" name="Google Shape;23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500" y="2427725"/>
            <a:ext cx="636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6" name="Google Shape;23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#1a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36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maximum number of insertions we can do without changing the height of the tree?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12. We could insert 12, 25, 44, 73, 74, 75, 76, 77, 78, 79, 80, 81.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2" name="Google Shape;23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650" y="2571750"/>
            <a:ext cx="636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#1a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37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maximum number of insertions we can do without changing the height of the tree?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More generally: assuming duplicates are allowed (or keys are not constrained to be integers), you can find the max number of keys a tree of the same height/order can store, and subtract the current number of keys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9" name="Google Shape;23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#1a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Worksheet #1a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95" name="Google Shape;23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Maximum number of data entries a B+ tree with height </a:t>
            </a:r>
            <a:r>
              <a:rPr i="1" lang="en" sz="2200">
                <a:solidFill>
                  <a:srgbClr val="FF0000"/>
                </a:solidFill>
              </a:rPr>
              <a:t>h</a:t>
            </a:r>
            <a:r>
              <a:rPr lang="en" sz="2200">
                <a:solidFill>
                  <a:srgbClr val="FF0000"/>
                </a:solidFill>
              </a:rPr>
              <a:t> can hold: (2d * (2d+1)^h)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each inner node for every level has a maximum fanout of (2d+1)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each inner node can contain a maximum of 2d data entries</a:t>
            </a:r>
            <a:endParaRPr sz="22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(2 * d) * (2 * d+ 1)</a:t>
            </a:r>
            <a:r>
              <a:rPr baseline="30000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(2 * 1) * (2 * 1 + 1)</a:t>
            </a:r>
            <a:r>
              <a:rPr baseline="30000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18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18 (max) - 6 (number of values in tree given) = 12 inserts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9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minimum number of keys you could insert to change the height of the tree?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1" name="Google Shape;24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500" y="2427725"/>
            <a:ext cx="636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2" name="Google Shape;24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Indices</a:t>
            </a:r>
            <a:endParaRPr sz="3000"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structure to allow for </a:t>
            </a:r>
            <a:r>
              <a:rPr lang="en" sz="2400">
                <a:solidFill>
                  <a:schemeClr val="accent5"/>
                </a:solidFill>
              </a:rPr>
              <a:t>fast lookup</a:t>
            </a:r>
            <a:r>
              <a:rPr lang="en" sz="2400"/>
              <a:t> on some </a:t>
            </a:r>
            <a:r>
              <a:rPr lang="en" sz="2400">
                <a:solidFill>
                  <a:schemeClr val="accent5"/>
                </a:solidFill>
              </a:rPr>
              <a:t>search key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Lookup could be equality, 1D range, 2D range, etc.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key is a subset of columns, may not be unique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Index may store pointers to heap file (i.e. &lt;key, recordId&gt;) or entire records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minimum number of keys you could insert to change the height of the tree?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You could insert 1, 4, 5.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8" name="Google Shape;24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500" y="2503925"/>
            <a:ext cx="636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9" name="Google Shape;24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4" name="Google Shape;2414;p41"/>
          <p:cNvCxnSpPr>
            <a:stCxn id="2415" idx="1"/>
            <a:endCxn id="2416" idx="0"/>
          </p:cNvCxnSpPr>
          <p:nvPr/>
        </p:nvCxnSpPr>
        <p:spPr>
          <a:xfrm flipH="1">
            <a:off x="3928275" y="2165325"/>
            <a:ext cx="48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7" name="Google Shape;2417;p41"/>
          <p:cNvCxnSpPr>
            <a:stCxn id="2418" idx="1"/>
            <a:endCxn id="2419" idx="0"/>
          </p:cNvCxnSpPr>
          <p:nvPr/>
        </p:nvCxnSpPr>
        <p:spPr>
          <a:xfrm flipH="1">
            <a:off x="2553825" y="3075325"/>
            <a:ext cx="627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0" name="Google Shape;2420;p41"/>
          <p:cNvCxnSpPr>
            <a:stCxn id="2416" idx="1"/>
            <a:endCxn id="2421" idx="1"/>
          </p:cNvCxnSpPr>
          <p:nvPr/>
        </p:nvCxnSpPr>
        <p:spPr>
          <a:xfrm>
            <a:off x="3679125" y="3075325"/>
            <a:ext cx="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2" name="Google Shape;2422;p41"/>
          <p:cNvCxnSpPr>
            <a:stCxn id="2416" idx="3"/>
            <a:endCxn id="2423" idx="0"/>
          </p:cNvCxnSpPr>
          <p:nvPr/>
        </p:nvCxnSpPr>
        <p:spPr>
          <a:xfrm>
            <a:off x="4177125" y="3075325"/>
            <a:ext cx="481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4" name="Google Shape;2424;p41"/>
          <p:cNvCxnSpPr>
            <a:stCxn id="2425" idx="1"/>
            <a:endCxn id="2426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7" name="Google Shape;2427;p41"/>
          <p:cNvCxnSpPr>
            <a:stCxn id="2428" idx="1"/>
            <a:endCxn id="2429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0" name="Google Shape;2430;p41"/>
          <p:cNvCxnSpPr>
            <a:stCxn id="2431" idx="1"/>
            <a:endCxn id="2425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2" name="Google Shape;24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433" name="Google Shape;2433;p41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415" name="Google Shape;2415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41"/>
          <p:cNvGrpSpPr/>
          <p:nvPr/>
        </p:nvGrpSpPr>
        <p:grpSpPr>
          <a:xfrm>
            <a:off x="3181125" y="2821375"/>
            <a:ext cx="996000" cy="507900"/>
            <a:chOff x="5387450" y="1823225"/>
            <a:chExt cx="996000" cy="507900"/>
          </a:xfrm>
        </p:grpSpPr>
        <p:sp>
          <p:nvSpPr>
            <p:cNvPr id="2418" name="Google Shape;2418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5" name="Google Shape;2435;p41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425" name="Google Shape;2425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6" name="Google Shape;2436;p41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437" name="Google Shape;2437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8" name="Google Shape;2438;p41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439" name="Google Shape;2439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0" name="Google Shape;2440;p41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426" name="Google Shape;2426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2" name="Google Shape;2442;p41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423" name="Google Shape;2423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4" name="Google Shape;2444;p41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429" name="Google Shape;2429;p4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6" name="Google Shape;2446;p41"/>
          <p:cNvCxnSpPr>
            <a:stCxn id="2419" idx="3"/>
            <a:endCxn id="2439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7" name="Google Shape;2447;p41"/>
          <p:cNvCxnSpPr>
            <a:stCxn id="2439" idx="1"/>
            <a:endCxn id="2419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8" name="Google Shape;2448;p41"/>
          <p:cNvCxnSpPr>
            <a:stCxn id="2421" idx="3"/>
            <a:endCxn id="2423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9" name="Google Shape;2449;p41"/>
          <p:cNvCxnSpPr>
            <a:stCxn id="2423" idx="1"/>
            <a:endCxn id="2421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0" name="Google Shape;2450;p41"/>
          <p:cNvCxnSpPr>
            <a:stCxn id="2443" idx="3"/>
            <a:endCxn id="2426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1" name="Google Shape;2451;p41"/>
          <p:cNvCxnSpPr>
            <a:stCxn id="2426" idx="1"/>
            <a:endCxn id="2443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2" name="Google Shape;2452;p41"/>
          <p:cNvCxnSpPr>
            <a:stCxn id="2441" idx="3"/>
            <a:endCxn id="2429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3" name="Google Shape;2453;p41"/>
          <p:cNvCxnSpPr>
            <a:stCxn id="2429" idx="1"/>
            <a:endCxn id="2441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4" name="Google Shape;2454;p41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41"/>
          <p:cNvSpPr txBox="1"/>
          <p:nvPr/>
        </p:nvSpPr>
        <p:spPr>
          <a:xfrm>
            <a:off x="1308725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0" name="Google Shape;2460;p42"/>
          <p:cNvCxnSpPr>
            <a:stCxn id="2461" idx="1"/>
            <a:endCxn id="2462" idx="0"/>
          </p:cNvCxnSpPr>
          <p:nvPr/>
        </p:nvCxnSpPr>
        <p:spPr>
          <a:xfrm flipH="1">
            <a:off x="3928275" y="2165325"/>
            <a:ext cx="48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3" name="Google Shape;2463;p42"/>
          <p:cNvCxnSpPr>
            <a:stCxn id="2464" idx="1"/>
            <a:endCxn id="2465" idx="0"/>
          </p:cNvCxnSpPr>
          <p:nvPr/>
        </p:nvCxnSpPr>
        <p:spPr>
          <a:xfrm flipH="1">
            <a:off x="1204125" y="3075325"/>
            <a:ext cx="1977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6" name="Google Shape;2466;p42"/>
          <p:cNvCxnSpPr>
            <a:stCxn id="2462" idx="1"/>
            <a:endCxn id="2467" idx="1"/>
          </p:cNvCxnSpPr>
          <p:nvPr/>
        </p:nvCxnSpPr>
        <p:spPr>
          <a:xfrm>
            <a:off x="3679125" y="3075325"/>
            <a:ext cx="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8" name="Google Shape;2468;p42"/>
          <p:cNvCxnSpPr>
            <a:stCxn id="2462" idx="3"/>
            <a:endCxn id="2469" idx="0"/>
          </p:cNvCxnSpPr>
          <p:nvPr/>
        </p:nvCxnSpPr>
        <p:spPr>
          <a:xfrm>
            <a:off x="4177125" y="3075325"/>
            <a:ext cx="481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0" name="Google Shape;2470;p42"/>
          <p:cNvCxnSpPr>
            <a:stCxn id="2471" idx="1"/>
            <a:endCxn id="2472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3" name="Google Shape;2473;p42"/>
          <p:cNvCxnSpPr>
            <a:stCxn id="2474" idx="1"/>
            <a:endCxn id="2475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6" name="Google Shape;2476;p42"/>
          <p:cNvCxnSpPr>
            <a:stCxn id="2477" idx="1"/>
            <a:endCxn id="2471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8" name="Google Shape;24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479" name="Google Shape;2479;p42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461" name="Google Shape;2461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0" name="Google Shape;2480;p42"/>
          <p:cNvGrpSpPr/>
          <p:nvPr/>
        </p:nvGrpSpPr>
        <p:grpSpPr>
          <a:xfrm>
            <a:off x="3181125" y="2821375"/>
            <a:ext cx="996000" cy="507900"/>
            <a:chOff x="5387450" y="1823225"/>
            <a:chExt cx="996000" cy="507900"/>
          </a:xfrm>
        </p:grpSpPr>
        <p:sp>
          <p:nvSpPr>
            <p:cNvPr id="2464" name="Google Shape;2464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1" name="Google Shape;2481;p42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471" name="Google Shape;2471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2" name="Google Shape;2482;p42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483" name="Google Shape;2483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5" name="Google Shape;2485;p42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486" name="Google Shape;2486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7" name="Google Shape;2487;p42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472" name="Google Shape;2472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42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469" name="Google Shape;2469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1" name="Google Shape;2491;p42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475" name="Google Shape;2475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93" name="Google Shape;2493;p42"/>
          <p:cNvCxnSpPr>
            <a:stCxn id="2484" idx="3"/>
            <a:endCxn id="2486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4" name="Google Shape;2494;p42"/>
          <p:cNvCxnSpPr>
            <a:stCxn id="2486" idx="1"/>
            <a:endCxn id="2484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5" name="Google Shape;2495;p42"/>
          <p:cNvCxnSpPr>
            <a:stCxn id="2467" idx="3"/>
            <a:endCxn id="2469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6" name="Google Shape;2496;p42"/>
          <p:cNvCxnSpPr>
            <a:stCxn id="2469" idx="1"/>
            <a:endCxn id="2467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7" name="Google Shape;2497;p42"/>
          <p:cNvCxnSpPr>
            <a:stCxn id="2490" idx="3"/>
            <a:endCxn id="2472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8" name="Google Shape;2498;p42"/>
          <p:cNvCxnSpPr>
            <a:stCxn id="2472" idx="1"/>
            <a:endCxn id="2490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9" name="Google Shape;2499;p42"/>
          <p:cNvCxnSpPr>
            <a:stCxn id="2488" idx="3"/>
            <a:endCxn id="2475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0" name="Google Shape;2500;p42"/>
          <p:cNvCxnSpPr>
            <a:stCxn id="2475" idx="1"/>
            <a:endCxn id="2488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1" name="Google Shape;2501;p42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2" name="Google Shape;2502;p42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503" name="Google Shape;2503;p4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4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4" name="Google Shape;2504;p42"/>
          <p:cNvCxnSpPr>
            <a:stCxn id="2465" idx="3"/>
            <a:endCxn id="2483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5" name="Google Shape;2505;p42"/>
          <p:cNvCxnSpPr>
            <a:stCxn id="2483" idx="1"/>
            <a:endCxn id="2465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0" name="Google Shape;2510;p43"/>
          <p:cNvCxnSpPr>
            <a:stCxn id="2511" idx="1"/>
            <a:endCxn id="2512" idx="0"/>
          </p:cNvCxnSpPr>
          <p:nvPr/>
        </p:nvCxnSpPr>
        <p:spPr>
          <a:xfrm flipH="1">
            <a:off x="3928275" y="2165325"/>
            <a:ext cx="48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3" name="Google Shape;2513;p43"/>
          <p:cNvCxnSpPr>
            <a:stCxn id="2514" idx="1"/>
            <a:endCxn id="2515" idx="0"/>
          </p:cNvCxnSpPr>
          <p:nvPr/>
        </p:nvCxnSpPr>
        <p:spPr>
          <a:xfrm flipH="1">
            <a:off x="1204125" y="3075325"/>
            <a:ext cx="147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6" name="Google Shape;2516;p43"/>
          <p:cNvCxnSpPr>
            <a:stCxn id="2512" idx="1"/>
            <a:endCxn id="2517" idx="1"/>
          </p:cNvCxnSpPr>
          <p:nvPr/>
        </p:nvCxnSpPr>
        <p:spPr>
          <a:xfrm>
            <a:off x="3679125" y="3075325"/>
            <a:ext cx="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8" name="Google Shape;2518;p43"/>
          <p:cNvCxnSpPr>
            <a:stCxn id="2512" idx="3"/>
            <a:endCxn id="2519" idx="0"/>
          </p:cNvCxnSpPr>
          <p:nvPr/>
        </p:nvCxnSpPr>
        <p:spPr>
          <a:xfrm>
            <a:off x="4177125" y="3075325"/>
            <a:ext cx="481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0" name="Google Shape;2520;p43"/>
          <p:cNvCxnSpPr>
            <a:stCxn id="2521" idx="1"/>
            <a:endCxn id="2522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3" name="Google Shape;2523;p43"/>
          <p:cNvCxnSpPr>
            <a:stCxn id="2524" idx="1"/>
            <a:endCxn id="2525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6" name="Google Shape;2526;p43"/>
          <p:cNvCxnSpPr>
            <a:stCxn id="2527" idx="1"/>
            <a:endCxn id="2521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8" name="Google Shape;25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529" name="Google Shape;2529;p43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511" name="Google Shape;2511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43"/>
          <p:cNvGrpSpPr/>
          <p:nvPr/>
        </p:nvGrpSpPr>
        <p:grpSpPr>
          <a:xfrm>
            <a:off x="3181125" y="2821375"/>
            <a:ext cx="996000" cy="507900"/>
            <a:chOff x="5387450" y="1823225"/>
            <a:chExt cx="996000" cy="507900"/>
          </a:xfrm>
        </p:grpSpPr>
        <p:sp>
          <p:nvSpPr>
            <p:cNvPr id="2531" name="Google Shape;2531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2" name="Google Shape;2532;p43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521" name="Google Shape;2521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3" name="Google Shape;2533;p43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534" name="Google Shape;2534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6" name="Google Shape;2536;p43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537" name="Google Shape;2537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8" name="Google Shape;2538;p43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522" name="Google Shape;2522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43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519" name="Google Shape;2519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2" name="Google Shape;2542;p43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525" name="Google Shape;2525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44" name="Google Shape;2544;p43"/>
          <p:cNvCxnSpPr>
            <a:stCxn id="2535" idx="3"/>
            <a:endCxn id="2537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5" name="Google Shape;2545;p43"/>
          <p:cNvCxnSpPr>
            <a:stCxn id="2537" idx="1"/>
            <a:endCxn id="2535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6" name="Google Shape;2546;p43"/>
          <p:cNvCxnSpPr>
            <a:stCxn id="2517" idx="3"/>
            <a:endCxn id="2519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7" name="Google Shape;2547;p43"/>
          <p:cNvCxnSpPr>
            <a:stCxn id="2519" idx="1"/>
            <a:endCxn id="2517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8" name="Google Shape;2548;p43"/>
          <p:cNvCxnSpPr>
            <a:stCxn id="2541" idx="3"/>
            <a:endCxn id="2522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9" name="Google Shape;2549;p43"/>
          <p:cNvCxnSpPr>
            <a:stCxn id="2522" idx="1"/>
            <a:endCxn id="2541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0" name="Google Shape;2550;p43"/>
          <p:cNvCxnSpPr>
            <a:stCxn id="2539" idx="3"/>
            <a:endCxn id="2525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1" name="Google Shape;2551;p43"/>
          <p:cNvCxnSpPr>
            <a:stCxn id="2525" idx="1"/>
            <a:endCxn id="2539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2" name="Google Shape;2552;p43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3" name="Google Shape;2553;p43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554" name="Google Shape;2554;p4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4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5" name="Google Shape;2555;p43"/>
          <p:cNvCxnSpPr>
            <a:stCxn id="2515" idx="3"/>
            <a:endCxn id="2534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6" name="Google Shape;2556;p43"/>
          <p:cNvCxnSpPr>
            <a:stCxn id="2534" idx="1"/>
            <a:endCxn id="2515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4" name="Google Shape;2514;p43"/>
          <p:cNvSpPr txBox="1"/>
          <p:nvPr/>
        </p:nvSpPr>
        <p:spPr>
          <a:xfrm>
            <a:off x="2683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7" name="Google Shape;2557;p43"/>
          <p:cNvCxnSpPr>
            <a:stCxn id="2514" idx="3"/>
            <a:endCxn id="2535" idx="0"/>
          </p:cNvCxnSpPr>
          <p:nvPr/>
        </p:nvCxnSpPr>
        <p:spPr>
          <a:xfrm flipH="1">
            <a:off x="2553825" y="3075325"/>
            <a:ext cx="627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2" name="Google Shape;2562;p44"/>
          <p:cNvCxnSpPr>
            <a:stCxn id="2563" idx="1"/>
            <a:endCxn id="2564" idx="0"/>
          </p:cNvCxnSpPr>
          <p:nvPr/>
        </p:nvCxnSpPr>
        <p:spPr>
          <a:xfrm flipH="1">
            <a:off x="3928275" y="2165325"/>
            <a:ext cx="48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5" name="Google Shape;2565;p44"/>
          <p:cNvCxnSpPr>
            <a:stCxn id="2564" idx="1"/>
            <a:endCxn id="2566" idx="1"/>
          </p:cNvCxnSpPr>
          <p:nvPr/>
        </p:nvCxnSpPr>
        <p:spPr>
          <a:xfrm>
            <a:off x="3679125" y="3075325"/>
            <a:ext cx="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7" name="Google Shape;2567;p44"/>
          <p:cNvCxnSpPr>
            <a:stCxn id="2564" idx="3"/>
            <a:endCxn id="2568" idx="0"/>
          </p:cNvCxnSpPr>
          <p:nvPr/>
        </p:nvCxnSpPr>
        <p:spPr>
          <a:xfrm>
            <a:off x="4177125" y="3075325"/>
            <a:ext cx="481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9" name="Google Shape;2569;p44"/>
          <p:cNvCxnSpPr>
            <a:stCxn id="2570" idx="1"/>
            <a:endCxn id="2571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2" name="Google Shape;2572;p44"/>
          <p:cNvCxnSpPr>
            <a:stCxn id="2573" idx="1"/>
            <a:endCxn id="2574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5" name="Google Shape;2575;p44"/>
          <p:cNvCxnSpPr>
            <a:stCxn id="2576" idx="1"/>
            <a:endCxn id="2570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7" name="Google Shape;25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578" name="Google Shape;2578;p44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563" name="Google Shape;2563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4" name="Google Shape;2564;p44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9" name="Google Shape;2579;p44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570" name="Google Shape;2570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0" name="Google Shape;2580;p44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581" name="Google Shape;2581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3" name="Google Shape;2583;p44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584" name="Google Shape;2584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5" name="Google Shape;2585;p44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571" name="Google Shape;2571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44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568" name="Google Shape;2568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9" name="Google Shape;2589;p44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574" name="Google Shape;2574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91" name="Google Shape;2591;p44"/>
          <p:cNvCxnSpPr>
            <a:stCxn id="2582" idx="3"/>
            <a:endCxn id="2584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2" name="Google Shape;2592;p44"/>
          <p:cNvCxnSpPr>
            <a:stCxn id="2584" idx="1"/>
            <a:endCxn id="2582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3" name="Google Shape;2593;p44"/>
          <p:cNvCxnSpPr>
            <a:stCxn id="2566" idx="3"/>
            <a:endCxn id="2568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4" name="Google Shape;2594;p44"/>
          <p:cNvCxnSpPr>
            <a:stCxn id="2568" idx="1"/>
            <a:endCxn id="2566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5" name="Google Shape;2595;p44"/>
          <p:cNvCxnSpPr>
            <a:stCxn id="2588" idx="3"/>
            <a:endCxn id="2571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6" name="Google Shape;2596;p44"/>
          <p:cNvCxnSpPr>
            <a:stCxn id="2571" idx="1"/>
            <a:endCxn id="2588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7" name="Google Shape;2597;p44"/>
          <p:cNvCxnSpPr>
            <a:stCxn id="2586" idx="3"/>
            <a:endCxn id="2574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8" name="Google Shape;2598;p44"/>
          <p:cNvCxnSpPr>
            <a:stCxn id="2574" idx="1"/>
            <a:endCxn id="2586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9" name="Google Shape;2599;p44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0" name="Google Shape;2600;p44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601" name="Google Shape;2601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03" name="Google Shape;2603;p44"/>
          <p:cNvCxnSpPr>
            <a:stCxn id="2602" idx="3"/>
            <a:endCxn id="2581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4" name="Google Shape;2604;p44"/>
          <p:cNvCxnSpPr>
            <a:stCxn id="2581" idx="1"/>
            <a:endCxn id="2602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5" name="Google Shape;2605;p44"/>
          <p:cNvCxnSpPr>
            <a:endCxn id="2582" idx="0"/>
          </p:cNvCxnSpPr>
          <p:nvPr/>
        </p:nvCxnSpPr>
        <p:spPr>
          <a:xfrm flipH="1">
            <a:off x="2553700" y="3075275"/>
            <a:ext cx="627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6" name="Google Shape;2606;p44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7" name="Google Shape;2607;p44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608" name="Google Shape;2608;p4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4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0" name="Google Shape;2610;p44"/>
          <p:cNvCxnSpPr>
            <a:stCxn id="2608" idx="1"/>
            <a:endCxn id="2602" idx="0"/>
          </p:cNvCxnSpPr>
          <p:nvPr/>
        </p:nvCxnSpPr>
        <p:spPr>
          <a:xfrm flipH="1">
            <a:off x="1204150" y="3075325"/>
            <a:ext cx="543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5" name="Google Shape;2615;p45"/>
          <p:cNvCxnSpPr>
            <a:stCxn id="2616" idx="1"/>
            <a:endCxn id="2617" idx="0"/>
          </p:cNvCxnSpPr>
          <p:nvPr/>
        </p:nvCxnSpPr>
        <p:spPr>
          <a:xfrm flipH="1">
            <a:off x="3928275" y="2165325"/>
            <a:ext cx="48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8" name="Google Shape;2618;p45"/>
          <p:cNvCxnSpPr>
            <a:stCxn id="2617" idx="1"/>
            <a:endCxn id="2619" idx="1"/>
          </p:cNvCxnSpPr>
          <p:nvPr/>
        </p:nvCxnSpPr>
        <p:spPr>
          <a:xfrm>
            <a:off x="3679125" y="3075325"/>
            <a:ext cx="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0" name="Google Shape;2620;p45"/>
          <p:cNvCxnSpPr>
            <a:stCxn id="2617" idx="3"/>
            <a:endCxn id="2621" idx="0"/>
          </p:cNvCxnSpPr>
          <p:nvPr/>
        </p:nvCxnSpPr>
        <p:spPr>
          <a:xfrm>
            <a:off x="4177125" y="3075325"/>
            <a:ext cx="481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2" name="Google Shape;2622;p45"/>
          <p:cNvCxnSpPr>
            <a:stCxn id="2623" idx="1"/>
            <a:endCxn id="2624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5" name="Google Shape;2625;p45"/>
          <p:cNvCxnSpPr>
            <a:stCxn id="2626" idx="1"/>
            <a:endCxn id="2627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8" name="Google Shape;2628;p45"/>
          <p:cNvCxnSpPr>
            <a:stCxn id="2629" idx="1"/>
            <a:endCxn id="2623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0" name="Google Shape;26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631" name="Google Shape;2631;p45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616" name="Google Shape;2616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7" name="Google Shape;2617;p45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2" name="Google Shape;2632;p45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623" name="Google Shape;2623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3" name="Google Shape;2633;p45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634" name="Google Shape;2634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6" name="Google Shape;2636;p45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637" name="Google Shape;2637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8" name="Google Shape;2638;p45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624" name="Google Shape;2624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0" name="Google Shape;2640;p45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621" name="Google Shape;2621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2" name="Google Shape;2642;p45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627" name="Google Shape;2627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4" name="Google Shape;2644;p45"/>
          <p:cNvCxnSpPr>
            <a:stCxn id="2635" idx="3"/>
            <a:endCxn id="2637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5" name="Google Shape;2645;p45"/>
          <p:cNvCxnSpPr>
            <a:stCxn id="2637" idx="1"/>
            <a:endCxn id="2635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6" name="Google Shape;2646;p45"/>
          <p:cNvCxnSpPr>
            <a:stCxn id="2619" idx="3"/>
            <a:endCxn id="2621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7" name="Google Shape;2647;p45"/>
          <p:cNvCxnSpPr>
            <a:stCxn id="2621" idx="1"/>
            <a:endCxn id="2619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8" name="Google Shape;2648;p45"/>
          <p:cNvCxnSpPr>
            <a:stCxn id="2641" idx="3"/>
            <a:endCxn id="2624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9" name="Google Shape;2649;p45"/>
          <p:cNvCxnSpPr>
            <a:stCxn id="2624" idx="1"/>
            <a:endCxn id="2641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0" name="Google Shape;2650;p45"/>
          <p:cNvCxnSpPr>
            <a:stCxn id="2639" idx="3"/>
            <a:endCxn id="2627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1" name="Google Shape;2651;p45"/>
          <p:cNvCxnSpPr>
            <a:stCxn id="2627" idx="1"/>
            <a:endCxn id="2639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2" name="Google Shape;2652;p45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3" name="Google Shape;2653;p45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654" name="Google Shape;2654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56" name="Google Shape;2656;p45"/>
          <p:cNvCxnSpPr>
            <a:stCxn id="2655" idx="3"/>
            <a:endCxn id="2634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7" name="Google Shape;2657;p45"/>
          <p:cNvCxnSpPr>
            <a:stCxn id="2634" idx="1"/>
            <a:endCxn id="2655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8" name="Google Shape;2658;p45"/>
          <p:cNvCxnSpPr>
            <a:endCxn id="2635" idx="0"/>
          </p:cNvCxnSpPr>
          <p:nvPr/>
        </p:nvCxnSpPr>
        <p:spPr>
          <a:xfrm flipH="1">
            <a:off x="2553700" y="3075275"/>
            <a:ext cx="627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9" name="Google Shape;2659;p45"/>
          <p:cNvSpPr txBox="1"/>
          <p:nvPr/>
        </p:nvSpPr>
        <p:spPr>
          <a:xfrm>
            <a:off x="3181125" y="2063850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0" name="Google Shape;2660;p45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661" name="Google Shape;2661;p45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5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3" name="Google Shape;2663;p45"/>
          <p:cNvCxnSpPr>
            <a:stCxn id="2661" idx="1"/>
            <a:endCxn id="2655" idx="0"/>
          </p:cNvCxnSpPr>
          <p:nvPr/>
        </p:nvCxnSpPr>
        <p:spPr>
          <a:xfrm flipH="1">
            <a:off x="1204150" y="3075325"/>
            <a:ext cx="543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8" name="Google Shape;2668;p46"/>
          <p:cNvCxnSpPr>
            <a:stCxn id="2669" idx="1"/>
            <a:endCxn id="2670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1" name="Google Shape;2671;p46"/>
          <p:cNvCxnSpPr>
            <a:stCxn id="2672" idx="1"/>
            <a:endCxn id="2673" idx="0"/>
          </p:cNvCxnSpPr>
          <p:nvPr/>
        </p:nvCxnSpPr>
        <p:spPr>
          <a:xfrm>
            <a:off x="3181125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4" name="Google Shape;2674;p46"/>
          <p:cNvCxnSpPr>
            <a:stCxn id="2672" idx="3"/>
            <a:endCxn id="2675" idx="0"/>
          </p:cNvCxnSpPr>
          <p:nvPr/>
        </p:nvCxnSpPr>
        <p:spPr>
          <a:xfrm>
            <a:off x="3679125" y="3075325"/>
            <a:ext cx="979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6" name="Google Shape;2676;p46"/>
          <p:cNvCxnSpPr>
            <a:stCxn id="2677" idx="1"/>
            <a:endCxn id="2678" idx="0"/>
          </p:cNvCxnSpPr>
          <p:nvPr/>
        </p:nvCxnSpPr>
        <p:spPr>
          <a:xfrm>
            <a:off x="5638450" y="3075325"/>
            <a:ext cx="249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9" name="Google Shape;2679;p46"/>
          <p:cNvCxnSpPr>
            <a:stCxn id="2680" idx="1"/>
            <a:endCxn id="2681" idx="0"/>
          </p:cNvCxnSpPr>
          <p:nvPr/>
        </p:nvCxnSpPr>
        <p:spPr>
          <a:xfrm>
            <a:off x="6136450" y="3075325"/>
            <a:ext cx="1072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2" name="Google Shape;2682;p46"/>
          <p:cNvCxnSpPr>
            <a:stCxn id="2683" idx="1"/>
            <a:endCxn id="2684" idx="0"/>
          </p:cNvCxnSpPr>
          <p:nvPr/>
        </p:nvCxnSpPr>
        <p:spPr>
          <a:xfrm flipH="1">
            <a:off x="3928275" y="2165325"/>
            <a:ext cx="979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5" name="Google Shape;26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686" name="Google Shape;2686;p46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669" name="Google Shape;2669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4" name="Google Shape;2684;p46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7" name="Google Shape;2687;p46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677" name="Google Shape;2677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p46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689" name="Google Shape;2689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1" name="Google Shape;2691;p46"/>
          <p:cNvGrpSpPr/>
          <p:nvPr/>
        </p:nvGrpSpPr>
        <p:grpSpPr>
          <a:xfrm>
            <a:off x="3181125" y="3878675"/>
            <a:ext cx="996000" cy="507900"/>
            <a:chOff x="5387450" y="1823225"/>
            <a:chExt cx="996000" cy="507900"/>
          </a:xfrm>
        </p:grpSpPr>
        <p:sp>
          <p:nvSpPr>
            <p:cNvPr id="2673" name="Google Shape;2673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3" name="Google Shape;2693;p46"/>
          <p:cNvGrpSpPr/>
          <p:nvPr/>
        </p:nvGrpSpPr>
        <p:grpSpPr>
          <a:xfrm>
            <a:off x="5638450" y="3878675"/>
            <a:ext cx="996000" cy="507900"/>
            <a:chOff x="5387450" y="1823225"/>
            <a:chExt cx="996000" cy="507900"/>
          </a:xfrm>
        </p:grpSpPr>
        <p:sp>
          <p:nvSpPr>
            <p:cNvPr id="2678" name="Google Shape;2678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5" name="Google Shape;2695;p46"/>
          <p:cNvGrpSpPr/>
          <p:nvPr/>
        </p:nvGrpSpPr>
        <p:grpSpPr>
          <a:xfrm>
            <a:off x="4409775" y="3878675"/>
            <a:ext cx="996000" cy="507900"/>
            <a:chOff x="5387450" y="1823225"/>
            <a:chExt cx="996000" cy="507900"/>
          </a:xfrm>
        </p:grpSpPr>
        <p:sp>
          <p:nvSpPr>
            <p:cNvPr id="2675" name="Google Shape;2675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7" name="Google Shape;2697;p46"/>
          <p:cNvGrpSpPr/>
          <p:nvPr/>
        </p:nvGrpSpPr>
        <p:grpSpPr>
          <a:xfrm>
            <a:off x="6959850" y="3878675"/>
            <a:ext cx="996000" cy="507900"/>
            <a:chOff x="5387450" y="1823225"/>
            <a:chExt cx="996000" cy="507900"/>
          </a:xfrm>
        </p:grpSpPr>
        <p:sp>
          <p:nvSpPr>
            <p:cNvPr id="2681" name="Google Shape;2681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99" name="Google Shape;2699;p46"/>
          <p:cNvCxnSpPr>
            <a:stCxn id="2690" idx="3"/>
            <a:endCxn id="2673" idx="1"/>
          </p:cNvCxnSpPr>
          <p:nvPr/>
        </p:nvCxnSpPr>
        <p:spPr>
          <a:xfrm>
            <a:off x="2802700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0" name="Google Shape;2700;p46"/>
          <p:cNvCxnSpPr>
            <a:stCxn id="2673" idx="1"/>
            <a:endCxn id="2690" idx="3"/>
          </p:cNvCxnSpPr>
          <p:nvPr/>
        </p:nvCxnSpPr>
        <p:spPr>
          <a:xfrm rot="10800000">
            <a:off x="2802825" y="41326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1" name="Google Shape;2701;p46"/>
          <p:cNvCxnSpPr>
            <a:stCxn id="2692" idx="3"/>
            <a:endCxn id="2675" idx="1"/>
          </p:cNvCxnSpPr>
          <p:nvPr/>
        </p:nvCxnSpPr>
        <p:spPr>
          <a:xfrm>
            <a:off x="41771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2" name="Google Shape;2702;p46"/>
          <p:cNvCxnSpPr>
            <a:stCxn id="2675" idx="1"/>
            <a:endCxn id="2692" idx="3"/>
          </p:cNvCxnSpPr>
          <p:nvPr/>
        </p:nvCxnSpPr>
        <p:spPr>
          <a:xfrm rot="10800000">
            <a:off x="41769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3" name="Google Shape;2703;p46"/>
          <p:cNvCxnSpPr>
            <a:stCxn id="2696" idx="3"/>
            <a:endCxn id="2678" idx="1"/>
          </p:cNvCxnSpPr>
          <p:nvPr/>
        </p:nvCxnSpPr>
        <p:spPr>
          <a:xfrm>
            <a:off x="54057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4" name="Google Shape;2704;p46"/>
          <p:cNvCxnSpPr>
            <a:stCxn id="2678" idx="1"/>
            <a:endCxn id="2696" idx="3"/>
          </p:cNvCxnSpPr>
          <p:nvPr/>
        </p:nvCxnSpPr>
        <p:spPr>
          <a:xfrm rot="10800000">
            <a:off x="54056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5" name="Google Shape;2705;p46"/>
          <p:cNvCxnSpPr>
            <a:stCxn id="2694" idx="3"/>
            <a:endCxn id="2681" idx="1"/>
          </p:cNvCxnSpPr>
          <p:nvPr/>
        </p:nvCxnSpPr>
        <p:spPr>
          <a:xfrm>
            <a:off x="66344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6" name="Google Shape;2706;p46"/>
          <p:cNvCxnSpPr>
            <a:stCxn id="2681" idx="1"/>
            <a:endCxn id="2694" idx="3"/>
          </p:cNvCxnSpPr>
          <p:nvPr/>
        </p:nvCxnSpPr>
        <p:spPr>
          <a:xfrm rot="10800000">
            <a:off x="6634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7" name="Google Shape;2707;p46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8" name="Google Shape;2708;p46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709" name="Google Shape;2709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1" name="Google Shape;2711;p46"/>
          <p:cNvCxnSpPr>
            <a:stCxn id="2710" idx="3"/>
            <a:endCxn id="2689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2" name="Google Shape;2712;p46"/>
          <p:cNvCxnSpPr>
            <a:stCxn id="2689" idx="1"/>
            <a:endCxn id="2710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3" name="Google Shape;2713;p46"/>
          <p:cNvCxnSpPr>
            <a:stCxn id="2670" idx="1"/>
            <a:endCxn id="2689" idx="0"/>
          </p:cNvCxnSpPr>
          <p:nvPr/>
        </p:nvCxnSpPr>
        <p:spPr>
          <a:xfrm flipH="1">
            <a:off x="2055550" y="3075325"/>
            <a:ext cx="190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2" name="Google Shape;2672;p46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4" name="Google Shape;2714;p46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715" name="Google Shape;2715;p46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6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6" name="Google Shape;2716;p46"/>
          <p:cNvCxnSpPr>
            <a:stCxn id="2715" idx="1"/>
            <a:endCxn id="2710" idx="0"/>
          </p:cNvCxnSpPr>
          <p:nvPr/>
        </p:nvCxnSpPr>
        <p:spPr>
          <a:xfrm flipH="1">
            <a:off x="1204150" y="3075325"/>
            <a:ext cx="543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7" name="Google Shape;2717;p46"/>
          <p:cNvCxnSpPr>
            <a:stCxn id="2683" idx="3"/>
            <a:endCxn id="2677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2" name="Google Shape;2722;p47"/>
          <p:cNvCxnSpPr>
            <a:stCxn id="2723" idx="1"/>
            <a:endCxn id="2724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5" name="Google Shape;2725;p47"/>
          <p:cNvCxnSpPr>
            <a:stCxn id="2726" idx="1"/>
            <a:endCxn id="2727" idx="0"/>
          </p:cNvCxnSpPr>
          <p:nvPr/>
        </p:nvCxnSpPr>
        <p:spPr>
          <a:xfrm>
            <a:off x="3181125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8" name="Google Shape;2728;p47"/>
          <p:cNvCxnSpPr>
            <a:stCxn id="2726" idx="3"/>
            <a:endCxn id="2729" idx="0"/>
          </p:cNvCxnSpPr>
          <p:nvPr/>
        </p:nvCxnSpPr>
        <p:spPr>
          <a:xfrm>
            <a:off x="3679125" y="3075325"/>
            <a:ext cx="152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0" name="Google Shape;2730;p47"/>
          <p:cNvCxnSpPr>
            <a:stCxn id="2731" idx="1"/>
            <a:endCxn id="2732" idx="0"/>
          </p:cNvCxnSpPr>
          <p:nvPr/>
        </p:nvCxnSpPr>
        <p:spPr>
          <a:xfrm>
            <a:off x="5638450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3" name="Google Shape;2733;p47"/>
          <p:cNvCxnSpPr>
            <a:stCxn id="2734" idx="1"/>
            <a:endCxn id="2735" idx="0"/>
          </p:cNvCxnSpPr>
          <p:nvPr/>
        </p:nvCxnSpPr>
        <p:spPr>
          <a:xfrm>
            <a:off x="6136450" y="3075325"/>
            <a:ext cx="1621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6" name="Google Shape;2736;p47"/>
          <p:cNvCxnSpPr>
            <a:stCxn id="2737" idx="1"/>
            <a:endCxn id="2738" idx="0"/>
          </p:cNvCxnSpPr>
          <p:nvPr/>
        </p:nvCxnSpPr>
        <p:spPr>
          <a:xfrm flipH="1">
            <a:off x="3928275" y="2165325"/>
            <a:ext cx="979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9" name="Google Shape;27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740" name="Google Shape;2740;p47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723" name="Google Shape;2723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8" name="Google Shape;2738;p47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1" name="Google Shape;2741;p47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731" name="Google Shape;2731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1806700" y="3878675"/>
            <a:ext cx="996000" cy="507900"/>
            <a:chOff x="5387450" y="1823225"/>
            <a:chExt cx="996000" cy="507900"/>
          </a:xfrm>
        </p:grpSpPr>
        <p:sp>
          <p:nvSpPr>
            <p:cNvPr id="2743" name="Google Shape;2743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5" name="Google Shape;2745;p47"/>
          <p:cNvGrpSpPr/>
          <p:nvPr/>
        </p:nvGrpSpPr>
        <p:grpSpPr>
          <a:xfrm>
            <a:off x="3730025" y="3878675"/>
            <a:ext cx="996000" cy="507900"/>
            <a:chOff x="5387450" y="1823225"/>
            <a:chExt cx="996000" cy="507900"/>
          </a:xfrm>
        </p:grpSpPr>
        <p:sp>
          <p:nvSpPr>
            <p:cNvPr id="2727" name="Google Shape;2727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7" name="Google Shape;2747;p47"/>
          <p:cNvGrpSpPr/>
          <p:nvPr/>
        </p:nvGrpSpPr>
        <p:grpSpPr>
          <a:xfrm>
            <a:off x="6187350" y="3878675"/>
            <a:ext cx="996000" cy="507900"/>
            <a:chOff x="5387450" y="1823225"/>
            <a:chExt cx="996000" cy="507900"/>
          </a:xfrm>
        </p:grpSpPr>
        <p:sp>
          <p:nvSpPr>
            <p:cNvPr id="2732" name="Google Shape;2732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9" name="Google Shape;2749;p47"/>
          <p:cNvGrpSpPr/>
          <p:nvPr/>
        </p:nvGrpSpPr>
        <p:grpSpPr>
          <a:xfrm>
            <a:off x="4958675" y="3878675"/>
            <a:ext cx="996000" cy="507900"/>
            <a:chOff x="5387450" y="1823225"/>
            <a:chExt cx="996000" cy="507900"/>
          </a:xfrm>
        </p:grpSpPr>
        <p:sp>
          <p:nvSpPr>
            <p:cNvPr id="2729" name="Google Shape;2729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1" name="Google Shape;2751;p47"/>
          <p:cNvGrpSpPr/>
          <p:nvPr/>
        </p:nvGrpSpPr>
        <p:grpSpPr>
          <a:xfrm>
            <a:off x="7508750" y="3878675"/>
            <a:ext cx="996000" cy="507900"/>
            <a:chOff x="5387450" y="1823225"/>
            <a:chExt cx="996000" cy="507900"/>
          </a:xfrm>
        </p:grpSpPr>
        <p:sp>
          <p:nvSpPr>
            <p:cNvPr id="2735" name="Google Shape;2735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3" name="Google Shape;2753;p47"/>
          <p:cNvCxnSpPr>
            <a:stCxn id="2754" idx="3"/>
            <a:endCxn id="2727" idx="1"/>
          </p:cNvCxnSpPr>
          <p:nvPr/>
        </p:nvCxnSpPr>
        <p:spPr>
          <a:xfrm>
            <a:off x="3300700" y="4132625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5" name="Google Shape;2755;p47"/>
          <p:cNvCxnSpPr>
            <a:stCxn id="2746" idx="3"/>
            <a:endCxn id="2729" idx="1"/>
          </p:cNvCxnSpPr>
          <p:nvPr/>
        </p:nvCxnSpPr>
        <p:spPr>
          <a:xfrm>
            <a:off x="47260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6" name="Google Shape;2756;p47"/>
          <p:cNvCxnSpPr>
            <a:stCxn id="2729" idx="1"/>
            <a:endCxn id="2746" idx="3"/>
          </p:cNvCxnSpPr>
          <p:nvPr/>
        </p:nvCxnSpPr>
        <p:spPr>
          <a:xfrm rot="10800000">
            <a:off x="47258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7" name="Google Shape;2757;p47"/>
          <p:cNvCxnSpPr>
            <a:stCxn id="2750" idx="3"/>
            <a:endCxn id="2732" idx="1"/>
          </p:cNvCxnSpPr>
          <p:nvPr/>
        </p:nvCxnSpPr>
        <p:spPr>
          <a:xfrm>
            <a:off x="59546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8" name="Google Shape;2758;p47"/>
          <p:cNvCxnSpPr>
            <a:stCxn id="2732" idx="1"/>
            <a:endCxn id="2750" idx="3"/>
          </p:cNvCxnSpPr>
          <p:nvPr/>
        </p:nvCxnSpPr>
        <p:spPr>
          <a:xfrm rot="10800000">
            <a:off x="59545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9" name="Google Shape;2759;p47"/>
          <p:cNvCxnSpPr>
            <a:stCxn id="2748" idx="3"/>
            <a:endCxn id="2735" idx="1"/>
          </p:cNvCxnSpPr>
          <p:nvPr/>
        </p:nvCxnSpPr>
        <p:spPr>
          <a:xfrm>
            <a:off x="7183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0" name="Google Shape;2760;p47"/>
          <p:cNvCxnSpPr>
            <a:stCxn id="2735" idx="1"/>
            <a:endCxn id="2748" idx="3"/>
          </p:cNvCxnSpPr>
          <p:nvPr/>
        </p:nvCxnSpPr>
        <p:spPr>
          <a:xfrm rot="10800000">
            <a:off x="71832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1" name="Google Shape;2761;p47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2" name="Google Shape;2762;p47"/>
          <p:cNvGrpSpPr/>
          <p:nvPr/>
        </p:nvGrpSpPr>
        <p:grpSpPr>
          <a:xfrm>
            <a:off x="457200" y="3878675"/>
            <a:ext cx="996000" cy="507900"/>
            <a:chOff x="5387450" y="1823225"/>
            <a:chExt cx="996000" cy="507900"/>
          </a:xfrm>
        </p:grpSpPr>
        <p:sp>
          <p:nvSpPr>
            <p:cNvPr id="2763" name="Google Shape;2763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5" name="Google Shape;2765;p47"/>
          <p:cNvCxnSpPr>
            <a:stCxn id="2764" idx="3"/>
            <a:endCxn id="2743" idx="1"/>
          </p:cNvCxnSpPr>
          <p:nvPr/>
        </p:nvCxnSpPr>
        <p:spPr>
          <a:xfrm>
            <a:off x="14532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6" name="Google Shape;2766;p47"/>
          <p:cNvCxnSpPr>
            <a:stCxn id="2743" idx="1"/>
            <a:endCxn id="2764" idx="3"/>
          </p:cNvCxnSpPr>
          <p:nvPr/>
        </p:nvCxnSpPr>
        <p:spPr>
          <a:xfrm rot="10800000">
            <a:off x="1453300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7" name="Google Shape;2767;p47"/>
          <p:cNvCxnSpPr>
            <a:stCxn id="2724" idx="1"/>
            <a:endCxn id="2743" idx="0"/>
          </p:cNvCxnSpPr>
          <p:nvPr/>
        </p:nvCxnSpPr>
        <p:spPr>
          <a:xfrm flipH="1">
            <a:off x="2055550" y="3075325"/>
            <a:ext cx="190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6" name="Google Shape;2726;p47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8" name="Google Shape;2768;p47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769" name="Google Shape;2769;p47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7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0" name="Google Shape;2770;p47"/>
          <p:cNvCxnSpPr>
            <a:stCxn id="2769" idx="1"/>
            <a:endCxn id="2764" idx="0"/>
          </p:cNvCxnSpPr>
          <p:nvPr/>
        </p:nvCxnSpPr>
        <p:spPr>
          <a:xfrm flipH="1">
            <a:off x="1204150" y="3075325"/>
            <a:ext cx="543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1" name="Google Shape;2771;p47"/>
          <p:cNvCxnSpPr>
            <a:stCxn id="2737" idx="3"/>
            <a:endCxn id="2731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4" name="Google Shape;2754;p47"/>
          <p:cNvSpPr txBox="1"/>
          <p:nvPr/>
        </p:nvSpPr>
        <p:spPr>
          <a:xfrm>
            <a:off x="2802700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2" name="Google Shape;2772;p47"/>
          <p:cNvCxnSpPr>
            <a:stCxn id="2727" idx="1"/>
            <a:endCxn id="2754" idx="3"/>
          </p:cNvCxnSpPr>
          <p:nvPr/>
        </p:nvCxnSpPr>
        <p:spPr>
          <a:xfrm rot="10800000">
            <a:off x="3300725" y="4132625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7" name="Google Shape;2777;p48"/>
          <p:cNvCxnSpPr>
            <a:stCxn id="2778" idx="1"/>
            <a:endCxn id="2779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0" name="Google Shape;2780;p48"/>
          <p:cNvCxnSpPr>
            <a:stCxn id="2781" idx="1"/>
            <a:endCxn id="2782" idx="0"/>
          </p:cNvCxnSpPr>
          <p:nvPr/>
        </p:nvCxnSpPr>
        <p:spPr>
          <a:xfrm>
            <a:off x="3181125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3" name="Google Shape;2783;p48"/>
          <p:cNvCxnSpPr>
            <a:stCxn id="2781" idx="3"/>
            <a:endCxn id="2784" idx="0"/>
          </p:cNvCxnSpPr>
          <p:nvPr/>
        </p:nvCxnSpPr>
        <p:spPr>
          <a:xfrm>
            <a:off x="3679125" y="3075325"/>
            <a:ext cx="152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5" name="Google Shape;2785;p48"/>
          <p:cNvCxnSpPr>
            <a:stCxn id="2786" idx="1"/>
            <a:endCxn id="2787" idx="0"/>
          </p:cNvCxnSpPr>
          <p:nvPr/>
        </p:nvCxnSpPr>
        <p:spPr>
          <a:xfrm>
            <a:off x="5638450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8" name="Google Shape;2788;p48"/>
          <p:cNvCxnSpPr>
            <a:stCxn id="2789" idx="1"/>
            <a:endCxn id="2790" idx="0"/>
          </p:cNvCxnSpPr>
          <p:nvPr/>
        </p:nvCxnSpPr>
        <p:spPr>
          <a:xfrm>
            <a:off x="6136450" y="3075325"/>
            <a:ext cx="1621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1" name="Google Shape;2791;p48"/>
          <p:cNvCxnSpPr>
            <a:stCxn id="2792" idx="1"/>
            <a:endCxn id="2793" idx="0"/>
          </p:cNvCxnSpPr>
          <p:nvPr/>
        </p:nvCxnSpPr>
        <p:spPr>
          <a:xfrm flipH="1">
            <a:off x="3928275" y="2165325"/>
            <a:ext cx="979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4" name="Google Shape;27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795" name="Google Shape;2795;p48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778" name="Google Shape;2778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3" name="Google Shape;2793;p48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6" name="Google Shape;2796;p48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786" name="Google Shape;2786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7" name="Google Shape;2797;p48"/>
          <p:cNvSpPr txBox="1"/>
          <p:nvPr/>
        </p:nvSpPr>
        <p:spPr>
          <a:xfrm>
            <a:off x="2493825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8" name="Google Shape;2798;p48"/>
          <p:cNvGrpSpPr/>
          <p:nvPr/>
        </p:nvGrpSpPr>
        <p:grpSpPr>
          <a:xfrm>
            <a:off x="3730025" y="3878675"/>
            <a:ext cx="996000" cy="507900"/>
            <a:chOff x="5387450" y="1823225"/>
            <a:chExt cx="996000" cy="507900"/>
          </a:xfrm>
        </p:grpSpPr>
        <p:sp>
          <p:nvSpPr>
            <p:cNvPr id="2782" name="Google Shape;2782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0" name="Google Shape;2800;p48"/>
          <p:cNvGrpSpPr/>
          <p:nvPr/>
        </p:nvGrpSpPr>
        <p:grpSpPr>
          <a:xfrm>
            <a:off x="6187350" y="3878675"/>
            <a:ext cx="996000" cy="507900"/>
            <a:chOff x="5387450" y="1823225"/>
            <a:chExt cx="996000" cy="507900"/>
          </a:xfrm>
        </p:grpSpPr>
        <p:sp>
          <p:nvSpPr>
            <p:cNvPr id="2787" name="Google Shape;2787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2" name="Google Shape;2802;p48"/>
          <p:cNvGrpSpPr/>
          <p:nvPr/>
        </p:nvGrpSpPr>
        <p:grpSpPr>
          <a:xfrm>
            <a:off x="4958675" y="3878675"/>
            <a:ext cx="996000" cy="507900"/>
            <a:chOff x="5387450" y="1823225"/>
            <a:chExt cx="996000" cy="507900"/>
          </a:xfrm>
        </p:grpSpPr>
        <p:sp>
          <p:nvSpPr>
            <p:cNvPr id="2784" name="Google Shape;2784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4" name="Google Shape;2804;p48"/>
          <p:cNvGrpSpPr/>
          <p:nvPr/>
        </p:nvGrpSpPr>
        <p:grpSpPr>
          <a:xfrm>
            <a:off x="7508750" y="3878675"/>
            <a:ext cx="996000" cy="507900"/>
            <a:chOff x="5387450" y="1823225"/>
            <a:chExt cx="996000" cy="507900"/>
          </a:xfrm>
        </p:grpSpPr>
        <p:sp>
          <p:nvSpPr>
            <p:cNvPr id="2790" name="Google Shape;2790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06" name="Google Shape;2806;p48"/>
          <p:cNvCxnSpPr>
            <a:stCxn id="2807" idx="3"/>
            <a:endCxn id="2782" idx="1"/>
          </p:cNvCxnSpPr>
          <p:nvPr/>
        </p:nvCxnSpPr>
        <p:spPr>
          <a:xfrm>
            <a:off x="3489913" y="41326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8" name="Google Shape;2808;p48"/>
          <p:cNvCxnSpPr>
            <a:stCxn id="2799" idx="3"/>
            <a:endCxn id="2784" idx="1"/>
          </p:cNvCxnSpPr>
          <p:nvPr/>
        </p:nvCxnSpPr>
        <p:spPr>
          <a:xfrm>
            <a:off x="47260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9" name="Google Shape;2809;p48"/>
          <p:cNvCxnSpPr>
            <a:stCxn id="2784" idx="1"/>
            <a:endCxn id="2799" idx="3"/>
          </p:cNvCxnSpPr>
          <p:nvPr/>
        </p:nvCxnSpPr>
        <p:spPr>
          <a:xfrm rot="10800000">
            <a:off x="47258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0" name="Google Shape;2810;p48"/>
          <p:cNvCxnSpPr>
            <a:stCxn id="2803" idx="3"/>
            <a:endCxn id="2787" idx="1"/>
          </p:cNvCxnSpPr>
          <p:nvPr/>
        </p:nvCxnSpPr>
        <p:spPr>
          <a:xfrm>
            <a:off x="59546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1" name="Google Shape;2811;p48"/>
          <p:cNvCxnSpPr>
            <a:stCxn id="2787" idx="1"/>
            <a:endCxn id="2803" idx="3"/>
          </p:cNvCxnSpPr>
          <p:nvPr/>
        </p:nvCxnSpPr>
        <p:spPr>
          <a:xfrm rot="10800000">
            <a:off x="59545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2" name="Google Shape;2812;p48"/>
          <p:cNvCxnSpPr>
            <a:stCxn id="2801" idx="3"/>
            <a:endCxn id="2790" idx="1"/>
          </p:cNvCxnSpPr>
          <p:nvPr/>
        </p:nvCxnSpPr>
        <p:spPr>
          <a:xfrm>
            <a:off x="7183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3" name="Google Shape;2813;p48"/>
          <p:cNvCxnSpPr>
            <a:stCxn id="2790" idx="1"/>
            <a:endCxn id="2801" idx="3"/>
          </p:cNvCxnSpPr>
          <p:nvPr/>
        </p:nvCxnSpPr>
        <p:spPr>
          <a:xfrm rot="10800000">
            <a:off x="71832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4" name="Google Shape;2814;p48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5" name="Google Shape;2815;p48"/>
          <p:cNvGrpSpPr/>
          <p:nvPr/>
        </p:nvGrpSpPr>
        <p:grpSpPr>
          <a:xfrm>
            <a:off x="78775" y="3878675"/>
            <a:ext cx="996000" cy="507900"/>
            <a:chOff x="5387450" y="1823225"/>
            <a:chExt cx="996000" cy="507900"/>
          </a:xfrm>
        </p:grpSpPr>
        <p:sp>
          <p:nvSpPr>
            <p:cNvPr id="2816" name="Google Shape;2816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8" name="Google Shape;2818;p48"/>
          <p:cNvCxnSpPr>
            <a:stCxn id="2817" idx="3"/>
          </p:cNvCxnSpPr>
          <p:nvPr/>
        </p:nvCxnSpPr>
        <p:spPr>
          <a:xfrm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9" name="Google Shape;2819;p48"/>
          <p:cNvCxnSpPr>
            <a:endCxn id="2817" idx="3"/>
          </p:cNvCxnSpPr>
          <p:nvPr/>
        </p:nvCxnSpPr>
        <p:spPr>
          <a:xfrm rot="10800000"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0" name="Google Shape;2820;p48"/>
          <p:cNvCxnSpPr>
            <a:stCxn id="2779" idx="1"/>
          </p:cNvCxnSpPr>
          <p:nvPr/>
        </p:nvCxnSpPr>
        <p:spPr>
          <a:xfrm flipH="1">
            <a:off x="2055550" y="3075325"/>
            <a:ext cx="190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1" name="Google Shape;2781;p48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1" name="Google Shape;2821;p48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822" name="Google Shape;2822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23" name="Google Shape;2823;p48"/>
          <p:cNvCxnSpPr>
            <a:stCxn id="2822" idx="1"/>
            <a:endCxn id="2817" idx="0"/>
          </p:cNvCxnSpPr>
          <p:nvPr/>
        </p:nvCxnSpPr>
        <p:spPr>
          <a:xfrm flipH="1">
            <a:off x="825850" y="3075325"/>
            <a:ext cx="922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4" name="Google Shape;2824;p48"/>
          <p:cNvCxnSpPr>
            <a:stCxn id="2792" idx="3"/>
            <a:endCxn id="2786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7" name="Google Shape;2807;p48"/>
          <p:cNvSpPr txBox="1"/>
          <p:nvPr/>
        </p:nvSpPr>
        <p:spPr>
          <a:xfrm>
            <a:off x="29919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5" name="Google Shape;2825;p48"/>
          <p:cNvCxnSpPr>
            <a:stCxn id="2782" idx="1"/>
            <a:endCxn id="2807" idx="3"/>
          </p:cNvCxnSpPr>
          <p:nvPr/>
        </p:nvCxnSpPr>
        <p:spPr>
          <a:xfrm rot="10800000">
            <a:off x="3490025" y="41326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26" name="Google Shape;2826;p48"/>
          <p:cNvGrpSpPr/>
          <p:nvPr/>
        </p:nvGrpSpPr>
        <p:grpSpPr>
          <a:xfrm>
            <a:off x="1377375" y="3878675"/>
            <a:ext cx="996000" cy="507900"/>
            <a:chOff x="5387450" y="1823225"/>
            <a:chExt cx="996000" cy="507900"/>
          </a:xfrm>
        </p:grpSpPr>
        <p:sp>
          <p:nvSpPr>
            <p:cNvPr id="2827" name="Google Shape;2827;p48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48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29" name="Google Shape;2829;p48"/>
          <p:cNvCxnSpPr/>
          <p:nvPr/>
        </p:nvCxnSpPr>
        <p:spPr>
          <a:xfrm>
            <a:off x="237337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0" name="Google Shape;2830;p48"/>
          <p:cNvCxnSpPr/>
          <p:nvPr/>
        </p:nvCxnSpPr>
        <p:spPr>
          <a:xfrm rot="10800000">
            <a:off x="237322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5" name="Google Shape;2835;p49"/>
          <p:cNvCxnSpPr>
            <a:stCxn id="2836" idx="1"/>
            <a:endCxn id="2837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8" name="Google Shape;2838;p49"/>
          <p:cNvCxnSpPr>
            <a:stCxn id="2839" idx="1"/>
            <a:endCxn id="2840" idx="0"/>
          </p:cNvCxnSpPr>
          <p:nvPr/>
        </p:nvCxnSpPr>
        <p:spPr>
          <a:xfrm>
            <a:off x="3181125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1" name="Google Shape;2841;p49"/>
          <p:cNvCxnSpPr>
            <a:stCxn id="2839" idx="3"/>
            <a:endCxn id="2842" idx="0"/>
          </p:cNvCxnSpPr>
          <p:nvPr/>
        </p:nvCxnSpPr>
        <p:spPr>
          <a:xfrm>
            <a:off x="3679125" y="3075325"/>
            <a:ext cx="152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3" name="Google Shape;2843;p49"/>
          <p:cNvCxnSpPr>
            <a:stCxn id="2844" idx="1"/>
            <a:endCxn id="2845" idx="0"/>
          </p:cNvCxnSpPr>
          <p:nvPr/>
        </p:nvCxnSpPr>
        <p:spPr>
          <a:xfrm>
            <a:off x="5638450" y="3075325"/>
            <a:ext cx="798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6" name="Google Shape;2846;p49"/>
          <p:cNvCxnSpPr>
            <a:stCxn id="2847" idx="1"/>
            <a:endCxn id="2848" idx="0"/>
          </p:cNvCxnSpPr>
          <p:nvPr/>
        </p:nvCxnSpPr>
        <p:spPr>
          <a:xfrm>
            <a:off x="6136450" y="3075325"/>
            <a:ext cx="1621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9" name="Google Shape;2849;p49"/>
          <p:cNvCxnSpPr>
            <a:stCxn id="2850" idx="1"/>
            <a:endCxn id="2851" idx="0"/>
          </p:cNvCxnSpPr>
          <p:nvPr/>
        </p:nvCxnSpPr>
        <p:spPr>
          <a:xfrm flipH="1">
            <a:off x="3928275" y="2165325"/>
            <a:ext cx="979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2" name="Google Shape;28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853" name="Google Shape;2853;p49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836" name="Google Shape;2836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1" name="Google Shape;2851;p49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4" name="Google Shape;2854;p49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844" name="Google Shape;2844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5" name="Google Shape;2855;p49"/>
          <p:cNvSpPr txBox="1"/>
          <p:nvPr/>
        </p:nvSpPr>
        <p:spPr>
          <a:xfrm>
            <a:off x="2493825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6" name="Google Shape;2856;p49"/>
          <p:cNvGrpSpPr/>
          <p:nvPr/>
        </p:nvGrpSpPr>
        <p:grpSpPr>
          <a:xfrm>
            <a:off x="3730025" y="3878675"/>
            <a:ext cx="996000" cy="507900"/>
            <a:chOff x="5387450" y="1823225"/>
            <a:chExt cx="996000" cy="507900"/>
          </a:xfrm>
        </p:grpSpPr>
        <p:sp>
          <p:nvSpPr>
            <p:cNvPr id="2840" name="Google Shape;2840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8" name="Google Shape;2858;p49"/>
          <p:cNvGrpSpPr/>
          <p:nvPr/>
        </p:nvGrpSpPr>
        <p:grpSpPr>
          <a:xfrm>
            <a:off x="6187350" y="3878675"/>
            <a:ext cx="996000" cy="507900"/>
            <a:chOff x="5387450" y="1823225"/>
            <a:chExt cx="996000" cy="507900"/>
          </a:xfrm>
        </p:grpSpPr>
        <p:sp>
          <p:nvSpPr>
            <p:cNvPr id="2845" name="Google Shape;2845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0" name="Google Shape;2860;p49"/>
          <p:cNvGrpSpPr/>
          <p:nvPr/>
        </p:nvGrpSpPr>
        <p:grpSpPr>
          <a:xfrm>
            <a:off x="4958675" y="3878675"/>
            <a:ext cx="996000" cy="507900"/>
            <a:chOff x="5387450" y="1823225"/>
            <a:chExt cx="996000" cy="507900"/>
          </a:xfrm>
        </p:grpSpPr>
        <p:sp>
          <p:nvSpPr>
            <p:cNvPr id="2842" name="Google Shape;2842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2" name="Google Shape;2862;p49"/>
          <p:cNvGrpSpPr/>
          <p:nvPr/>
        </p:nvGrpSpPr>
        <p:grpSpPr>
          <a:xfrm>
            <a:off x="7508750" y="3878675"/>
            <a:ext cx="996000" cy="507900"/>
            <a:chOff x="5387450" y="1823225"/>
            <a:chExt cx="996000" cy="507900"/>
          </a:xfrm>
        </p:grpSpPr>
        <p:sp>
          <p:nvSpPr>
            <p:cNvPr id="2848" name="Google Shape;2848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64" name="Google Shape;2864;p49"/>
          <p:cNvCxnSpPr>
            <a:stCxn id="2865" idx="3"/>
            <a:endCxn id="2840" idx="1"/>
          </p:cNvCxnSpPr>
          <p:nvPr/>
        </p:nvCxnSpPr>
        <p:spPr>
          <a:xfrm>
            <a:off x="3489913" y="41326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6" name="Google Shape;2866;p49"/>
          <p:cNvCxnSpPr>
            <a:stCxn id="2857" idx="3"/>
            <a:endCxn id="2842" idx="1"/>
          </p:cNvCxnSpPr>
          <p:nvPr/>
        </p:nvCxnSpPr>
        <p:spPr>
          <a:xfrm>
            <a:off x="47260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7" name="Google Shape;2867;p49"/>
          <p:cNvCxnSpPr>
            <a:stCxn id="2842" idx="1"/>
            <a:endCxn id="2857" idx="3"/>
          </p:cNvCxnSpPr>
          <p:nvPr/>
        </p:nvCxnSpPr>
        <p:spPr>
          <a:xfrm rot="10800000">
            <a:off x="47258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8" name="Google Shape;2868;p49"/>
          <p:cNvCxnSpPr>
            <a:stCxn id="2861" idx="3"/>
            <a:endCxn id="2845" idx="1"/>
          </p:cNvCxnSpPr>
          <p:nvPr/>
        </p:nvCxnSpPr>
        <p:spPr>
          <a:xfrm>
            <a:off x="59546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9" name="Google Shape;2869;p49"/>
          <p:cNvCxnSpPr>
            <a:stCxn id="2845" idx="1"/>
            <a:endCxn id="2861" idx="3"/>
          </p:cNvCxnSpPr>
          <p:nvPr/>
        </p:nvCxnSpPr>
        <p:spPr>
          <a:xfrm rot="10800000">
            <a:off x="59545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0" name="Google Shape;2870;p49"/>
          <p:cNvCxnSpPr>
            <a:stCxn id="2859" idx="3"/>
            <a:endCxn id="2848" idx="1"/>
          </p:cNvCxnSpPr>
          <p:nvPr/>
        </p:nvCxnSpPr>
        <p:spPr>
          <a:xfrm>
            <a:off x="71833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1" name="Google Shape;2871;p49"/>
          <p:cNvCxnSpPr>
            <a:stCxn id="2848" idx="1"/>
            <a:endCxn id="2859" idx="3"/>
          </p:cNvCxnSpPr>
          <p:nvPr/>
        </p:nvCxnSpPr>
        <p:spPr>
          <a:xfrm rot="10800000">
            <a:off x="71832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72" name="Google Shape;2872;p49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3" name="Google Shape;2873;p49"/>
          <p:cNvGrpSpPr/>
          <p:nvPr/>
        </p:nvGrpSpPr>
        <p:grpSpPr>
          <a:xfrm>
            <a:off x="78775" y="3878675"/>
            <a:ext cx="996000" cy="507900"/>
            <a:chOff x="5387450" y="1823225"/>
            <a:chExt cx="996000" cy="507900"/>
          </a:xfrm>
        </p:grpSpPr>
        <p:sp>
          <p:nvSpPr>
            <p:cNvPr id="2874" name="Google Shape;2874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76" name="Google Shape;2876;p49"/>
          <p:cNvCxnSpPr>
            <a:stCxn id="2875" idx="3"/>
          </p:cNvCxnSpPr>
          <p:nvPr/>
        </p:nvCxnSpPr>
        <p:spPr>
          <a:xfrm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7" name="Google Shape;2877;p49"/>
          <p:cNvCxnSpPr>
            <a:endCxn id="2875" idx="3"/>
          </p:cNvCxnSpPr>
          <p:nvPr/>
        </p:nvCxnSpPr>
        <p:spPr>
          <a:xfrm rot="10800000"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8" name="Google Shape;2878;p49"/>
          <p:cNvCxnSpPr>
            <a:stCxn id="2837" idx="1"/>
          </p:cNvCxnSpPr>
          <p:nvPr/>
        </p:nvCxnSpPr>
        <p:spPr>
          <a:xfrm flipH="1">
            <a:off x="2055550" y="3075325"/>
            <a:ext cx="190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9" name="Google Shape;2839;p49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9" name="Google Shape;2879;p49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880" name="Google Shape;2880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1" name="Google Shape;2881;p49"/>
          <p:cNvCxnSpPr>
            <a:stCxn id="2880" idx="1"/>
            <a:endCxn id="2875" idx="0"/>
          </p:cNvCxnSpPr>
          <p:nvPr/>
        </p:nvCxnSpPr>
        <p:spPr>
          <a:xfrm flipH="1">
            <a:off x="825850" y="3075325"/>
            <a:ext cx="922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2" name="Google Shape;2882;p49"/>
          <p:cNvCxnSpPr>
            <a:stCxn id="2850" idx="3"/>
            <a:endCxn id="2844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5" name="Google Shape;2865;p49"/>
          <p:cNvSpPr txBox="1"/>
          <p:nvPr/>
        </p:nvSpPr>
        <p:spPr>
          <a:xfrm>
            <a:off x="29919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3" name="Google Shape;2883;p49"/>
          <p:cNvCxnSpPr>
            <a:stCxn id="2840" idx="1"/>
            <a:endCxn id="2865" idx="3"/>
          </p:cNvCxnSpPr>
          <p:nvPr/>
        </p:nvCxnSpPr>
        <p:spPr>
          <a:xfrm rot="10800000">
            <a:off x="3490025" y="41326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84" name="Google Shape;2884;p49"/>
          <p:cNvGrpSpPr/>
          <p:nvPr/>
        </p:nvGrpSpPr>
        <p:grpSpPr>
          <a:xfrm>
            <a:off x="1377375" y="3878675"/>
            <a:ext cx="996000" cy="507900"/>
            <a:chOff x="5387450" y="1823225"/>
            <a:chExt cx="996000" cy="507900"/>
          </a:xfrm>
        </p:grpSpPr>
        <p:sp>
          <p:nvSpPr>
            <p:cNvPr id="2885" name="Google Shape;2885;p49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9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7" name="Google Shape;2887;p49"/>
          <p:cNvCxnSpPr>
            <a:stCxn id="2837" idx="3"/>
            <a:endCxn id="2855" idx="0"/>
          </p:cNvCxnSpPr>
          <p:nvPr/>
        </p:nvCxnSpPr>
        <p:spPr>
          <a:xfrm flipH="1">
            <a:off x="2742850" y="3075325"/>
            <a:ext cx="1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8" name="Google Shape;2888;p49"/>
          <p:cNvCxnSpPr>
            <a:stCxn id="2886" idx="3"/>
            <a:endCxn id="2855" idx="1"/>
          </p:cNvCxnSpPr>
          <p:nvPr/>
        </p:nvCxnSpPr>
        <p:spPr>
          <a:xfrm>
            <a:off x="237337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9" name="Google Shape;2889;p49"/>
          <p:cNvCxnSpPr>
            <a:stCxn id="2855" idx="1"/>
            <a:endCxn id="2886" idx="3"/>
          </p:cNvCxnSpPr>
          <p:nvPr/>
        </p:nvCxnSpPr>
        <p:spPr>
          <a:xfrm rot="10800000">
            <a:off x="237322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type of index (there are others!)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We’ll mostly be looking at B+ trees in this class.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Leaf nodes</a:t>
            </a:r>
            <a:r>
              <a:rPr lang="en" sz="2400"/>
              <a:t> (nodes at the bottom of the tree) contain </a:t>
            </a:r>
            <a:r>
              <a:rPr lang="en" sz="2400">
                <a:solidFill>
                  <a:schemeClr val="accent5"/>
                </a:solidFill>
              </a:rPr>
              <a:t>data entries</a:t>
            </a:r>
            <a:r>
              <a:rPr lang="en" sz="2400"/>
              <a:t> (e.g. &lt;key, recordId&gt;)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Inner</a:t>
            </a:r>
            <a:r>
              <a:rPr lang="en" sz="2400"/>
              <a:t> (or </a:t>
            </a:r>
            <a:r>
              <a:rPr lang="en" sz="2400">
                <a:solidFill>
                  <a:schemeClr val="accent5"/>
                </a:solidFill>
              </a:rPr>
              <a:t>interior</a:t>
            </a:r>
            <a:r>
              <a:rPr lang="en" sz="2400"/>
              <a:t>) </a:t>
            </a:r>
            <a:r>
              <a:rPr lang="en" sz="2400">
                <a:solidFill>
                  <a:schemeClr val="accent5"/>
                </a:solidFill>
              </a:rPr>
              <a:t>nodes </a:t>
            </a:r>
            <a:r>
              <a:rPr lang="en" sz="2400"/>
              <a:t>(nodes not at the bottom) are </a:t>
            </a:r>
            <a:r>
              <a:rPr b="1" lang="en" sz="2400"/>
              <a:t>solely</a:t>
            </a:r>
            <a:r>
              <a:rPr lang="en" sz="2400"/>
              <a:t> for lookup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data entries are stored in these!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4" name="Google Shape;2894;p50"/>
          <p:cNvCxnSpPr>
            <a:stCxn id="2895" idx="1"/>
            <a:endCxn id="2896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7" name="Google Shape;2897;p50"/>
          <p:cNvCxnSpPr>
            <a:stCxn id="2898" idx="1"/>
            <a:endCxn id="2899" idx="0"/>
          </p:cNvCxnSpPr>
          <p:nvPr/>
        </p:nvCxnSpPr>
        <p:spPr>
          <a:xfrm flipH="1">
            <a:off x="3928275" y="2165325"/>
            <a:ext cx="979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0" name="Google Shape;29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901" name="Google Shape;2901;p50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895" name="Google Shape;2895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9" name="Google Shape;2899;p50"/>
          <p:cNvSpPr txBox="1"/>
          <p:nvPr/>
        </p:nvSpPr>
        <p:spPr>
          <a:xfrm>
            <a:off x="3679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2" name="Google Shape;2902;p50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903" name="Google Shape;2903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5" name="Google Shape;2905;p50"/>
          <p:cNvSpPr txBox="1"/>
          <p:nvPr/>
        </p:nvSpPr>
        <p:spPr>
          <a:xfrm>
            <a:off x="2493825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6" name="Google Shape;2906;p50"/>
          <p:cNvGrpSpPr/>
          <p:nvPr/>
        </p:nvGrpSpPr>
        <p:grpSpPr>
          <a:xfrm>
            <a:off x="4339625" y="3878675"/>
            <a:ext cx="996000" cy="507900"/>
            <a:chOff x="5387450" y="1823225"/>
            <a:chExt cx="996000" cy="507900"/>
          </a:xfrm>
        </p:grpSpPr>
        <p:sp>
          <p:nvSpPr>
            <p:cNvPr id="2907" name="Google Shape;2907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9" name="Google Shape;2909;p50"/>
          <p:cNvGrpSpPr/>
          <p:nvPr/>
        </p:nvGrpSpPr>
        <p:grpSpPr>
          <a:xfrm>
            <a:off x="6796950" y="3878675"/>
            <a:ext cx="996000" cy="507900"/>
            <a:chOff x="5387450" y="1823225"/>
            <a:chExt cx="996000" cy="507900"/>
          </a:xfrm>
        </p:grpSpPr>
        <p:sp>
          <p:nvSpPr>
            <p:cNvPr id="2910" name="Google Shape;2910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2" name="Google Shape;2912;p50"/>
          <p:cNvGrpSpPr/>
          <p:nvPr/>
        </p:nvGrpSpPr>
        <p:grpSpPr>
          <a:xfrm>
            <a:off x="5568275" y="3878675"/>
            <a:ext cx="996000" cy="507900"/>
            <a:chOff x="5387450" y="1823225"/>
            <a:chExt cx="996000" cy="507900"/>
          </a:xfrm>
        </p:grpSpPr>
        <p:sp>
          <p:nvSpPr>
            <p:cNvPr id="2913" name="Google Shape;2913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5" name="Google Shape;2915;p50"/>
          <p:cNvGrpSpPr/>
          <p:nvPr/>
        </p:nvGrpSpPr>
        <p:grpSpPr>
          <a:xfrm>
            <a:off x="8118350" y="3878675"/>
            <a:ext cx="996000" cy="507900"/>
            <a:chOff x="5387450" y="1823225"/>
            <a:chExt cx="996000" cy="507900"/>
          </a:xfrm>
        </p:grpSpPr>
        <p:sp>
          <p:nvSpPr>
            <p:cNvPr id="2916" name="Google Shape;2916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8" name="Google Shape;2918;p50"/>
          <p:cNvCxnSpPr>
            <a:stCxn id="2919" idx="3"/>
            <a:endCxn id="2907" idx="1"/>
          </p:cNvCxnSpPr>
          <p:nvPr/>
        </p:nvCxnSpPr>
        <p:spPr>
          <a:xfrm>
            <a:off x="3988013" y="4132625"/>
            <a:ext cx="3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0" name="Google Shape;2920;p50"/>
          <p:cNvCxnSpPr>
            <a:stCxn id="2908" idx="3"/>
            <a:endCxn id="2913" idx="1"/>
          </p:cNvCxnSpPr>
          <p:nvPr/>
        </p:nvCxnSpPr>
        <p:spPr>
          <a:xfrm>
            <a:off x="533562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1" name="Google Shape;2921;p50"/>
          <p:cNvCxnSpPr>
            <a:stCxn id="2913" idx="1"/>
            <a:endCxn id="2908" idx="3"/>
          </p:cNvCxnSpPr>
          <p:nvPr/>
        </p:nvCxnSpPr>
        <p:spPr>
          <a:xfrm rot="10800000">
            <a:off x="53354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2" name="Google Shape;2922;p50"/>
          <p:cNvCxnSpPr>
            <a:stCxn id="2914" idx="3"/>
            <a:endCxn id="2910" idx="1"/>
          </p:cNvCxnSpPr>
          <p:nvPr/>
        </p:nvCxnSpPr>
        <p:spPr>
          <a:xfrm>
            <a:off x="6564275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3" name="Google Shape;2923;p50"/>
          <p:cNvCxnSpPr>
            <a:stCxn id="2910" idx="1"/>
            <a:endCxn id="2914" idx="3"/>
          </p:cNvCxnSpPr>
          <p:nvPr/>
        </p:nvCxnSpPr>
        <p:spPr>
          <a:xfrm rot="10800000">
            <a:off x="6564150" y="4132625"/>
            <a:ext cx="2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4" name="Google Shape;2924;p50"/>
          <p:cNvCxnSpPr>
            <a:stCxn id="2911" idx="3"/>
            <a:endCxn id="2916" idx="1"/>
          </p:cNvCxnSpPr>
          <p:nvPr/>
        </p:nvCxnSpPr>
        <p:spPr>
          <a:xfrm>
            <a:off x="77929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5" name="Google Shape;2925;p50"/>
          <p:cNvCxnSpPr>
            <a:stCxn id="2916" idx="1"/>
            <a:endCxn id="2911" idx="3"/>
          </p:cNvCxnSpPr>
          <p:nvPr/>
        </p:nvCxnSpPr>
        <p:spPr>
          <a:xfrm rot="10800000">
            <a:off x="7792850" y="413262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6" name="Google Shape;2926;p50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7" name="Google Shape;2927;p50"/>
          <p:cNvGrpSpPr/>
          <p:nvPr/>
        </p:nvGrpSpPr>
        <p:grpSpPr>
          <a:xfrm>
            <a:off x="78775" y="3878675"/>
            <a:ext cx="996000" cy="507900"/>
            <a:chOff x="5387450" y="1823225"/>
            <a:chExt cx="996000" cy="507900"/>
          </a:xfrm>
        </p:grpSpPr>
        <p:sp>
          <p:nvSpPr>
            <p:cNvPr id="2928" name="Google Shape;2928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30" name="Google Shape;2930;p50"/>
          <p:cNvCxnSpPr>
            <a:stCxn id="2929" idx="3"/>
          </p:cNvCxnSpPr>
          <p:nvPr/>
        </p:nvCxnSpPr>
        <p:spPr>
          <a:xfrm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1" name="Google Shape;2931;p50"/>
          <p:cNvCxnSpPr>
            <a:endCxn id="2929" idx="3"/>
          </p:cNvCxnSpPr>
          <p:nvPr/>
        </p:nvCxnSpPr>
        <p:spPr>
          <a:xfrm rot="10800000">
            <a:off x="1074775" y="413262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2" name="Google Shape;2932;p50"/>
          <p:cNvSpPr txBox="1"/>
          <p:nvPr/>
        </p:nvSpPr>
        <p:spPr>
          <a:xfrm>
            <a:off x="3181125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3" name="Google Shape;2933;p50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934" name="Google Shape;2934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35" name="Google Shape;2935;p50"/>
          <p:cNvCxnSpPr>
            <a:stCxn id="2898" idx="3"/>
            <a:endCxn id="2903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6" name="Google Shape;2936;p50"/>
          <p:cNvSpPr txBox="1"/>
          <p:nvPr/>
        </p:nvSpPr>
        <p:spPr>
          <a:xfrm>
            <a:off x="29919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7" name="Google Shape;2937;p50"/>
          <p:cNvCxnSpPr>
            <a:stCxn id="2907" idx="1"/>
            <a:endCxn id="2919" idx="3"/>
          </p:cNvCxnSpPr>
          <p:nvPr/>
        </p:nvCxnSpPr>
        <p:spPr>
          <a:xfrm rot="10800000">
            <a:off x="3988025" y="4132625"/>
            <a:ext cx="3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38" name="Google Shape;2938;p50"/>
          <p:cNvGrpSpPr/>
          <p:nvPr/>
        </p:nvGrpSpPr>
        <p:grpSpPr>
          <a:xfrm>
            <a:off x="1377375" y="3878675"/>
            <a:ext cx="996000" cy="507900"/>
            <a:chOff x="5387450" y="1823225"/>
            <a:chExt cx="996000" cy="507900"/>
          </a:xfrm>
        </p:grpSpPr>
        <p:sp>
          <p:nvSpPr>
            <p:cNvPr id="2939" name="Google Shape;2939;p50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50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41" name="Google Shape;2941;p50"/>
          <p:cNvCxnSpPr>
            <a:stCxn id="2940" idx="3"/>
            <a:endCxn id="2905" idx="1"/>
          </p:cNvCxnSpPr>
          <p:nvPr/>
        </p:nvCxnSpPr>
        <p:spPr>
          <a:xfrm>
            <a:off x="237337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2" name="Google Shape;2942;p50"/>
          <p:cNvCxnSpPr>
            <a:stCxn id="2905" idx="1"/>
            <a:endCxn id="2940" idx="3"/>
          </p:cNvCxnSpPr>
          <p:nvPr/>
        </p:nvCxnSpPr>
        <p:spPr>
          <a:xfrm rot="10800000">
            <a:off x="2373225" y="4132625"/>
            <a:ext cx="1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3" name="Google Shape;2943;p50"/>
          <p:cNvCxnSpPr>
            <a:stCxn id="2934" idx="1"/>
            <a:endCxn id="2928" idx="0"/>
          </p:cNvCxnSpPr>
          <p:nvPr/>
        </p:nvCxnSpPr>
        <p:spPr>
          <a:xfrm flipH="1">
            <a:off x="327850" y="3075325"/>
            <a:ext cx="1420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4" name="Google Shape;2944;p50"/>
          <p:cNvCxnSpPr>
            <a:stCxn id="2896" idx="1"/>
            <a:endCxn id="2939" idx="0"/>
          </p:cNvCxnSpPr>
          <p:nvPr/>
        </p:nvCxnSpPr>
        <p:spPr>
          <a:xfrm flipH="1">
            <a:off x="1626250" y="3075325"/>
            <a:ext cx="619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5" name="Google Shape;2945;p50"/>
          <p:cNvCxnSpPr>
            <a:stCxn id="2896" idx="3"/>
            <a:endCxn id="2905" idx="0"/>
          </p:cNvCxnSpPr>
          <p:nvPr/>
        </p:nvCxnSpPr>
        <p:spPr>
          <a:xfrm flipH="1">
            <a:off x="2742850" y="3075325"/>
            <a:ext cx="1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6" name="Google Shape;2946;p50"/>
          <p:cNvCxnSpPr>
            <a:stCxn id="2932" idx="1"/>
            <a:endCxn id="2907" idx="0"/>
          </p:cNvCxnSpPr>
          <p:nvPr/>
        </p:nvCxnSpPr>
        <p:spPr>
          <a:xfrm>
            <a:off x="3181125" y="3075325"/>
            <a:ext cx="14076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7" name="Google Shape;2947;p50"/>
          <p:cNvCxnSpPr>
            <a:stCxn id="2932" idx="3"/>
            <a:endCxn id="2913" idx="0"/>
          </p:cNvCxnSpPr>
          <p:nvPr/>
        </p:nvCxnSpPr>
        <p:spPr>
          <a:xfrm>
            <a:off x="3679125" y="3075325"/>
            <a:ext cx="2138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8" name="Google Shape;2948;p50"/>
          <p:cNvCxnSpPr>
            <a:stCxn id="2903" idx="1"/>
            <a:endCxn id="2910" idx="0"/>
          </p:cNvCxnSpPr>
          <p:nvPr/>
        </p:nvCxnSpPr>
        <p:spPr>
          <a:xfrm>
            <a:off x="5638450" y="3075325"/>
            <a:ext cx="14076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9" name="Google Shape;2949;p50"/>
          <p:cNvCxnSpPr>
            <a:stCxn id="2904" idx="1"/>
            <a:endCxn id="2916" idx="0"/>
          </p:cNvCxnSpPr>
          <p:nvPr/>
        </p:nvCxnSpPr>
        <p:spPr>
          <a:xfrm>
            <a:off x="6136450" y="3075325"/>
            <a:ext cx="2230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9" name="Google Shape;2919;p50"/>
          <p:cNvSpPr txBox="1"/>
          <p:nvPr/>
        </p:nvSpPr>
        <p:spPr>
          <a:xfrm>
            <a:off x="34900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4" name="Google Shape;2954;p51"/>
          <p:cNvCxnSpPr>
            <a:stCxn id="2955" idx="1"/>
            <a:endCxn id="2956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7" name="Google Shape;2957;p51"/>
          <p:cNvCxnSpPr>
            <a:stCxn id="2958" idx="1"/>
            <a:endCxn id="2959" idx="0"/>
          </p:cNvCxnSpPr>
          <p:nvPr/>
        </p:nvCxnSpPr>
        <p:spPr>
          <a:xfrm flipH="1">
            <a:off x="4689375" y="2165325"/>
            <a:ext cx="2184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0" name="Google Shape;296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2961" name="Google Shape;2961;p51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2955" name="Google Shape;2955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9" name="Google Shape;2959;p51"/>
          <p:cNvSpPr txBox="1"/>
          <p:nvPr/>
        </p:nvSpPr>
        <p:spPr>
          <a:xfrm>
            <a:off x="4440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2" name="Google Shape;2962;p51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2963" name="Google Shape;2963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5" name="Google Shape;2965;p51"/>
          <p:cNvGrpSpPr/>
          <p:nvPr/>
        </p:nvGrpSpPr>
        <p:grpSpPr>
          <a:xfrm>
            <a:off x="4627613" y="3878675"/>
            <a:ext cx="832214" cy="507900"/>
            <a:chOff x="5387450" y="1823225"/>
            <a:chExt cx="832214" cy="507900"/>
          </a:xfrm>
        </p:grpSpPr>
        <p:sp>
          <p:nvSpPr>
            <p:cNvPr id="2966" name="Google Shape;2966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1"/>
            <p:cNvSpPr txBox="1"/>
            <p:nvPr/>
          </p:nvSpPr>
          <p:spPr>
            <a:xfrm>
              <a:off x="5885464" y="1823225"/>
              <a:ext cx="3342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8" name="Google Shape;2968;p51"/>
          <p:cNvGrpSpPr/>
          <p:nvPr/>
        </p:nvGrpSpPr>
        <p:grpSpPr>
          <a:xfrm>
            <a:off x="6903975" y="3878675"/>
            <a:ext cx="996000" cy="507900"/>
            <a:chOff x="5387450" y="1823225"/>
            <a:chExt cx="996000" cy="507900"/>
          </a:xfrm>
        </p:grpSpPr>
        <p:sp>
          <p:nvSpPr>
            <p:cNvPr id="2969" name="Google Shape;2969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1" name="Google Shape;2971;p51"/>
          <p:cNvGrpSpPr/>
          <p:nvPr/>
        </p:nvGrpSpPr>
        <p:grpSpPr>
          <a:xfrm>
            <a:off x="5689600" y="3878675"/>
            <a:ext cx="931500" cy="507900"/>
            <a:chOff x="5387450" y="1823225"/>
            <a:chExt cx="931500" cy="507900"/>
          </a:xfrm>
        </p:grpSpPr>
        <p:sp>
          <p:nvSpPr>
            <p:cNvPr id="2972" name="Google Shape;2972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1"/>
            <p:cNvSpPr txBox="1"/>
            <p:nvPr/>
          </p:nvSpPr>
          <p:spPr>
            <a:xfrm>
              <a:off x="5885450" y="1823225"/>
              <a:ext cx="4335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4" name="Google Shape;2974;p51"/>
          <p:cNvGrpSpPr/>
          <p:nvPr/>
        </p:nvGrpSpPr>
        <p:grpSpPr>
          <a:xfrm>
            <a:off x="8118350" y="3878675"/>
            <a:ext cx="996000" cy="507900"/>
            <a:chOff x="5387450" y="1823225"/>
            <a:chExt cx="996000" cy="507900"/>
          </a:xfrm>
        </p:grpSpPr>
        <p:sp>
          <p:nvSpPr>
            <p:cNvPr id="2975" name="Google Shape;2975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77" name="Google Shape;2977;p51"/>
          <p:cNvCxnSpPr>
            <a:stCxn id="2978" idx="3"/>
            <a:endCxn id="2966" idx="1"/>
          </p:cNvCxnSpPr>
          <p:nvPr/>
        </p:nvCxnSpPr>
        <p:spPr>
          <a:xfrm>
            <a:off x="4409238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9" name="Google Shape;2979;p51"/>
          <p:cNvCxnSpPr>
            <a:stCxn id="2967" idx="3"/>
            <a:endCxn id="2972" idx="1"/>
          </p:cNvCxnSpPr>
          <p:nvPr/>
        </p:nvCxnSpPr>
        <p:spPr>
          <a:xfrm>
            <a:off x="5459827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0" name="Google Shape;2980;p51"/>
          <p:cNvCxnSpPr>
            <a:stCxn id="2972" idx="1"/>
            <a:endCxn id="2967" idx="3"/>
          </p:cNvCxnSpPr>
          <p:nvPr/>
        </p:nvCxnSpPr>
        <p:spPr>
          <a:xfrm rot="10800000">
            <a:off x="5459800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1" name="Google Shape;2981;p51"/>
          <p:cNvCxnSpPr>
            <a:stCxn id="2973" idx="3"/>
            <a:endCxn id="2969" idx="1"/>
          </p:cNvCxnSpPr>
          <p:nvPr/>
        </p:nvCxnSpPr>
        <p:spPr>
          <a:xfrm>
            <a:off x="6621100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2" name="Google Shape;2982;p51"/>
          <p:cNvCxnSpPr>
            <a:stCxn id="2969" idx="1"/>
            <a:endCxn id="2973" idx="3"/>
          </p:cNvCxnSpPr>
          <p:nvPr/>
        </p:nvCxnSpPr>
        <p:spPr>
          <a:xfrm rot="10800000">
            <a:off x="6621075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3" name="Google Shape;2983;p51"/>
          <p:cNvCxnSpPr>
            <a:stCxn id="2970" idx="3"/>
            <a:endCxn id="2975" idx="1"/>
          </p:cNvCxnSpPr>
          <p:nvPr/>
        </p:nvCxnSpPr>
        <p:spPr>
          <a:xfrm>
            <a:off x="7899975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4" name="Google Shape;2984;p51"/>
          <p:cNvCxnSpPr>
            <a:stCxn id="2975" idx="1"/>
            <a:endCxn id="2970" idx="3"/>
          </p:cNvCxnSpPr>
          <p:nvPr/>
        </p:nvCxnSpPr>
        <p:spPr>
          <a:xfrm rot="10800000">
            <a:off x="7899950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5" name="Google Shape;2985;p51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6" name="Google Shape;2986;p51"/>
          <p:cNvGrpSpPr/>
          <p:nvPr/>
        </p:nvGrpSpPr>
        <p:grpSpPr>
          <a:xfrm>
            <a:off x="78775" y="3878675"/>
            <a:ext cx="804600" cy="507900"/>
            <a:chOff x="5387450" y="1823225"/>
            <a:chExt cx="804600" cy="507900"/>
          </a:xfrm>
        </p:grpSpPr>
        <p:sp>
          <p:nvSpPr>
            <p:cNvPr id="2987" name="Google Shape;2987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51"/>
            <p:cNvSpPr txBox="1"/>
            <p:nvPr/>
          </p:nvSpPr>
          <p:spPr>
            <a:xfrm>
              <a:off x="5885450" y="1823225"/>
              <a:ext cx="3066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9" name="Google Shape;2989;p51"/>
          <p:cNvCxnSpPr>
            <a:stCxn id="2988" idx="3"/>
            <a:endCxn id="2990" idx="1"/>
          </p:cNvCxnSpPr>
          <p:nvPr/>
        </p:nvCxnSpPr>
        <p:spPr>
          <a:xfrm>
            <a:off x="8833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1" name="Google Shape;2991;p51"/>
          <p:cNvSpPr txBox="1"/>
          <p:nvPr/>
        </p:nvSpPr>
        <p:spPr>
          <a:xfrm>
            <a:off x="3942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2" name="Google Shape;2992;p51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2993" name="Google Shape;2993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94" name="Google Shape;2994;p51"/>
          <p:cNvCxnSpPr>
            <a:stCxn id="2958" idx="3"/>
            <a:endCxn id="2963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5" name="Google Shape;2995;p51"/>
          <p:cNvSpPr txBox="1"/>
          <p:nvPr/>
        </p:nvSpPr>
        <p:spPr>
          <a:xfrm>
            <a:off x="34133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6" name="Google Shape;2996;p51"/>
          <p:cNvCxnSpPr>
            <a:stCxn id="2966" idx="1"/>
            <a:endCxn id="2978" idx="3"/>
          </p:cNvCxnSpPr>
          <p:nvPr/>
        </p:nvCxnSpPr>
        <p:spPr>
          <a:xfrm rot="10800000">
            <a:off x="4409213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97" name="Google Shape;2997;p51"/>
          <p:cNvGrpSpPr/>
          <p:nvPr/>
        </p:nvGrpSpPr>
        <p:grpSpPr>
          <a:xfrm>
            <a:off x="1112975" y="3878675"/>
            <a:ext cx="996000" cy="507900"/>
            <a:chOff x="5387450" y="1823225"/>
            <a:chExt cx="996000" cy="507900"/>
          </a:xfrm>
        </p:grpSpPr>
        <p:sp>
          <p:nvSpPr>
            <p:cNvPr id="2990" name="Google Shape;2990;p51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51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99" name="Google Shape;2999;p51"/>
          <p:cNvCxnSpPr>
            <a:stCxn id="2993" idx="1"/>
            <a:endCxn id="2987" idx="0"/>
          </p:cNvCxnSpPr>
          <p:nvPr/>
        </p:nvCxnSpPr>
        <p:spPr>
          <a:xfrm flipH="1">
            <a:off x="327850" y="3075325"/>
            <a:ext cx="14202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0" name="Google Shape;3000;p51"/>
          <p:cNvCxnSpPr>
            <a:stCxn id="2956" idx="1"/>
            <a:endCxn id="2990" idx="0"/>
          </p:cNvCxnSpPr>
          <p:nvPr/>
        </p:nvCxnSpPr>
        <p:spPr>
          <a:xfrm flipH="1">
            <a:off x="1361950" y="3075325"/>
            <a:ext cx="884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1" name="Google Shape;3001;p51"/>
          <p:cNvCxnSpPr>
            <a:stCxn id="2956" idx="3"/>
            <a:endCxn id="3002" idx="0"/>
          </p:cNvCxnSpPr>
          <p:nvPr/>
        </p:nvCxnSpPr>
        <p:spPr>
          <a:xfrm flipH="1">
            <a:off x="2512150" y="3075325"/>
            <a:ext cx="231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3" name="Google Shape;3003;p51"/>
          <p:cNvCxnSpPr>
            <a:stCxn id="2991" idx="1"/>
            <a:endCxn id="2966" idx="0"/>
          </p:cNvCxnSpPr>
          <p:nvPr/>
        </p:nvCxnSpPr>
        <p:spPr>
          <a:xfrm>
            <a:off x="3942250" y="3075325"/>
            <a:ext cx="934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4" name="Google Shape;3004;p51"/>
          <p:cNvCxnSpPr>
            <a:stCxn id="2991" idx="3"/>
            <a:endCxn id="2972" idx="0"/>
          </p:cNvCxnSpPr>
          <p:nvPr/>
        </p:nvCxnSpPr>
        <p:spPr>
          <a:xfrm>
            <a:off x="4440250" y="3075325"/>
            <a:ext cx="149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5" name="Google Shape;3005;p51"/>
          <p:cNvCxnSpPr>
            <a:stCxn id="2963" idx="1"/>
            <a:endCxn id="2969" idx="0"/>
          </p:cNvCxnSpPr>
          <p:nvPr/>
        </p:nvCxnSpPr>
        <p:spPr>
          <a:xfrm>
            <a:off x="5638450" y="3075325"/>
            <a:ext cx="15144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6" name="Google Shape;3006;p51"/>
          <p:cNvCxnSpPr>
            <a:stCxn id="2964" idx="1"/>
            <a:endCxn id="2975" idx="0"/>
          </p:cNvCxnSpPr>
          <p:nvPr/>
        </p:nvCxnSpPr>
        <p:spPr>
          <a:xfrm>
            <a:off x="6136450" y="3075325"/>
            <a:ext cx="2230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8" name="Google Shape;2978;p51"/>
          <p:cNvSpPr txBox="1"/>
          <p:nvPr/>
        </p:nvSpPr>
        <p:spPr>
          <a:xfrm>
            <a:off x="3911238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7" name="Google Shape;3007;p51"/>
          <p:cNvGrpSpPr/>
          <p:nvPr/>
        </p:nvGrpSpPr>
        <p:grpSpPr>
          <a:xfrm>
            <a:off x="2263150" y="3878689"/>
            <a:ext cx="996000" cy="507859"/>
            <a:chOff x="5387450" y="1823225"/>
            <a:chExt cx="996000" cy="223500"/>
          </a:xfrm>
        </p:grpSpPr>
        <p:sp>
          <p:nvSpPr>
            <p:cNvPr id="3002" name="Google Shape;3002;p51"/>
            <p:cNvSpPr txBox="1"/>
            <p:nvPr/>
          </p:nvSpPr>
          <p:spPr>
            <a:xfrm>
              <a:off x="5387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1"/>
            <p:cNvSpPr txBox="1"/>
            <p:nvPr/>
          </p:nvSpPr>
          <p:spPr>
            <a:xfrm>
              <a:off x="5885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9" name="Google Shape;3009;p51"/>
          <p:cNvCxnSpPr>
            <a:stCxn id="2990" idx="1"/>
            <a:endCxn id="2988" idx="3"/>
          </p:cNvCxnSpPr>
          <p:nvPr/>
        </p:nvCxnSpPr>
        <p:spPr>
          <a:xfrm rot="10800000">
            <a:off x="8834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0" name="Google Shape;3010;p51"/>
          <p:cNvCxnSpPr>
            <a:stCxn id="2998" idx="3"/>
            <a:endCxn id="3002" idx="1"/>
          </p:cNvCxnSpPr>
          <p:nvPr/>
        </p:nvCxnSpPr>
        <p:spPr>
          <a:xfrm>
            <a:off x="2108975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1" name="Google Shape;3011;p51"/>
          <p:cNvCxnSpPr>
            <a:stCxn id="3002" idx="1"/>
            <a:endCxn id="2998" idx="3"/>
          </p:cNvCxnSpPr>
          <p:nvPr/>
        </p:nvCxnSpPr>
        <p:spPr>
          <a:xfrm rot="10800000">
            <a:off x="21089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2" name="Google Shape;3012;p51"/>
          <p:cNvCxnSpPr>
            <a:stCxn id="3008" idx="3"/>
            <a:endCxn id="2995" idx="1"/>
          </p:cNvCxnSpPr>
          <p:nvPr/>
        </p:nvCxnSpPr>
        <p:spPr>
          <a:xfrm>
            <a:off x="32591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3" name="Google Shape;3013;p51"/>
          <p:cNvCxnSpPr>
            <a:stCxn id="2995" idx="1"/>
            <a:endCxn id="3008" idx="3"/>
          </p:cNvCxnSpPr>
          <p:nvPr/>
        </p:nvCxnSpPr>
        <p:spPr>
          <a:xfrm rot="10800000">
            <a:off x="3259113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4" name="Google Shape;3014;p51"/>
          <p:cNvSpPr txBox="1"/>
          <p:nvPr/>
        </p:nvSpPr>
        <p:spPr>
          <a:xfrm>
            <a:off x="2744038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5" name="Google Shape;3015;p51"/>
          <p:cNvCxnSpPr>
            <a:stCxn id="3014" idx="3"/>
            <a:endCxn id="2995" idx="0"/>
          </p:cNvCxnSpPr>
          <p:nvPr/>
        </p:nvCxnSpPr>
        <p:spPr>
          <a:xfrm>
            <a:off x="3242038" y="3075325"/>
            <a:ext cx="420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0" name="Google Shape;3020;p52"/>
          <p:cNvCxnSpPr>
            <a:stCxn id="3021" idx="1"/>
            <a:endCxn id="3022" idx="0"/>
          </p:cNvCxnSpPr>
          <p:nvPr/>
        </p:nvCxnSpPr>
        <p:spPr>
          <a:xfrm flipH="1">
            <a:off x="2495175" y="2165325"/>
            <a:ext cx="1914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3" name="Google Shape;3023;p52"/>
          <p:cNvCxnSpPr>
            <a:stCxn id="3024" idx="1"/>
            <a:endCxn id="3025" idx="0"/>
          </p:cNvCxnSpPr>
          <p:nvPr/>
        </p:nvCxnSpPr>
        <p:spPr>
          <a:xfrm flipH="1">
            <a:off x="4689375" y="2165325"/>
            <a:ext cx="2184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6" name="Google Shape;30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3027" name="Google Shape;3027;p52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3021" name="Google Shape;3021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5" name="Google Shape;3025;p52"/>
          <p:cNvSpPr txBox="1"/>
          <p:nvPr/>
        </p:nvSpPr>
        <p:spPr>
          <a:xfrm>
            <a:off x="4440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8" name="Google Shape;3028;p52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3029" name="Google Shape;3029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1" name="Google Shape;3031;p52"/>
          <p:cNvGrpSpPr/>
          <p:nvPr/>
        </p:nvGrpSpPr>
        <p:grpSpPr>
          <a:xfrm>
            <a:off x="4627613" y="3878675"/>
            <a:ext cx="832214" cy="507900"/>
            <a:chOff x="5387450" y="1823225"/>
            <a:chExt cx="832214" cy="507900"/>
          </a:xfrm>
        </p:grpSpPr>
        <p:sp>
          <p:nvSpPr>
            <p:cNvPr id="3032" name="Google Shape;3032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52"/>
            <p:cNvSpPr txBox="1"/>
            <p:nvPr/>
          </p:nvSpPr>
          <p:spPr>
            <a:xfrm>
              <a:off x="5885464" y="1823225"/>
              <a:ext cx="3342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4" name="Google Shape;3034;p52"/>
          <p:cNvGrpSpPr/>
          <p:nvPr/>
        </p:nvGrpSpPr>
        <p:grpSpPr>
          <a:xfrm>
            <a:off x="6903975" y="3878675"/>
            <a:ext cx="996000" cy="507900"/>
            <a:chOff x="5387450" y="1823225"/>
            <a:chExt cx="996000" cy="507900"/>
          </a:xfrm>
        </p:grpSpPr>
        <p:sp>
          <p:nvSpPr>
            <p:cNvPr id="3035" name="Google Shape;3035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7" name="Google Shape;3037;p52"/>
          <p:cNvGrpSpPr/>
          <p:nvPr/>
        </p:nvGrpSpPr>
        <p:grpSpPr>
          <a:xfrm>
            <a:off x="5689600" y="3878675"/>
            <a:ext cx="931500" cy="507900"/>
            <a:chOff x="5387450" y="1823225"/>
            <a:chExt cx="931500" cy="507900"/>
          </a:xfrm>
        </p:grpSpPr>
        <p:sp>
          <p:nvSpPr>
            <p:cNvPr id="3038" name="Google Shape;3038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52"/>
            <p:cNvSpPr txBox="1"/>
            <p:nvPr/>
          </p:nvSpPr>
          <p:spPr>
            <a:xfrm>
              <a:off x="5885450" y="1823225"/>
              <a:ext cx="4335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0" name="Google Shape;3040;p52"/>
          <p:cNvGrpSpPr/>
          <p:nvPr/>
        </p:nvGrpSpPr>
        <p:grpSpPr>
          <a:xfrm>
            <a:off x="8118350" y="3878675"/>
            <a:ext cx="996000" cy="507900"/>
            <a:chOff x="5387450" y="1823225"/>
            <a:chExt cx="996000" cy="507900"/>
          </a:xfrm>
        </p:grpSpPr>
        <p:sp>
          <p:nvSpPr>
            <p:cNvPr id="3041" name="Google Shape;3041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43" name="Google Shape;3043;p52"/>
          <p:cNvCxnSpPr>
            <a:stCxn id="3044" idx="3"/>
            <a:endCxn id="3032" idx="1"/>
          </p:cNvCxnSpPr>
          <p:nvPr/>
        </p:nvCxnSpPr>
        <p:spPr>
          <a:xfrm>
            <a:off x="4409238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5" name="Google Shape;3045;p52"/>
          <p:cNvCxnSpPr>
            <a:stCxn id="3033" idx="3"/>
            <a:endCxn id="3038" idx="1"/>
          </p:cNvCxnSpPr>
          <p:nvPr/>
        </p:nvCxnSpPr>
        <p:spPr>
          <a:xfrm>
            <a:off x="5459827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6" name="Google Shape;3046;p52"/>
          <p:cNvCxnSpPr>
            <a:stCxn id="3038" idx="1"/>
            <a:endCxn id="3033" idx="3"/>
          </p:cNvCxnSpPr>
          <p:nvPr/>
        </p:nvCxnSpPr>
        <p:spPr>
          <a:xfrm rot="10800000">
            <a:off x="5459800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7" name="Google Shape;3047;p52"/>
          <p:cNvCxnSpPr>
            <a:stCxn id="3039" idx="3"/>
            <a:endCxn id="3035" idx="1"/>
          </p:cNvCxnSpPr>
          <p:nvPr/>
        </p:nvCxnSpPr>
        <p:spPr>
          <a:xfrm>
            <a:off x="6621100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8" name="Google Shape;3048;p52"/>
          <p:cNvCxnSpPr>
            <a:stCxn id="3035" idx="1"/>
            <a:endCxn id="3039" idx="3"/>
          </p:cNvCxnSpPr>
          <p:nvPr/>
        </p:nvCxnSpPr>
        <p:spPr>
          <a:xfrm rot="10800000">
            <a:off x="6621075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9" name="Google Shape;3049;p52"/>
          <p:cNvCxnSpPr>
            <a:stCxn id="3036" idx="3"/>
            <a:endCxn id="3041" idx="1"/>
          </p:cNvCxnSpPr>
          <p:nvPr/>
        </p:nvCxnSpPr>
        <p:spPr>
          <a:xfrm>
            <a:off x="7899975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0" name="Google Shape;3050;p52"/>
          <p:cNvCxnSpPr>
            <a:stCxn id="3041" idx="1"/>
            <a:endCxn id="3036" idx="3"/>
          </p:cNvCxnSpPr>
          <p:nvPr/>
        </p:nvCxnSpPr>
        <p:spPr>
          <a:xfrm rot="10800000">
            <a:off x="7899950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1" name="Google Shape;3051;p52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2" name="Google Shape;3052;p52"/>
          <p:cNvGrpSpPr/>
          <p:nvPr/>
        </p:nvGrpSpPr>
        <p:grpSpPr>
          <a:xfrm>
            <a:off x="78775" y="3878675"/>
            <a:ext cx="804600" cy="507900"/>
            <a:chOff x="5387450" y="1823225"/>
            <a:chExt cx="804600" cy="507900"/>
          </a:xfrm>
        </p:grpSpPr>
        <p:sp>
          <p:nvSpPr>
            <p:cNvPr id="3053" name="Google Shape;3053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52"/>
            <p:cNvSpPr txBox="1"/>
            <p:nvPr/>
          </p:nvSpPr>
          <p:spPr>
            <a:xfrm>
              <a:off x="5885450" y="1823225"/>
              <a:ext cx="3066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55" name="Google Shape;3055;p52"/>
          <p:cNvCxnSpPr>
            <a:stCxn id="3054" idx="3"/>
            <a:endCxn id="3056" idx="1"/>
          </p:cNvCxnSpPr>
          <p:nvPr/>
        </p:nvCxnSpPr>
        <p:spPr>
          <a:xfrm>
            <a:off x="8833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7" name="Google Shape;3057;p52"/>
          <p:cNvSpPr txBox="1"/>
          <p:nvPr/>
        </p:nvSpPr>
        <p:spPr>
          <a:xfrm>
            <a:off x="3942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8" name="Google Shape;3058;p52"/>
          <p:cNvGrpSpPr/>
          <p:nvPr/>
        </p:nvGrpSpPr>
        <p:grpSpPr>
          <a:xfrm>
            <a:off x="1748050" y="2821375"/>
            <a:ext cx="996000" cy="507900"/>
            <a:chOff x="5387450" y="1823225"/>
            <a:chExt cx="996000" cy="507900"/>
          </a:xfrm>
        </p:grpSpPr>
        <p:sp>
          <p:nvSpPr>
            <p:cNvPr id="3059" name="Google Shape;3059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60" name="Google Shape;3060;p52"/>
          <p:cNvCxnSpPr>
            <a:stCxn id="3024" idx="3"/>
            <a:endCxn id="3029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1" name="Google Shape;3061;p52"/>
          <p:cNvSpPr txBox="1"/>
          <p:nvPr/>
        </p:nvSpPr>
        <p:spPr>
          <a:xfrm>
            <a:off x="34133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2" name="Google Shape;3062;p52"/>
          <p:cNvCxnSpPr>
            <a:stCxn id="3032" idx="1"/>
            <a:endCxn id="3044" idx="3"/>
          </p:cNvCxnSpPr>
          <p:nvPr/>
        </p:nvCxnSpPr>
        <p:spPr>
          <a:xfrm rot="10800000">
            <a:off x="4409213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63" name="Google Shape;3063;p52"/>
          <p:cNvGrpSpPr/>
          <p:nvPr/>
        </p:nvGrpSpPr>
        <p:grpSpPr>
          <a:xfrm>
            <a:off x="1112975" y="3878675"/>
            <a:ext cx="996000" cy="507900"/>
            <a:chOff x="5387450" y="1823225"/>
            <a:chExt cx="996000" cy="507900"/>
          </a:xfrm>
        </p:grpSpPr>
        <p:sp>
          <p:nvSpPr>
            <p:cNvPr id="3056" name="Google Shape;3056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65" name="Google Shape;3065;p52"/>
          <p:cNvCxnSpPr>
            <a:stCxn id="3066" idx="1"/>
            <a:endCxn id="3053" idx="0"/>
          </p:cNvCxnSpPr>
          <p:nvPr/>
        </p:nvCxnSpPr>
        <p:spPr>
          <a:xfrm flipH="1">
            <a:off x="327850" y="3075325"/>
            <a:ext cx="222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7" name="Google Shape;3067;p52"/>
          <p:cNvCxnSpPr>
            <a:stCxn id="3059" idx="1"/>
            <a:endCxn id="3056" idx="0"/>
          </p:cNvCxnSpPr>
          <p:nvPr/>
        </p:nvCxnSpPr>
        <p:spPr>
          <a:xfrm flipH="1">
            <a:off x="1361950" y="3075325"/>
            <a:ext cx="386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8" name="Google Shape;3068;p52"/>
          <p:cNvCxnSpPr>
            <a:stCxn id="3022" idx="1"/>
            <a:endCxn id="3069" idx="0"/>
          </p:cNvCxnSpPr>
          <p:nvPr/>
        </p:nvCxnSpPr>
        <p:spPr>
          <a:xfrm>
            <a:off x="2246050" y="3075325"/>
            <a:ext cx="266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0" name="Google Shape;3070;p52"/>
          <p:cNvCxnSpPr>
            <a:stCxn id="3057" idx="1"/>
            <a:endCxn id="3032" idx="0"/>
          </p:cNvCxnSpPr>
          <p:nvPr/>
        </p:nvCxnSpPr>
        <p:spPr>
          <a:xfrm>
            <a:off x="3942250" y="3075325"/>
            <a:ext cx="934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1" name="Google Shape;3071;p52"/>
          <p:cNvCxnSpPr>
            <a:stCxn id="3057" idx="3"/>
            <a:endCxn id="3038" idx="0"/>
          </p:cNvCxnSpPr>
          <p:nvPr/>
        </p:nvCxnSpPr>
        <p:spPr>
          <a:xfrm>
            <a:off x="4440250" y="3075325"/>
            <a:ext cx="149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2" name="Google Shape;3072;p52"/>
          <p:cNvCxnSpPr>
            <a:stCxn id="3029" idx="1"/>
            <a:endCxn id="3035" idx="0"/>
          </p:cNvCxnSpPr>
          <p:nvPr/>
        </p:nvCxnSpPr>
        <p:spPr>
          <a:xfrm>
            <a:off x="5638450" y="3075325"/>
            <a:ext cx="15144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3" name="Google Shape;3073;p52"/>
          <p:cNvCxnSpPr>
            <a:stCxn id="3030" idx="1"/>
            <a:endCxn id="3041" idx="0"/>
          </p:cNvCxnSpPr>
          <p:nvPr/>
        </p:nvCxnSpPr>
        <p:spPr>
          <a:xfrm>
            <a:off x="6136450" y="3075325"/>
            <a:ext cx="2230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4" name="Google Shape;3044;p52"/>
          <p:cNvSpPr txBox="1"/>
          <p:nvPr/>
        </p:nvSpPr>
        <p:spPr>
          <a:xfrm>
            <a:off x="3911238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4" name="Google Shape;3074;p52"/>
          <p:cNvGrpSpPr/>
          <p:nvPr/>
        </p:nvGrpSpPr>
        <p:grpSpPr>
          <a:xfrm>
            <a:off x="2263150" y="3878689"/>
            <a:ext cx="996000" cy="507859"/>
            <a:chOff x="5387450" y="1823225"/>
            <a:chExt cx="996000" cy="223500"/>
          </a:xfrm>
        </p:grpSpPr>
        <p:sp>
          <p:nvSpPr>
            <p:cNvPr id="3069" name="Google Shape;3069;p52"/>
            <p:cNvSpPr txBox="1"/>
            <p:nvPr/>
          </p:nvSpPr>
          <p:spPr>
            <a:xfrm>
              <a:off x="5387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52"/>
            <p:cNvSpPr txBox="1"/>
            <p:nvPr/>
          </p:nvSpPr>
          <p:spPr>
            <a:xfrm>
              <a:off x="5885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76" name="Google Shape;3076;p52"/>
          <p:cNvCxnSpPr>
            <a:stCxn id="3056" idx="1"/>
            <a:endCxn id="3054" idx="3"/>
          </p:cNvCxnSpPr>
          <p:nvPr/>
        </p:nvCxnSpPr>
        <p:spPr>
          <a:xfrm rot="10800000">
            <a:off x="8834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7" name="Google Shape;3077;p52"/>
          <p:cNvCxnSpPr>
            <a:stCxn id="3064" idx="3"/>
            <a:endCxn id="3069" idx="1"/>
          </p:cNvCxnSpPr>
          <p:nvPr/>
        </p:nvCxnSpPr>
        <p:spPr>
          <a:xfrm>
            <a:off x="2108975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8" name="Google Shape;3078;p52"/>
          <p:cNvCxnSpPr>
            <a:stCxn id="3069" idx="1"/>
            <a:endCxn id="3064" idx="3"/>
          </p:cNvCxnSpPr>
          <p:nvPr/>
        </p:nvCxnSpPr>
        <p:spPr>
          <a:xfrm rot="10800000">
            <a:off x="21089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9" name="Google Shape;3079;p52"/>
          <p:cNvCxnSpPr>
            <a:stCxn id="3075" idx="3"/>
            <a:endCxn id="3061" idx="1"/>
          </p:cNvCxnSpPr>
          <p:nvPr/>
        </p:nvCxnSpPr>
        <p:spPr>
          <a:xfrm>
            <a:off x="32591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0" name="Google Shape;3080;p52"/>
          <p:cNvCxnSpPr>
            <a:stCxn id="3061" idx="1"/>
            <a:endCxn id="3075" idx="3"/>
          </p:cNvCxnSpPr>
          <p:nvPr/>
        </p:nvCxnSpPr>
        <p:spPr>
          <a:xfrm rot="10800000">
            <a:off x="3259113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1" name="Google Shape;3081;p52"/>
          <p:cNvCxnSpPr>
            <a:stCxn id="3022" idx="3"/>
            <a:endCxn id="3061" idx="0"/>
          </p:cNvCxnSpPr>
          <p:nvPr/>
        </p:nvCxnSpPr>
        <p:spPr>
          <a:xfrm>
            <a:off x="2744050" y="3075325"/>
            <a:ext cx="918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82" name="Google Shape;3082;p52"/>
          <p:cNvGrpSpPr/>
          <p:nvPr/>
        </p:nvGrpSpPr>
        <p:grpSpPr>
          <a:xfrm>
            <a:off x="549850" y="2821375"/>
            <a:ext cx="996000" cy="507900"/>
            <a:chOff x="5387450" y="1823225"/>
            <a:chExt cx="996000" cy="507900"/>
          </a:xfrm>
        </p:grpSpPr>
        <p:sp>
          <p:nvSpPr>
            <p:cNvPr id="3066" name="Google Shape;3066;p52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52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8" name="Google Shape;3088;p53"/>
          <p:cNvCxnSpPr>
            <a:stCxn id="3089" idx="1"/>
            <a:endCxn id="3090" idx="0"/>
          </p:cNvCxnSpPr>
          <p:nvPr/>
        </p:nvCxnSpPr>
        <p:spPr>
          <a:xfrm flipH="1">
            <a:off x="1296925" y="2175650"/>
            <a:ext cx="10605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1" name="Google Shape;3091;p53"/>
          <p:cNvCxnSpPr>
            <a:stCxn id="3092" idx="1"/>
            <a:endCxn id="3093" idx="0"/>
          </p:cNvCxnSpPr>
          <p:nvPr/>
        </p:nvCxnSpPr>
        <p:spPr>
          <a:xfrm flipH="1">
            <a:off x="4689375" y="2165325"/>
            <a:ext cx="2184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4" name="Google Shape;30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3095" name="Google Shape;3095;p53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3096" name="Google Shape;3096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3" name="Google Shape;3093;p53"/>
          <p:cNvSpPr txBox="1"/>
          <p:nvPr/>
        </p:nvSpPr>
        <p:spPr>
          <a:xfrm>
            <a:off x="4440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7" name="Google Shape;3097;p53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3098" name="Google Shape;3098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0" name="Google Shape;3100;p53"/>
          <p:cNvGrpSpPr/>
          <p:nvPr/>
        </p:nvGrpSpPr>
        <p:grpSpPr>
          <a:xfrm>
            <a:off x="4627613" y="3878675"/>
            <a:ext cx="832214" cy="507900"/>
            <a:chOff x="5387450" y="1823225"/>
            <a:chExt cx="832214" cy="507900"/>
          </a:xfrm>
        </p:grpSpPr>
        <p:sp>
          <p:nvSpPr>
            <p:cNvPr id="3101" name="Google Shape;3101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53"/>
            <p:cNvSpPr txBox="1"/>
            <p:nvPr/>
          </p:nvSpPr>
          <p:spPr>
            <a:xfrm>
              <a:off x="5885464" y="1823225"/>
              <a:ext cx="3342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3" name="Google Shape;3103;p53"/>
          <p:cNvGrpSpPr/>
          <p:nvPr/>
        </p:nvGrpSpPr>
        <p:grpSpPr>
          <a:xfrm>
            <a:off x="6903975" y="3878675"/>
            <a:ext cx="996000" cy="507900"/>
            <a:chOff x="5387450" y="1823225"/>
            <a:chExt cx="996000" cy="507900"/>
          </a:xfrm>
        </p:grpSpPr>
        <p:sp>
          <p:nvSpPr>
            <p:cNvPr id="3104" name="Google Shape;3104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6" name="Google Shape;3106;p53"/>
          <p:cNvGrpSpPr/>
          <p:nvPr/>
        </p:nvGrpSpPr>
        <p:grpSpPr>
          <a:xfrm>
            <a:off x="5689600" y="3878675"/>
            <a:ext cx="931500" cy="507900"/>
            <a:chOff x="5387450" y="1823225"/>
            <a:chExt cx="931500" cy="507900"/>
          </a:xfrm>
        </p:grpSpPr>
        <p:sp>
          <p:nvSpPr>
            <p:cNvPr id="3107" name="Google Shape;3107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53"/>
            <p:cNvSpPr txBox="1"/>
            <p:nvPr/>
          </p:nvSpPr>
          <p:spPr>
            <a:xfrm>
              <a:off x="5885450" y="1823225"/>
              <a:ext cx="4335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9" name="Google Shape;3109;p53"/>
          <p:cNvGrpSpPr/>
          <p:nvPr/>
        </p:nvGrpSpPr>
        <p:grpSpPr>
          <a:xfrm>
            <a:off x="8118350" y="3878675"/>
            <a:ext cx="996000" cy="507900"/>
            <a:chOff x="5387450" y="1823225"/>
            <a:chExt cx="996000" cy="507900"/>
          </a:xfrm>
        </p:grpSpPr>
        <p:sp>
          <p:nvSpPr>
            <p:cNvPr id="3110" name="Google Shape;3110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12" name="Google Shape;3112;p53"/>
          <p:cNvCxnSpPr>
            <a:stCxn id="3113" idx="3"/>
            <a:endCxn id="3101" idx="1"/>
          </p:cNvCxnSpPr>
          <p:nvPr/>
        </p:nvCxnSpPr>
        <p:spPr>
          <a:xfrm>
            <a:off x="4409238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4" name="Google Shape;3114;p53"/>
          <p:cNvCxnSpPr>
            <a:stCxn id="3102" idx="3"/>
            <a:endCxn id="3107" idx="1"/>
          </p:cNvCxnSpPr>
          <p:nvPr/>
        </p:nvCxnSpPr>
        <p:spPr>
          <a:xfrm>
            <a:off x="5459827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5" name="Google Shape;3115;p53"/>
          <p:cNvCxnSpPr>
            <a:stCxn id="3107" idx="1"/>
            <a:endCxn id="3102" idx="3"/>
          </p:cNvCxnSpPr>
          <p:nvPr/>
        </p:nvCxnSpPr>
        <p:spPr>
          <a:xfrm rot="10800000">
            <a:off x="5459800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6" name="Google Shape;3116;p53"/>
          <p:cNvCxnSpPr>
            <a:stCxn id="3108" idx="3"/>
            <a:endCxn id="3104" idx="1"/>
          </p:cNvCxnSpPr>
          <p:nvPr/>
        </p:nvCxnSpPr>
        <p:spPr>
          <a:xfrm>
            <a:off x="6621100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7" name="Google Shape;3117;p53"/>
          <p:cNvCxnSpPr>
            <a:stCxn id="3104" idx="1"/>
            <a:endCxn id="3108" idx="3"/>
          </p:cNvCxnSpPr>
          <p:nvPr/>
        </p:nvCxnSpPr>
        <p:spPr>
          <a:xfrm rot="10800000">
            <a:off x="6621075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8" name="Google Shape;3118;p53"/>
          <p:cNvCxnSpPr>
            <a:stCxn id="3105" idx="3"/>
            <a:endCxn id="3110" idx="1"/>
          </p:cNvCxnSpPr>
          <p:nvPr/>
        </p:nvCxnSpPr>
        <p:spPr>
          <a:xfrm>
            <a:off x="7899975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9" name="Google Shape;3119;p53"/>
          <p:cNvCxnSpPr>
            <a:stCxn id="3110" idx="1"/>
            <a:endCxn id="3105" idx="3"/>
          </p:cNvCxnSpPr>
          <p:nvPr/>
        </p:nvCxnSpPr>
        <p:spPr>
          <a:xfrm rot="10800000">
            <a:off x="7899950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0" name="Google Shape;3120;p53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1" name="Google Shape;3121;p53"/>
          <p:cNvGrpSpPr/>
          <p:nvPr/>
        </p:nvGrpSpPr>
        <p:grpSpPr>
          <a:xfrm>
            <a:off x="78775" y="3878675"/>
            <a:ext cx="804600" cy="507900"/>
            <a:chOff x="5387450" y="1823225"/>
            <a:chExt cx="804600" cy="507900"/>
          </a:xfrm>
        </p:grpSpPr>
        <p:sp>
          <p:nvSpPr>
            <p:cNvPr id="3122" name="Google Shape;3122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53"/>
            <p:cNvSpPr txBox="1"/>
            <p:nvPr/>
          </p:nvSpPr>
          <p:spPr>
            <a:xfrm>
              <a:off x="5885450" y="1823225"/>
              <a:ext cx="3066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24" name="Google Shape;3124;p53"/>
          <p:cNvCxnSpPr>
            <a:stCxn id="3123" idx="3"/>
            <a:endCxn id="3125" idx="1"/>
          </p:cNvCxnSpPr>
          <p:nvPr/>
        </p:nvCxnSpPr>
        <p:spPr>
          <a:xfrm>
            <a:off x="8833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6" name="Google Shape;3126;p53"/>
          <p:cNvSpPr txBox="1"/>
          <p:nvPr/>
        </p:nvSpPr>
        <p:spPr>
          <a:xfrm>
            <a:off x="3942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7" name="Google Shape;3127;p53"/>
          <p:cNvGrpSpPr/>
          <p:nvPr/>
        </p:nvGrpSpPr>
        <p:grpSpPr>
          <a:xfrm>
            <a:off x="2307125" y="2821375"/>
            <a:ext cx="996000" cy="507900"/>
            <a:chOff x="5387450" y="1823225"/>
            <a:chExt cx="996000" cy="507900"/>
          </a:xfrm>
        </p:grpSpPr>
        <p:sp>
          <p:nvSpPr>
            <p:cNvPr id="3128" name="Google Shape;3128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0" name="Google Shape;3130;p53"/>
          <p:cNvCxnSpPr>
            <a:stCxn id="3092" idx="3"/>
            <a:endCxn id="3098" idx="0"/>
          </p:cNvCxnSpPr>
          <p:nvPr/>
        </p:nvCxnSpPr>
        <p:spPr>
          <a:xfrm>
            <a:off x="5405775" y="2165325"/>
            <a:ext cx="481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1" name="Google Shape;3131;p53"/>
          <p:cNvSpPr txBox="1"/>
          <p:nvPr/>
        </p:nvSpPr>
        <p:spPr>
          <a:xfrm>
            <a:off x="34133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2" name="Google Shape;3132;p53"/>
          <p:cNvCxnSpPr>
            <a:stCxn id="3101" idx="1"/>
            <a:endCxn id="3113" idx="3"/>
          </p:cNvCxnSpPr>
          <p:nvPr/>
        </p:nvCxnSpPr>
        <p:spPr>
          <a:xfrm rot="10800000">
            <a:off x="4409213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33" name="Google Shape;3133;p53"/>
          <p:cNvGrpSpPr/>
          <p:nvPr/>
        </p:nvGrpSpPr>
        <p:grpSpPr>
          <a:xfrm>
            <a:off x="1112975" y="3878675"/>
            <a:ext cx="996000" cy="507900"/>
            <a:chOff x="5387450" y="1823225"/>
            <a:chExt cx="996000" cy="507900"/>
          </a:xfrm>
        </p:grpSpPr>
        <p:sp>
          <p:nvSpPr>
            <p:cNvPr id="3125" name="Google Shape;3125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5" name="Google Shape;3135;p53"/>
          <p:cNvCxnSpPr>
            <a:stCxn id="3136" idx="1"/>
            <a:endCxn id="3122" idx="0"/>
          </p:cNvCxnSpPr>
          <p:nvPr/>
        </p:nvCxnSpPr>
        <p:spPr>
          <a:xfrm flipH="1">
            <a:off x="327850" y="3075325"/>
            <a:ext cx="222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7" name="Google Shape;3137;p53"/>
          <p:cNvCxnSpPr>
            <a:stCxn id="3090" idx="1"/>
            <a:endCxn id="3125" idx="0"/>
          </p:cNvCxnSpPr>
          <p:nvPr/>
        </p:nvCxnSpPr>
        <p:spPr>
          <a:xfrm>
            <a:off x="1047850" y="3075325"/>
            <a:ext cx="314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8" name="Google Shape;3138;p53"/>
          <p:cNvCxnSpPr>
            <a:stCxn id="3128" idx="1"/>
            <a:endCxn id="3139" idx="0"/>
          </p:cNvCxnSpPr>
          <p:nvPr/>
        </p:nvCxnSpPr>
        <p:spPr>
          <a:xfrm>
            <a:off x="2307125" y="3075325"/>
            <a:ext cx="204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0" name="Google Shape;3140;p53"/>
          <p:cNvCxnSpPr>
            <a:stCxn id="3126" idx="1"/>
            <a:endCxn id="3101" idx="0"/>
          </p:cNvCxnSpPr>
          <p:nvPr/>
        </p:nvCxnSpPr>
        <p:spPr>
          <a:xfrm>
            <a:off x="3942250" y="3075325"/>
            <a:ext cx="934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1" name="Google Shape;3141;p53"/>
          <p:cNvCxnSpPr>
            <a:stCxn id="3126" idx="3"/>
            <a:endCxn id="3107" idx="0"/>
          </p:cNvCxnSpPr>
          <p:nvPr/>
        </p:nvCxnSpPr>
        <p:spPr>
          <a:xfrm>
            <a:off x="4440250" y="3075325"/>
            <a:ext cx="149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2" name="Google Shape;3142;p53"/>
          <p:cNvCxnSpPr>
            <a:stCxn id="3098" idx="1"/>
            <a:endCxn id="3104" idx="0"/>
          </p:cNvCxnSpPr>
          <p:nvPr/>
        </p:nvCxnSpPr>
        <p:spPr>
          <a:xfrm>
            <a:off x="5638450" y="3075325"/>
            <a:ext cx="15144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3" name="Google Shape;3143;p53"/>
          <p:cNvCxnSpPr>
            <a:stCxn id="3099" idx="1"/>
            <a:endCxn id="3110" idx="0"/>
          </p:cNvCxnSpPr>
          <p:nvPr/>
        </p:nvCxnSpPr>
        <p:spPr>
          <a:xfrm>
            <a:off x="6136450" y="3075325"/>
            <a:ext cx="2230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3" name="Google Shape;3113;p53"/>
          <p:cNvSpPr txBox="1"/>
          <p:nvPr/>
        </p:nvSpPr>
        <p:spPr>
          <a:xfrm>
            <a:off x="3911238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4" name="Google Shape;3144;p53"/>
          <p:cNvGrpSpPr/>
          <p:nvPr/>
        </p:nvGrpSpPr>
        <p:grpSpPr>
          <a:xfrm>
            <a:off x="2263150" y="3878689"/>
            <a:ext cx="996000" cy="507859"/>
            <a:chOff x="5387450" y="1823225"/>
            <a:chExt cx="996000" cy="223500"/>
          </a:xfrm>
        </p:grpSpPr>
        <p:sp>
          <p:nvSpPr>
            <p:cNvPr id="3139" name="Google Shape;3139;p53"/>
            <p:cNvSpPr txBox="1"/>
            <p:nvPr/>
          </p:nvSpPr>
          <p:spPr>
            <a:xfrm>
              <a:off x="5387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3"/>
            <p:cNvSpPr txBox="1"/>
            <p:nvPr/>
          </p:nvSpPr>
          <p:spPr>
            <a:xfrm>
              <a:off x="5885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6" name="Google Shape;3146;p53"/>
          <p:cNvCxnSpPr>
            <a:stCxn id="3125" idx="1"/>
            <a:endCxn id="3123" idx="3"/>
          </p:cNvCxnSpPr>
          <p:nvPr/>
        </p:nvCxnSpPr>
        <p:spPr>
          <a:xfrm rot="10800000">
            <a:off x="8834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7" name="Google Shape;3147;p53"/>
          <p:cNvCxnSpPr>
            <a:stCxn id="3134" idx="3"/>
            <a:endCxn id="3139" idx="1"/>
          </p:cNvCxnSpPr>
          <p:nvPr/>
        </p:nvCxnSpPr>
        <p:spPr>
          <a:xfrm>
            <a:off x="2108975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8" name="Google Shape;3148;p53"/>
          <p:cNvCxnSpPr>
            <a:stCxn id="3139" idx="1"/>
            <a:endCxn id="3134" idx="3"/>
          </p:cNvCxnSpPr>
          <p:nvPr/>
        </p:nvCxnSpPr>
        <p:spPr>
          <a:xfrm rot="10800000">
            <a:off x="21089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9" name="Google Shape;3149;p53"/>
          <p:cNvCxnSpPr>
            <a:stCxn id="3145" idx="3"/>
            <a:endCxn id="3131" idx="1"/>
          </p:cNvCxnSpPr>
          <p:nvPr/>
        </p:nvCxnSpPr>
        <p:spPr>
          <a:xfrm>
            <a:off x="32591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0" name="Google Shape;3150;p53"/>
          <p:cNvCxnSpPr>
            <a:stCxn id="3131" idx="1"/>
            <a:endCxn id="3145" idx="3"/>
          </p:cNvCxnSpPr>
          <p:nvPr/>
        </p:nvCxnSpPr>
        <p:spPr>
          <a:xfrm rot="10800000">
            <a:off x="3259113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1" name="Google Shape;3151;p53"/>
          <p:cNvCxnSpPr>
            <a:stCxn id="3129" idx="1"/>
            <a:endCxn id="3131" idx="0"/>
          </p:cNvCxnSpPr>
          <p:nvPr/>
        </p:nvCxnSpPr>
        <p:spPr>
          <a:xfrm>
            <a:off x="2805125" y="3075325"/>
            <a:ext cx="857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52" name="Google Shape;3152;p53"/>
          <p:cNvGrpSpPr/>
          <p:nvPr/>
        </p:nvGrpSpPr>
        <p:grpSpPr>
          <a:xfrm>
            <a:off x="549850" y="2821375"/>
            <a:ext cx="996000" cy="507900"/>
            <a:chOff x="5387450" y="1823225"/>
            <a:chExt cx="996000" cy="507900"/>
          </a:xfrm>
        </p:grpSpPr>
        <p:sp>
          <p:nvSpPr>
            <p:cNvPr id="3136" name="Google Shape;3136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53" name="Google Shape;3153;p53"/>
          <p:cNvCxnSpPr>
            <a:stCxn id="3154" idx="1"/>
            <a:endCxn id="3129" idx="0"/>
          </p:cNvCxnSpPr>
          <p:nvPr/>
        </p:nvCxnSpPr>
        <p:spPr>
          <a:xfrm>
            <a:off x="2855425" y="2175650"/>
            <a:ext cx="1986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55" name="Google Shape;3155;p53"/>
          <p:cNvGrpSpPr/>
          <p:nvPr/>
        </p:nvGrpSpPr>
        <p:grpSpPr>
          <a:xfrm>
            <a:off x="2357425" y="1921700"/>
            <a:ext cx="996000" cy="507900"/>
            <a:chOff x="5387450" y="1823225"/>
            <a:chExt cx="996000" cy="507900"/>
          </a:xfrm>
        </p:grpSpPr>
        <p:sp>
          <p:nvSpPr>
            <p:cNvPr id="3089" name="Google Shape;3089;p53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3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0" name="Google Shape;3160;p54"/>
          <p:cNvCxnSpPr>
            <a:stCxn id="3161" idx="1"/>
            <a:endCxn id="3162" idx="0"/>
          </p:cNvCxnSpPr>
          <p:nvPr/>
        </p:nvCxnSpPr>
        <p:spPr>
          <a:xfrm flipH="1">
            <a:off x="1296925" y="2175650"/>
            <a:ext cx="10605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3" name="Google Shape;3163;p54"/>
          <p:cNvCxnSpPr>
            <a:stCxn id="3164" idx="1"/>
            <a:endCxn id="3165" idx="0"/>
          </p:cNvCxnSpPr>
          <p:nvPr/>
        </p:nvCxnSpPr>
        <p:spPr>
          <a:xfrm>
            <a:off x="4409775" y="2165325"/>
            <a:ext cx="279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6" name="Google Shape;316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#1b</a:t>
            </a:r>
            <a:endParaRPr sz="3000"/>
          </a:p>
        </p:txBody>
      </p:sp>
      <p:grpSp>
        <p:nvGrpSpPr>
          <p:cNvPr id="3167" name="Google Shape;3167;p54"/>
          <p:cNvGrpSpPr/>
          <p:nvPr/>
        </p:nvGrpSpPr>
        <p:grpSpPr>
          <a:xfrm>
            <a:off x="4409775" y="1911375"/>
            <a:ext cx="996000" cy="507900"/>
            <a:chOff x="5387450" y="1823225"/>
            <a:chExt cx="996000" cy="507900"/>
          </a:xfrm>
        </p:grpSpPr>
        <p:sp>
          <p:nvSpPr>
            <p:cNvPr id="3164" name="Google Shape;3164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5" name="Google Shape;3165;p54"/>
          <p:cNvSpPr txBox="1"/>
          <p:nvPr/>
        </p:nvSpPr>
        <p:spPr>
          <a:xfrm>
            <a:off x="4440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9" name="Google Shape;3169;p54"/>
          <p:cNvGrpSpPr/>
          <p:nvPr/>
        </p:nvGrpSpPr>
        <p:grpSpPr>
          <a:xfrm>
            <a:off x="5638450" y="2821375"/>
            <a:ext cx="996000" cy="507900"/>
            <a:chOff x="5387450" y="1823225"/>
            <a:chExt cx="996000" cy="507900"/>
          </a:xfrm>
        </p:grpSpPr>
        <p:sp>
          <p:nvSpPr>
            <p:cNvPr id="3170" name="Google Shape;3170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2" name="Google Shape;3172;p54"/>
          <p:cNvGrpSpPr/>
          <p:nvPr/>
        </p:nvGrpSpPr>
        <p:grpSpPr>
          <a:xfrm>
            <a:off x="4627613" y="3878675"/>
            <a:ext cx="832214" cy="507900"/>
            <a:chOff x="5387450" y="1823225"/>
            <a:chExt cx="832214" cy="507900"/>
          </a:xfrm>
        </p:grpSpPr>
        <p:sp>
          <p:nvSpPr>
            <p:cNvPr id="3173" name="Google Shape;3173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54"/>
            <p:cNvSpPr txBox="1"/>
            <p:nvPr/>
          </p:nvSpPr>
          <p:spPr>
            <a:xfrm>
              <a:off x="5885464" y="1823225"/>
              <a:ext cx="3342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5" name="Google Shape;3175;p54"/>
          <p:cNvGrpSpPr/>
          <p:nvPr/>
        </p:nvGrpSpPr>
        <p:grpSpPr>
          <a:xfrm>
            <a:off x="6903975" y="3878675"/>
            <a:ext cx="996000" cy="507900"/>
            <a:chOff x="5387450" y="1823225"/>
            <a:chExt cx="996000" cy="507900"/>
          </a:xfrm>
        </p:grpSpPr>
        <p:sp>
          <p:nvSpPr>
            <p:cNvPr id="3176" name="Google Shape;3176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8" name="Google Shape;3178;p54"/>
          <p:cNvGrpSpPr/>
          <p:nvPr/>
        </p:nvGrpSpPr>
        <p:grpSpPr>
          <a:xfrm>
            <a:off x="5689600" y="3878675"/>
            <a:ext cx="931500" cy="507900"/>
            <a:chOff x="5387450" y="1823225"/>
            <a:chExt cx="931500" cy="507900"/>
          </a:xfrm>
        </p:grpSpPr>
        <p:sp>
          <p:nvSpPr>
            <p:cNvPr id="3179" name="Google Shape;3179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54"/>
            <p:cNvSpPr txBox="1"/>
            <p:nvPr/>
          </p:nvSpPr>
          <p:spPr>
            <a:xfrm>
              <a:off x="5885450" y="1823225"/>
              <a:ext cx="4335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1" name="Google Shape;3181;p54"/>
          <p:cNvGrpSpPr/>
          <p:nvPr/>
        </p:nvGrpSpPr>
        <p:grpSpPr>
          <a:xfrm>
            <a:off x="8118350" y="3878675"/>
            <a:ext cx="996000" cy="507900"/>
            <a:chOff x="5387450" y="1823225"/>
            <a:chExt cx="996000" cy="507900"/>
          </a:xfrm>
        </p:grpSpPr>
        <p:sp>
          <p:nvSpPr>
            <p:cNvPr id="3182" name="Google Shape;3182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84" name="Google Shape;3184;p54"/>
          <p:cNvCxnSpPr>
            <a:stCxn id="3185" idx="3"/>
            <a:endCxn id="3173" idx="1"/>
          </p:cNvCxnSpPr>
          <p:nvPr/>
        </p:nvCxnSpPr>
        <p:spPr>
          <a:xfrm>
            <a:off x="4409238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6" name="Google Shape;3186;p54"/>
          <p:cNvCxnSpPr>
            <a:stCxn id="3174" idx="3"/>
            <a:endCxn id="3179" idx="1"/>
          </p:cNvCxnSpPr>
          <p:nvPr/>
        </p:nvCxnSpPr>
        <p:spPr>
          <a:xfrm>
            <a:off x="5459827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7" name="Google Shape;3187;p54"/>
          <p:cNvCxnSpPr>
            <a:stCxn id="3179" idx="1"/>
            <a:endCxn id="3174" idx="3"/>
          </p:cNvCxnSpPr>
          <p:nvPr/>
        </p:nvCxnSpPr>
        <p:spPr>
          <a:xfrm rot="10800000">
            <a:off x="5459800" y="41326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8" name="Google Shape;3188;p54"/>
          <p:cNvCxnSpPr>
            <a:stCxn id="3180" idx="3"/>
            <a:endCxn id="3176" idx="1"/>
          </p:cNvCxnSpPr>
          <p:nvPr/>
        </p:nvCxnSpPr>
        <p:spPr>
          <a:xfrm>
            <a:off x="6621100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9" name="Google Shape;3189;p54"/>
          <p:cNvCxnSpPr>
            <a:stCxn id="3176" idx="1"/>
            <a:endCxn id="3180" idx="3"/>
          </p:cNvCxnSpPr>
          <p:nvPr/>
        </p:nvCxnSpPr>
        <p:spPr>
          <a:xfrm rot="10800000">
            <a:off x="6621075" y="41326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0" name="Google Shape;3190;p54"/>
          <p:cNvCxnSpPr>
            <a:stCxn id="3177" idx="3"/>
            <a:endCxn id="3182" idx="1"/>
          </p:cNvCxnSpPr>
          <p:nvPr/>
        </p:nvCxnSpPr>
        <p:spPr>
          <a:xfrm>
            <a:off x="7899975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1" name="Google Shape;3191;p54"/>
          <p:cNvCxnSpPr>
            <a:stCxn id="3182" idx="1"/>
            <a:endCxn id="3177" idx="3"/>
          </p:cNvCxnSpPr>
          <p:nvPr/>
        </p:nvCxnSpPr>
        <p:spPr>
          <a:xfrm rot="10800000">
            <a:off x="7899950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2" name="Google Shape;3192;p54"/>
          <p:cNvSpPr txBox="1"/>
          <p:nvPr/>
        </p:nvSpPr>
        <p:spPr>
          <a:xfrm>
            <a:off x="0" y="975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3" name="Google Shape;3193;p54"/>
          <p:cNvGrpSpPr/>
          <p:nvPr/>
        </p:nvGrpSpPr>
        <p:grpSpPr>
          <a:xfrm>
            <a:off x="78775" y="3878675"/>
            <a:ext cx="804600" cy="507900"/>
            <a:chOff x="5387450" y="1823225"/>
            <a:chExt cx="804600" cy="507900"/>
          </a:xfrm>
        </p:grpSpPr>
        <p:sp>
          <p:nvSpPr>
            <p:cNvPr id="3194" name="Google Shape;3194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54"/>
            <p:cNvSpPr txBox="1"/>
            <p:nvPr/>
          </p:nvSpPr>
          <p:spPr>
            <a:xfrm>
              <a:off x="5885450" y="1823225"/>
              <a:ext cx="3066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96" name="Google Shape;3196;p54"/>
          <p:cNvCxnSpPr>
            <a:stCxn id="3195" idx="3"/>
            <a:endCxn id="3197" idx="1"/>
          </p:cNvCxnSpPr>
          <p:nvPr/>
        </p:nvCxnSpPr>
        <p:spPr>
          <a:xfrm>
            <a:off x="8833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8" name="Google Shape;3198;p54"/>
          <p:cNvSpPr txBox="1"/>
          <p:nvPr/>
        </p:nvSpPr>
        <p:spPr>
          <a:xfrm>
            <a:off x="3942250" y="28213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9" name="Google Shape;3199;p54"/>
          <p:cNvGrpSpPr/>
          <p:nvPr/>
        </p:nvGrpSpPr>
        <p:grpSpPr>
          <a:xfrm>
            <a:off x="2307125" y="2821375"/>
            <a:ext cx="996000" cy="507900"/>
            <a:chOff x="5387450" y="1823225"/>
            <a:chExt cx="996000" cy="507900"/>
          </a:xfrm>
        </p:grpSpPr>
        <p:sp>
          <p:nvSpPr>
            <p:cNvPr id="3200" name="Google Shape;3200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02" name="Google Shape;3202;p54"/>
          <p:cNvCxnSpPr>
            <a:stCxn id="3168" idx="1"/>
            <a:endCxn id="3170" idx="0"/>
          </p:cNvCxnSpPr>
          <p:nvPr/>
        </p:nvCxnSpPr>
        <p:spPr>
          <a:xfrm>
            <a:off x="4907775" y="2165325"/>
            <a:ext cx="97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3" name="Google Shape;3203;p54"/>
          <p:cNvSpPr txBox="1"/>
          <p:nvPr/>
        </p:nvSpPr>
        <p:spPr>
          <a:xfrm>
            <a:off x="3413313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4" name="Google Shape;3204;p54"/>
          <p:cNvCxnSpPr>
            <a:stCxn id="3173" idx="1"/>
            <a:endCxn id="3185" idx="3"/>
          </p:cNvCxnSpPr>
          <p:nvPr/>
        </p:nvCxnSpPr>
        <p:spPr>
          <a:xfrm rot="10800000">
            <a:off x="4409213" y="4132625"/>
            <a:ext cx="2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05" name="Google Shape;3205;p54"/>
          <p:cNvGrpSpPr/>
          <p:nvPr/>
        </p:nvGrpSpPr>
        <p:grpSpPr>
          <a:xfrm>
            <a:off x="1112975" y="3878675"/>
            <a:ext cx="996000" cy="507900"/>
            <a:chOff x="5387450" y="1823225"/>
            <a:chExt cx="996000" cy="507900"/>
          </a:xfrm>
        </p:grpSpPr>
        <p:sp>
          <p:nvSpPr>
            <p:cNvPr id="3197" name="Google Shape;3197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07" name="Google Shape;3207;p54"/>
          <p:cNvCxnSpPr>
            <a:stCxn id="3208" idx="1"/>
            <a:endCxn id="3194" idx="0"/>
          </p:cNvCxnSpPr>
          <p:nvPr/>
        </p:nvCxnSpPr>
        <p:spPr>
          <a:xfrm flipH="1">
            <a:off x="327850" y="3075325"/>
            <a:ext cx="2220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9" name="Google Shape;3209;p54"/>
          <p:cNvCxnSpPr>
            <a:stCxn id="3162" idx="1"/>
            <a:endCxn id="3197" idx="0"/>
          </p:cNvCxnSpPr>
          <p:nvPr/>
        </p:nvCxnSpPr>
        <p:spPr>
          <a:xfrm>
            <a:off x="1047850" y="3075325"/>
            <a:ext cx="314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0" name="Google Shape;3210;p54"/>
          <p:cNvCxnSpPr>
            <a:stCxn id="3200" idx="1"/>
            <a:endCxn id="3211" idx="0"/>
          </p:cNvCxnSpPr>
          <p:nvPr/>
        </p:nvCxnSpPr>
        <p:spPr>
          <a:xfrm>
            <a:off x="2307125" y="3075325"/>
            <a:ext cx="2049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2" name="Google Shape;3212;p54"/>
          <p:cNvCxnSpPr>
            <a:stCxn id="3198" idx="1"/>
            <a:endCxn id="3173" idx="0"/>
          </p:cNvCxnSpPr>
          <p:nvPr/>
        </p:nvCxnSpPr>
        <p:spPr>
          <a:xfrm>
            <a:off x="3942250" y="3075325"/>
            <a:ext cx="934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3" name="Google Shape;3213;p54"/>
          <p:cNvCxnSpPr>
            <a:stCxn id="3198" idx="3"/>
            <a:endCxn id="3179" idx="0"/>
          </p:cNvCxnSpPr>
          <p:nvPr/>
        </p:nvCxnSpPr>
        <p:spPr>
          <a:xfrm>
            <a:off x="4440250" y="3075325"/>
            <a:ext cx="14985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4" name="Google Shape;3214;p54"/>
          <p:cNvCxnSpPr>
            <a:stCxn id="3170" idx="1"/>
            <a:endCxn id="3176" idx="0"/>
          </p:cNvCxnSpPr>
          <p:nvPr/>
        </p:nvCxnSpPr>
        <p:spPr>
          <a:xfrm>
            <a:off x="5638450" y="3075325"/>
            <a:ext cx="15144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5" name="Google Shape;3215;p54"/>
          <p:cNvCxnSpPr>
            <a:stCxn id="3171" idx="1"/>
            <a:endCxn id="3182" idx="0"/>
          </p:cNvCxnSpPr>
          <p:nvPr/>
        </p:nvCxnSpPr>
        <p:spPr>
          <a:xfrm>
            <a:off x="6136450" y="3075325"/>
            <a:ext cx="22308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5" name="Google Shape;3185;p54"/>
          <p:cNvSpPr txBox="1"/>
          <p:nvPr/>
        </p:nvSpPr>
        <p:spPr>
          <a:xfrm>
            <a:off x="3911238" y="3878675"/>
            <a:ext cx="498000" cy="50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6" name="Google Shape;3216;p54"/>
          <p:cNvGrpSpPr/>
          <p:nvPr/>
        </p:nvGrpSpPr>
        <p:grpSpPr>
          <a:xfrm>
            <a:off x="2263150" y="3878689"/>
            <a:ext cx="996000" cy="507859"/>
            <a:chOff x="5387450" y="1823225"/>
            <a:chExt cx="996000" cy="223500"/>
          </a:xfrm>
        </p:grpSpPr>
        <p:sp>
          <p:nvSpPr>
            <p:cNvPr id="3211" name="Google Shape;3211;p54"/>
            <p:cNvSpPr txBox="1"/>
            <p:nvPr/>
          </p:nvSpPr>
          <p:spPr>
            <a:xfrm>
              <a:off x="5387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54"/>
            <p:cNvSpPr txBox="1"/>
            <p:nvPr/>
          </p:nvSpPr>
          <p:spPr>
            <a:xfrm>
              <a:off x="5885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18" name="Google Shape;3218;p54"/>
          <p:cNvCxnSpPr>
            <a:stCxn id="3197" idx="1"/>
            <a:endCxn id="3195" idx="3"/>
          </p:cNvCxnSpPr>
          <p:nvPr/>
        </p:nvCxnSpPr>
        <p:spPr>
          <a:xfrm rot="10800000">
            <a:off x="883475" y="4132625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9" name="Google Shape;3219;p54"/>
          <p:cNvCxnSpPr>
            <a:stCxn id="3206" idx="3"/>
            <a:endCxn id="3211" idx="1"/>
          </p:cNvCxnSpPr>
          <p:nvPr/>
        </p:nvCxnSpPr>
        <p:spPr>
          <a:xfrm>
            <a:off x="2108975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0" name="Google Shape;3220;p54"/>
          <p:cNvCxnSpPr>
            <a:stCxn id="3211" idx="1"/>
            <a:endCxn id="3206" idx="3"/>
          </p:cNvCxnSpPr>
          <p:nvPr/>
        </p:nvCxnSpPr>
        <p:spPr>
          <a:xfrm rot="10800000">
            <a:off x="21089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1" name="Google Shape;3221;p54"/>
          <p:cNvCxnSpPr>
            <a:stCxn id="3217" idx="3"/>
            <a:endCxn id="3203" idx="1"/>
          </p:cNvCxnSpPr>
          <p:nvPr/>
        </p:nvCxnSpPr>
        <p:spPr>
          <a:xfrm>
            <a:off x="3259150" y="4132619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2" name="Google Shape;3222;p54"/>
          <p:cNvCxnSpPr>
            <a:stCxn id="3203" idx="1"/>
            <a:endCxn id="3217" idx="3"/>
          </p:cNvCxnSpPr>
          <p:nvPr/>
        </p:nvCxnSpPr>
        <p:spPr>
          <a:xfrm rot="10800000">
            <a:off x="3259113" y="413262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3" name="Google Shape;3223;p54"/>
          <p:cNvCxnSpPr>
            <a:stCxn id="3201" idx="1"/>
            <a:endCxn id="3203" idx="0"/>
          </p:cNvCxnSpPr>
          <p:nvPr/>
        </p:nvCxnSpPr>
        <p:spPr>
          <a:xfrm>
            <a:off x="2805125" y="3075325"/>
            <a:ext cx="8571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24" name="Google Shape;3224;p54"/>
          <p:cNvGrpSpPr/>
          <p:nvPr/>
        </p:nvGrpSpPr>
        <p:grpSpPr>
          <a:xfrm>
            <a:off x="549850" y="2821375"/>
            <a:ext cx="996000" cy="507900"/>
            <a:chOff x="5387450" y="1823225"/>
            <a:chExt cx="996000" cy="507900"/>
          </a:xfrm>
        </p:grpSpPr>
        <p:sp>
          <p:nvSpPr>
            <p:cNvPr id="3208" name="Google Shape;3208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5" name="Google Shape;3225;p54"/>
          <p:cNvCxnSpPr>
            <a:stCxn id="3226" idx="1"/>
            <a:endCxn id="3201" idx="0"/>
          </p:cNvCxnSpPr>
          <p:nvPr/>
        </p:nvCxnSpPr>
        <p:spPr>
          <a:xfrm>
            <a:off x="2855425" y="2175650"/>
            <a:ext cx="1986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27" name="Google Shape;3227;p54"/>
          <p:cNvGrpSpPr/>
          <p:nvPr/>
        </p:nvGrpSpPr>
        <p:grpSpPr>
          <a:xfrm>
            <a:off x="2357425" y="1921700"/>
            <a:ext cx="996000" cy="507900"/>
            <a:chOff x="5387450" y="1823225"/>
            <a:chExt cx="996000" cy="507900"/>
          </a:xfrm>
        </p:grpSpPr>
        <p:sp>
          <p:nvSpPr>
            <p:cNvPr id="3161" name="Google Shape;3161;p54"/>
            <p:cNvSpPr txBox="1"/>
            <p:nvPr/>
          </p:nvSpPr>
          <p:spPr>
            <a:xfrm>
              <a:off x="5387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54"/>
            <p:cNvSpPr txBox="1"/>
            <p:nvPr/>
          </p:nvSpPr>
          <p:spPr>
            <a:xfrm>
              <a:off x="5885450" y="1823225"/>
              <a:ext cx="4980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8" name="Google Shape;3228;p54"/>
          <p:cNvGrpSpPr/>
          <p:nvPr/>
        </p:nvGrpSpPr>
        <p:grpSpPr>
          <a:xfrm>
            <a:off x="3413325" y="1123889"/>
            <a:ext cx="996000" cy="507859"/>
            <a:chOff x="5387450" y="1823225"/>
            <a:chExt cx="996000" cy="223500"/>
          </a:xfrm>
        </p:grpSpPr>
        <p:sp>
          <p:nvSpPr>
            <p:cNvPr id="3229" name="Google Shape;3229;p54"/>
            <p:cNvSpPr txBox="1"/>
            <p:nvPr/>
          </p:nvSpPr>
          <p:spPr>
            <a:xfrm>
              <a:off x="5387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54"/>
            <p:cNvSpPr txBox="1"/>
            <p:nvPr/>
          </p:nvSpPr>
          <p:spPr>
            <a:xfrm>
              <a:off x="5885450" y="1823225"/>
              <a:ext cx="498000" cy="223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1" name="Google Shape;3231;p54"/>
          <p:cNvCxnSpPr>
            <a:stCxn id="3229" idx="1"/>
            <a:endCxn id="3226" idx="0"/>
          </p:cNvCxnSpPr>
          <p:nvPr/>
        </p:nvCxnSpPr>
        <p:spPr>
          <a:xfrm flipH="1">
            <a:off x="3104325" y="1377818"/>
            <a:ext cx="3090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2" name="Google Shape;3232;p54"/>
          <p:cNvCxnSpPr>
            <a:stCxn id="3230" idx="1"/>
            <a:endCxn id="3164" idx="0"/>
          </p:cNvCxnSpPr>
          <p:nvPr/>
        </p:nvCxnSpPr>
        <p:spPr>
          <a:xfrm>
            <a:off x="3911325" y="1377818"/>
            <a:ext cx="7476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Index types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How is data stored in the index?</a:t>
            </a:r>
            <a:endParaRPr sz="3000"/>
          </a:p>
        </p:txBody>
      </p:sp>
      <p:sp>
        <p:nvSpPr>
          <p:cNvPr id="3243" name="Google Shape;3243;p56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45A9C4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 1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: store actual records in the index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We can’t do this efficiently if we have multiple indices on the table (need to keep multiple copies)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45A9C4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 2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: store &lt;key, recordId&gt; in the index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45A9C4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 3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: store &lt;key, list of matching RecordIDs&gt;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More compact than Alternative 2 if we have a lot of duplicates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5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"/>
              <a:t>Alternative 1 Index (B+ Tree)</a:t>
            </a:r>
            <a:endParaRPr/>
          </a:p>
        </p:txBody>
      </p:sp>
      <p:sp>
        <p:nvSpPr>
          <p:cNvPr id="3249" name="Google Shape;3249;p57"/>
          <p:cNvSpPr txBox="1"/>
          <p:nvPr>
            <p:ph idx="1" type="body"/>
          </p:nvPr>
        </p:nvSpPr>
        <p:spPr>
          <a:xfrm>
            <a:off x="282223" y="131406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Record contents are stored in the index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need to follow pointers</a:t>
            </a:r>
            <a:endParaRPr/>
          </a:p>
        </p:txBody>
      </p:sp>
      <p:grpSp>
        <p:nvGrpSpPr>
          <p:cNvPr descr="Root Node: Entry: 17 and 2 pointers. Left Interior node: Entry 5. Left Pointer to leaf page 1: [(2, Joe), (3, Jim)]. Right Pointer to left page 2 [(5, Kay), (7, Dan)]. Right Interior node: Entry 24. Left Pointer to leaf page 3: [(20, Tim)]. Right Pointer to left page 4 [(24, Kit)]. " id="3250" name="Google Shape;3250;p57" title="Alternative 1 B+ Tree"/>
          <p:cNvGrpSpPr/>
          <p:nvPr/>
        </p:nvGrpSpPr>
        <p:grpSpPr>
          <a:xfrm>
            <a:off x="258410" y="2318384"/>
            <a:ext cx="6039268" cy="2617017"/>
            <a:chOff x="359544" y="1257161"/>
            <a:chExt cx="6039268" cy="2617017"/>
          </a:xfrm>
        </p:grpSpPr>
        <p:sp>
          <p:nvSpPr>
            <p:cNvPr id="3251" name="Google Shape;3251;p57" title="Alternative 1 B+ Tree"/>
            <p:cNvSpPr/>
            <p:nvPr/>
          </p:nvSpPr>
          <p:spPr>
            <a:xfrm>
              <a:off x="359544" y="1302578"/>
              <a:ext cx="5863800" cy="25716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883812" y="2200496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3959962" y="2205315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2246220" y="1524353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1994448" y="300806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451690" y="3013185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4932330" y="3013184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515590" y="301809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259" name="Google Shape;3259;p57"/>
            <p:cNvGrpSpPr/>
            <p:nvPr/>
          </p:nvGrpSpPr>
          <p:grpSpPr>
            <a:xfrm>
              <a:off x="2373210" y="1596449"/>
              <a:ext cx="982255" cy="327375"/>
              <a:chOff x="2853988" y="2788304"/>
              <a:chExt cx="1753400" cy="436500"/>
            </a:xfrm>
          </p:grpSpPr>
          <p:grpSp>
            <p:nvGrpSpPr>
              <p:cNvPr id="3260" name="Google Shape;3260;p57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61" name="Google Shape;3261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262" name="Google Shape;3262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63" name="Google Shape;3263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64" name="Google Shape;3264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65" name="Google Shape;3265;p57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66" name="Google Shape;3266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67" name="Google Shape;3267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68" name="Google Shape;3268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69" name="Google Shape;3269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70" name="Google Shape;3270;p57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271" name="Google Shape;3271;p57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272" name="Google Shape;3272;p57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273" name="Google Shape;3273;p57"/>
            <p:cNvGrpSpPr/>
            <p:nvPr/>
          </p:nvGrpSpPr>
          <p:grpSpPr>
            <a:xfrm>
              <a:off x="1005953" y="2282697"/>
              <a:ext cx="982255" cy="327375"/>
              <a:chOff x="2853988" y="2788304"/>
              <a:chExt cx="1753400" cy="436500"/>
            </a:xfrm>
          </p:grpSpPr>
          <p:grpSp>
            <p:nvGrpSpPr>
              <p:cNvPr id="3274" name="Google Shape;3274;p57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75" name="Google Shape;3275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276" name="Google Shape;3276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77" name="Google Shape;3277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78" name="Google Shape;3278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79" name="Google Shape;3279;p57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80" name="Google Shape;3280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81" name="Google Shape;3281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82" name="Google Shape;3282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83" name="Google Shape;3283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84" name="Google Shape;3284;p57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285" name="Google Shape;3285;p57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286" name="Google Shape;3286;p57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287" name="Google Shape;3287;p57"/>
            <p:cNvGrpSpPr/>
            <p:nvPr/>
          </p:nvGrpSpPr>
          <p:grpSpPr>
            <a:xfrm>
              <a:off x="4093571" y="2307477"/>
              <a:ext cx="982255" cy="327375"/>
              <a:chOff x="2853988" y="2788304"/>
              <a:chExt cx="1753400" cy="436500"/>
            </a:xfrm>
          </p:grpSpPr>
          <p:grpSp>
            <p:nvGrpSpPr>
              <p:cNvPr id="3288" name="Google Shape;3288;p57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89" name="Google Shape;3289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290" name="Google Shape;3290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91" name="Google Shape;3291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92" name="Google Shape;3292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93" name="Google Shape;3293;p57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294" name="Google Shape;3294;p57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95" name="Google Shape;3295;p57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296" name="Google Shape;3296;p57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297" name="Google Shape;3297;p57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298" name="Google Shape;3298;p57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299" name="Google Shape;3299;p57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301" name="Google Shape;3301;p57"/>
            <p:cNvGrpSpPr/>
            <p:nvPr/>
          </p:nvGrpSpPr>
          <p:grpSpPr>
            <a:xfrm>
              <a:off x="601160" y="3082988"/>
              <a:ext cx="1066283" cy="327375"/>
              <a:chOff x="2118993" y="5088233"/>
              <a:chExt cx="1059713" cy="436500"/>
            </a:xfrm>
          </p:grpSpPr>
          <p:sp>
            <p:nvSpPr>
              <p:cNvPr id="3302" name="Google Shape;3302;p57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Joe)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57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Jim)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4" name="Google Shape;3304;p57"/>
            <p:cNvGrpSpPr/>
            <p:nvPr/>
          </p:nvGrpSpPr>
          <p:grpSpPr>
            <a:xfrm>
              <a:off x="2067380" y="3073077"/>
              <a:ext cx="1066283" cy="327375"/>
              <a:chOff x="2118993" y="5088233"/>
              <a:chExt cx="1059713" cy="436500"/>
            </a:xfrm>
          </p:grpSpPr>
          <p:sp>
            <p:nvSpPr>
              <p:cNvPr id="3305" name="Google Shape;3305;p57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(5, Kay)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57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(7, Dan)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7" name="Google Shape;3307;p57"/>
            <p:cNvGrpSpPr/>
            <p:nvPr/>
          </p:nvGrpSpPr>
          <p:grpSpPr>
            <a:xfrm>
              <a:off x="3533582" y="3077864"/>
              <a:ext cx="1062927" cy="327375"/>
              <a:chOff x="2648906" y="5088233"/>
              <a:chExt cx="1056377" cy="436500"/>
            </a:xfrm>
          </p:grpSpPr>
          <p:sp>
            <p:nvSpPr>
              <p:cNvPr id="3308" name="Google Shape;3308;p57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(20, Tim)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3310" name="Google Shape;3310;p57"/>
            <p:cNvCxnSpPr>
              <a:stCxn id="3300" idx="4"/>
            </p:cNvCxnSpPr>
            <p:nvPr/>
          </p:nvCxnSpPr>
          <p:spPr>
            <a:xfrm flipH="1">
              <a:off x="3955278" y="2506670"/>
              <a:ext cx="202500" cy="6012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1" name="Google Shape;3311;p57"/>
            <p:cNvCxnSpPr/>
            <p:nvPr/>
          </p:nvCxnSpPr>
          <p:spPr>
            <a:xfrm>
              <a:off x="1497518" y="2481920"/>
              <a:ext cx="836400" cy="591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2" name="Google Shape;3312;p57"/>
            <p:cNvCxnSpPr/>
            <p:nvPr/>
          </p:nvCxnSpPr>
          <p:spPr>
            <a:xfrm flipH="1">
              <a:off x="712774" y="2479520"/>
              <a:ext cx="357300" cy="596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3" name="Google Shape;3313;p57"/>
            <p:cNvCxnSpPr/>
            <p:nvPr/>
          </p:nvCxnSpPr>
          <p:spPr>
            <a:xfrm>
              <a:off x="4584834" y="2481920"/>
              <a:ext cx="678300" cy="591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4" name="Google Shape;3314;p57"/>
            <p:cNvCxnSpPr/>
            <p:nvPr/>
          </p:nvCxnSpPr>
          <p:spPr>
            <a:xfrm flipH="1">
              <a:off x="1070114" y="1795673"/>
              <a:ext cx="13674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15" name="Google Shape;3315;p57"/>
            <p:cNvCxnSpPr/>
            <p:nvPr/>
          </p:nvCxnSpPr>
          <p:spPr>
            <a:xfrm>
              <a:off x="2864775" y="1795673"/>
              <a:ext cx="15066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16" name="Google Shape;3316;p57"/>
            <p:cNvSpPr txBox="1"/>
            <p:nvPr/>
          </p:nvSpPr>
          <p:spPr>
            <a:xfrm>
              <a:off x="2418130" y="1257161"/>
              <a:ext cx="1169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Root 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7" name="Google Shape;3317;p57"/>
            <p:cNvGrpSpPr/>
            <p:nvPr/>
          </p:nvGrpSpPr>
          <p:grpSpPr>
            <a:xfrm>
              <a:off x="4996444" y="3073077"/>
              <a:ext cx="1062927" cy="327375"/>
              <a:chOff x="2648906" y="5088233"/>
              <a:chExt cx="1056377" cy="436500"/>
            </a:xfrm>
          </p:grpSpPr>
          <p:sp>
            <p:nvSpPr>
              <p:cNvPr id="3318" name="Google Shape;3318;p57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(24, Kit)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320" name="Google Shape;3320;p57"/>
            <p:cNvSpPr txBox="1"/>
            <p:nvPr/>
          </p:nvSpPr>
          <p:spPr>
            <a:xfrm>
              <a:off x="5208112" y="2726188"/>
              <a:ext cx="11907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Entries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57"/>
            <p:cNvSpPr txBox="1"/>
            <p:nvPr/>
          </p:nvSpPr>
          <p:spPr>
            <a:xfrm>
              <a:off x="3989496" y="1930769"/>
              <a:ext cx="13185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Interior Nodes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22" name="Google Shape;3322;p57" title="Table"/>
          <p:cNvGraphicFramePr/>
          <p:nvPr/>
        </p:nvGraphicFramePr>
        <p:xfrm>
          <a:off x="7184901" y="971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{D7068A69-3E13-4DDB-83B6-343EF5DDA7E2}</a:tableStyleId>
              </a:tblPr>
              <a:tblGrid>
                <a:gridCol w="576350"/>
                <a:gridCol w="696950"/>
              </a:tblGrid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uid</a:t>
                      </a:r>
                      <a:endParaRPr sz="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Joe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Jim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Kay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Dan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Kit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5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"/>
              <a:t>Alternative 2 Index</a:t>
            </a:r>
            <a:endParaRPr/>
          </a:p>
        </p:txBody>
      </p:sp>
      <p:sp>
        <p:nvSpPr>
          <p:cNvPr id="3329" name="Google Shape;3329;p58"/>
          <p:cNvSpPr txBox="1"/>
          <p:nvPr>
            <p:ph idx="1" type="body"/>
          </p:nvPr>
        </p:nvSpPr>
        <p:spPr>
          <a:xfrm>
            <a:off x="381000" y="1123950"/>
            <a:ext cx="8839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Alternative 2: </a:t>
            </a:r>
            <a:r>
              <a:rPr b="1" lang="en" sz="1800"/>
              <a:t>By Reference,</a:t>
            </a:r>
            <a:r>
              <a:rPr lang="en" sz="1800"/>
              <a:t> &lt;</a:t>
            </a:r>
            <a:r>
              <a:rPr b="1" lang="en" sz="1800"/>
              <a:t>k</a:t>
            </a:r>
            <a:r>
              <a:rPr lang="en" sz="1800"/>
              <a:t>, rid of matching data record&gt;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 used in slides above</a:t>
            </a:r>
            <a:endParaRPr/>
          </a:p>
        </p:txBody>
      </p:sp>
      <p:graphicFrame>
        <p:nvGraphicFramePr>
          <p:cNvPr descr="Table of uid and name for students in the index" id="3330" name="Google Shape;3330;p58" title="Table"/>
          <p:cNvGraphicFramePr/>
          <p:nvPr/>
        </p:nvGraphicFramePr>
        <p:xfrm>
          <a:off x="7870701" y="833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{D7068A69-3E13-4DDB-83B6-343EF5DDA7E2}</a:tableStyleId>
              </a:tblPr>
              <a:tblGrid>
                <a:gridCol w="307625"/>
                <a:gridCol w="438325"/>
              </a:tblGrid>
              <a:tr h="17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sng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uid</a:t>
                      </a:r>
                      <a:endParaRPr sz="800" u="sng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Joe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Jim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Kay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Dan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1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Kit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pSp>
        <p:nvGrpSpPr>
          <p:cNvPr descr="Index with values (2, Joe), (3, Jim), (5, Kay), (7, Dan), (20, Tim), (24, Kit)" id="3331" name="Google Shape;3331;p58" title="Index Nodes"/>
          <p:cNvGrpSpPr/>
          <p:nvPr/>
        </p:nvGrpSpPr>
        <p:grpSpPr>
          <a:xfrm>
            <a:off x="1844555" y="4456492"/>
            <a:ext cx="3977271" cy="451468"/>
            <a:chOff x="1844638" y="4208722"/>
            <a:chExt cx="4351500" cy="699300"/>
          </a:xfrm>
        </p:grpSpPr>
        <p:sp>
          <p:nvSpPr>
            <p:cNvPr descr="A Clustered Heap File with 3 pages. Page 1: [(2, Joe), (3, Jim)]. Page 2: [(5, Kay), (7, Dan)]. Page 3: [(20, Tim)]. Page 4: [(24, Kit)]. " id="3332" name="Google Shape;3332;p58" title="Clustered Heap File"/>
            <p:cNvSpPr/>
            <p:nvPr/>
          </p:nvSpPr>
          <p:spPr>
            <a:xfrm>
              <a:off x="1844638" y="4208722"/>
              <a:ext cx="4351500" cy="6993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3" name="Google Shape;3333;p58"/>
            <p:cNvSpPr/>
            <p:nvPr/>
          </p:nvSpPr>
          <p:spPr>
            <a:xfrm>
              <a:off x="3391261" y="4315059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4" name="Google Shape;3334;p58"/>
            <p:cNvSpPr/>
            <p:nvPr/>
          </p:nvSpPr>
          <p:spPr>
            <a:xfrm>
              <a:off x="4848503" y="432018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5" name="Google Shape;3335;p58"/>
            <p:cNvSpPr/>
            <p:nvPr/>
          </p:nvSpPr>
          <p:spPr>
            <a:xfrm>
              <a:off x="1912403" y="4325089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336" name="Google Shape;3336;p58"/>
            <p:cNvGrpSpPr/>
            <p:nvPr/>
          </p:nvGrpSpPr>
          <p:grpSpPr>
            <a:xfrm>
              <a:off x="1997973" y="4389985"/>
              <a:ext cx="1066283" cy="327375"/>
              <a:chOff x="2118993" y="5088233"/>
              <a:chExt cx="1059713" cy="436500"/>
            </a:xfrm>
          </p:grpSpPr>
          <p:sp>
            <p:nvSpPr>
              <p:cNvPr id="3337" name="Google Shape;3337;p58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Joe)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Jim)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9" name="Google Shape;3339;p58"/>
            <p:cNvGrpSpPr/>
            <p:nvPr/>
          </p:nvGrpSpPr>
          <p:grpSpPr>
            <a:xfrm>
              <a:off x="3464193" y="4380074"/>
              <a:ext cx="1066283" cy="327375"/>
              <a:chOff x="2118993" y="5088233"/>
              <a:chExt cx="1059713" cy="436500"/>
            </a:xfrm>
          </p:grpSpPr>
          <p:sp>
            <p:nvSpPr>
              <p:cNvPr id="3340" name="Google Shape;3340;p58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(5, Kay)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(7, Dan)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2" name="Google Shape;3342;p58"/>
            <p:cNvGrpSpPr/>
            <p:nvPr/>
          </p:nvGrpSpPr>
          <p:grpSpPr>
            <a:xfrm>
              <a:off x="4930395" y="4384861"/>
              <a:ext cx="1062927" cy="327375"/>
              <a:chOff x="2648906" y="5088233"/>
              <a:chExt cx="1056377" cy="436500"/>
            </a:xfrm>
          </p:grpSpPr>
          <p:sp>
            <p:nvSpPr>
              <p:cNvPr id="3343" name="Google Shape;3343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(20, Tim)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58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(24, Kit)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Root Node: Entry: 17 and 2 pointers. Left Interior node: Entry 5. Left Pointer to leaf page 1: [(2, [1,1]), (3, [1,2])]. Right Pointer to left page 2 [(5, [2,1]), (7, [2,2])]. Right Interior node: Entry 24. Left Pointer to leaf page 3: [(20, [3,1])]. Right Pointer to left page 4 [(24, [3,2])]. " id="3345" name="Google Shape;3345;p58" title="Alternative 2 B+ Tree"/>
          <p:cNvGrpSpPr/>
          <p:nvPr/>
        </p:nvGrpSpPr>
        <p:grpSpPr>
          <a:xfrm>
            <a:off x="332456" y="2038331"/>
            <a:ext cx="7004629" cy="1847701"/>
            <a:chOff x="332470" y="1024060"/>
            <a:chExt cx="7663708" cy="2861991"/>
          </a:xfrm>
        </p:grpSpPr>
        <p:sp>
          <p:nvSpPr>
            <p:cNvPr id="3346" name="Google Shape;3346;p58"/>
            <p:cNvSpPr/>
            <p:nvPr/>
          </p:nvSpPr>
          <p:spPr>
            <a:xfrm>
              <a:off x="332470" y="1314451"/>
              <a:ext cx="5863800" cy="25716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7" name="Google Shape;3347;p58"/>
            <p:cNvSpPr/>
            <p:nvPr/>
          </p:nvSpPr>
          <p:spPr>
            <a:xfrm>
              <a:off x="823050" y="2286664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8" name="Google Shape;3348;p58"/>
            <p:cNvSpPr/>
            <p:nvPr/>
          </p:nvSpPr>
          <p:spPr>
            <a:xfrm>
              <a:off x="3899200" y="2291483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9" name="Google Shape;3349;p58"/>
            <p:cNvSpPr/>
            <p:nvPr/>
          </p:nvSpPr>
          <p:spPr>
            <a:xfrm>
              <a:off x="2185458" y="1610521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0" name="Google Shape;3350;p58"/>
            <p:cNvSpPr/>
            <p:nvPr/>
          </p:nvSpPr>
          <p:spPr>
            <a:xfrm>
              <a:off x="1933686" y="3094230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1" name="Google Shape;3351;p58"/>
            <p:cNvSpPr/>
            <p:nvPr/>
          </p:nvSpPr>
          <p:spPr>
            <a:xfrm>
              <a:off x="3390928" y="3099353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2" name="Google Shape;3352;p58"/>
            <p:cNvSpPr/>
            <p:nvPr/>
          </p:nvSpPr>
          <p:spPr>
            <a:xfrm>
              <a:off x="4871568" y="309935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3" name="Google Shape;3353;p58"/>
            <p:cNvSpPr/>
            <p:nvPr/>
          </p:nvSpPr>
          <p:spPr>
            <a:xfrm>
              <a:off x="454828" y="3104260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354" name="Google Shape;3354;p58"/>
            <p:cNvGrpSpPr/>
            <p:nvPr/>
          </p:nvGrpSpPr>
          <p:grpSpPr>
            <a:xfrm>
              <a:off x="2312448" y="1682617"/>
              <a:ext cx="982255" cy="327375"/>
              <a:chOff x="2853988" y="2788304"/>
              <a:chExt cx="1753400" cy="436500"/>
            </a:xfrm>
          </p:grpSpPr>
          <p:grpSp>
            <p:nvGrpSpPr>
              <p:cNvPr id="3355" name="Google Shape;3355;p58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56" name="Google Shape;3356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357" name="Google Shape;3357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58" name="Google Shape;3358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59" name="Google Shape;3359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60" name="Google Shape;3360;p58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61" name="Google Shape;3361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62" name="Google Shape;3362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63" name="Google Shape;3363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64" name="Google Shape;3364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65" name="Google Shape;3365;p58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366" name="Google Shape;3366;p58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367" name="Google Shape;3367;p58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368" name="Google Shape;3368;p58"/>
            <p:cNvGrpSpPr/>
            <p:nvPr/>
          </p:nvGrpSpPr>
          <p:grpSpPr>
            <a:xfrm>
              <a:off x="945191" y="2368865"/>
              <a:ext cx="982255" cy="327375"/>
              <a:chOff x="2853988" y="2788304"/>
              <a:chExt cx="1753400" cy="436500"/>
            </a:xfrm>
          </p:grpSpPr>
          <p:grpSp>
            <p:nvGrpSpPr>
              <p:cNvPr id="3369" name="Google Shape;3369;p58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70" name="Google Shape;3370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371" name="Google Shape;3371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72" name="Google Shape;3372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73" name="Google Shape;3373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74" name="Google Shape;3374;p58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75" name="Google Shape;3375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76" name="Google Shape;3376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77" name="Google Shape;3377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78" name="Google Shape;3378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79" name="Google Shape;3379;p58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380" name="Google Shape;3380;p58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381" name="Google Shape;3381;p58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382" name="Google Shape;3382;p58"/>
            <p:cNvGrpSpPr/>
            <p:nvPr/>
          </p:nvGrpSpPr>
          <p:grpSpPr>
            <a:xfrm>
              <a:off x="4032506" y="2368865"/>
              <a:ext cx="982255" cy="327375"/>
              <a:chOff x="2853988" y="2788304"/>
              <a:chExt cx="1753400" cy="436500"/>
            </a:xfrm>
          </p:grpSpPr>
          <p:grpSp>
            <p:nvGrpSpPr>
              <p:cNvPr id="3383" name="Google Shape;3383;p58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84" name="Google Shape;3384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385" name="Google Shape;3385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86" name="Google Shape;3386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87" name="Google Shape;3387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88" name="Google Shape;3388;p58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389" name="Google Shape;3389;p58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0" name="Google Shape;3390;p58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391" name="Google Shape;3391;p58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392" name="Google Shape;3392;p58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393" name="Google Shape;3393;p58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394" name="Google Shape;3394;p58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395" name="Google Shape;3395;p58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396" name="Google Shape;3396;p58"/>
            <p:cNvGrpSpPr/>
            <p:nvPr/>
          </p:nvGrpSpPr>
          <p:grpSpPr>
            <a:xfrm>
              <a:off x="540398" y="3169156"/>
              <a:ext cx="1066283" cy="327375"/>
              <a:chOff x="2118993" y="5088233"/>
              <a:chExt cx="1059713" cy="436500"/>
            </a:xfrm>
          </p:grpSpPr>
          <p:sp>
            <p:nvSpPr>
              <p:cNvPr id="3397" name="Google Shape;3397;p58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[1,1])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[1,2])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9" name="Google Shape;3399;p58"/>
            <p:cNvGrpSpPr/>
            <p:nvPr/>
          </p:nvGrpSpPr>
          <p:grpSpPr>
            <a:xfrm>
              <a:off x="2006618" y="3159245"/>
              <a:ext cx="1066283" cy="327375"/>
              <a:chOff x="2118993" y="5088233"/>
              <a:chExt cx="1059713" cy="436500"/>
            </a:xfrm>
          </p:grpSpPr>
          <p:sp>
            <p:nvSpPr>
              <p:cNvPr id="3400" name="Google Shape;3400;p58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(5, [2,1])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(7, [2,2])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2" name="Google Shape;3402;p58"/>
            <p:cNvGrpSpPr/>
            <p:nvPr/>
          </p:nvGrpSpPr>
          <p:grpSpPr>
            <a:xfrm>
              <a:off x="3472820" y="3164032"/>
              <a:ext cx="1062927" cy="327375"/>
              <a:chOff x="2648906" y="5088233"/>
              <a:chExt cx="1056377" cy="436500"/>
            </a:xfrm>
          </p:grpSpPr>
          <p:sp>
            <p:nvSpPr>
              <p:cNvPr id="3403" name="Google Shape;3403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(20, [3,1])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58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3405" name="Google Shape;3405;p58"/>
            <p:cNvCxnSpPr>
              <a:stCxn id="3395" idx="4"/>
            </p:cNvCxnSpPr>
            <p:nvPr/>
          </p:nvCxnSpPr>
          <p:spPr>
            <a:xfrm flipH="1">
              <a:off x="3894213" y="2568058"/>
              <a:ext cx="202500" cy="6012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6" name="Google Shape;3406;p58"/>
            <p:cNvCxnSpPr/>
            <p:nvPr/>
          </p:nvCxnSpPr>
          <p:spPr>
            <a:xfrm>
              <a:off x="1436756" y="2568088"/>
              <a:ext cx="836400" cy="591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7" name="Google Shape;3407;p58"/>
            <p:cNvCxnSpPr/>
            <p:nvPr/>
          </p:nvCxnSpPr>
          <p:spPr>
            <a:xfrm flipH="1">
              <a:off x="652012" y="2565687"/>
              <a:ext cx="357300" cy="596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8" name="Google Shape;3408;p58"/>
            <p:cNvCxnSpPr/>
            <p:nvPr/>
          </p:nvCxnSpPr>
          <p:spPr>
            <a:xfrm>
              <a:off x="4524072" y="2568088"/>
              <a:ext cx="678300" cy="591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9" name="Google Shape;3409;p58"/>
            <p:cNvCxnSpPr/>
            <p:nvPr/>
          </p:nvCxnSpPr>
          <p:spPr>
            <a:xfrm flipH="1">
              <a:off x="1009352" y="1881841"/>
              <a:ext cx="13674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0" name="Google Shape;3410;p58"/>
            <p:cNvCxnSpPr/>
            <p:nvPr/>
          </p:nvCxnSpPr>
          <p:spPr>
            <a:xfrm>
              <a:off x="2804013" y="1881841"/>
              <a:ext cx="15066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1" name="Google Shape;3411;p58"/>
            <p:cNvSpPr txBox="1"/>
            <p:nvPr/>
          </p:nvSpPr>
          <p:spPr>
            <a:xfrm>
              <a:off x="2341394" y="1139969"/>
              <a:ext cx="1169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Root 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2" name="Google Shape;3412;p58"/>
            <p:cNvGrpSpPr/>
            <p:nvPr/>
          </p:nvGrpSpPr>
          <p:grpSpPr>
            <a:xfrm>
              <a:off x="4935682" y="3159245"/>
              <a:ext cx="1062927" cy="327375"/>
              <a:chOff x="2648906" y="5088233"/>
              <a:chExt cx="1056377" cy="436500"/>
            </a:xfrm>
          </p:grpSpPr>
          <p:sp>
            <p:nvSpPr>
              <p:cNvPr id="3413" name="Google Shape;3413;p58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(24, [3,2])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58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415" name="Google Shape;3415;p58"/>
            <p:cNvSpPr txBox="1"/>
            <p:nvPr/>
          </p:nvSpPr>
          <p:spPr>
            <a:xfrm>
              <a:off x="5147738" y="2457286"/>
              <a:ext cx="11907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Entries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58"/>
            <p:cNvSpPr txBox="1"/>
            <p:nvPr/>
          </p:nvSpPr>
          <p:spPr>
            <a:xfrm>
              <a:off x="3968742" y="1793451"/>
              <a:ext cx="16338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Interior Nodes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8"/>
            <p:cNvSpPr txBox="1"/>
            <p:nvPr/>
          </p:nvSpPr>
          <p:spPr>
            <a:xfrm>
              <a:off x="541323" y="1024060"/>
              <a:ext cx="928500" cy="7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Index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58"/>
            <p:cNvSpPr txBox="1"/>
            <p:nvPr/>
          </p:nvSpPr>
          <p:spPr>
            <a:xfrm>
              <a:off x="6413078" y="1751481"/>
              <a:ext cx="1583100" cy="894000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38" scaled="0"/>
            </a:gradFill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48484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Index Contains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48484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(Key, Record Id) Pairs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descr="A Pointer from entry (2, [1,1]) from the leaf page of the index to (2, Joe) in the clustered file" id="3419" name="Google Shape;3419;p58" title="Pointer 1"/>
          <p:cNvCxnSpPr>
            <a:endCxn id="3337" idx="0"/>
          </p:cNvCxnSpPr>
          <p:nvPr/>
        </p:nvCxnSpPr>
        <p:spPr>
          <a:xfrm>
            <a:off x="838123" y="3725115"/>
            <a:ext cx="1390200" cy="8484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3, [1,2]) from the leaf page of the index to (3, Jim) in the clustered file" id="3420" name="Google Shape;3420;p58" title="Pointer 2"/>
          <p:cNvCxnSpPr>
            <a:endCxn id="3338" idx="0"/>
          </p:cNvCxnSpPr>
          <p:nvPr/>
        </p:nvCxnSpPr>
        <p:spPr>
          <a:xfrm>
            <a:off x="1400166" y="3682815"/>
            <a:ext cx="1315500" cy="8907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5, [2,1]) from the leaf page of the index to (5, Kay) in the clustered file" id="3421" name="Google Shape;3421;p58" title="Pointer 3"/>
          <p:cNvCxnSpPr>
            <a:endCxn id="3340" idx="0"/>
          </p:cNvCxnSpPr>
          <p:nvPr/>
        </p:nvCxnSpPr>
        <p:spPr>
          <a:xfrm>
            <a:off x="2228348" y="3676117"/>
            <a:ext cx="1340100" cy="8910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7, [2,2]) from the leaf page of the index to (7, Dan) in the clustered file" id="3422" name="Google Shape;3422;p58" title="Pointer 4"/>
          <p:cNvCxnSpPr>
            <a:endCxn id="3341" idx="0"/>
          </p:cNvCxnSpPr>
          <p:nvPr/>
        </p:nvCxnSpPr>
        <p:spPr>
          <a:xfrm>
            <a:off x="2715691" y="3676117"/>
            <a:ext cx="1340100" cy="8910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20, [3,1]) from the leaf page of the index to (20, Tim) in the clustered file" id="3423" name="Google Shape;3423;p58" title="Pointer 5"/>
          <p:cNvCxnSpPr>
            <a:stCxn id="3403" idx="2"/>
            <a:endCxn id="3343" idx="0"/>
          </p:cNvCxnSpPr>
          <p:nvPr/>
        </p:nvCxnSpPr>
        <p:spPr>
          <a:xfrm>
            <a:off x="3446356" y="3631250"/>
            <a:ext cx="1462200" cy="9390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24, [3,2]) from the leaf page of the index to (24, Kit) in the clustered file" id="3424" name="Google Shape;3424;p58" title="Pointer 6"/>
          <p:cNvCxnSpPr>
            <a:endCxn id="3344" idx="0"/>
          </p:cNvCxnSpPr>
          <p:nvPr/>
        </p:nvCxnSpPr>
        <p:spPr>
          <a:xfrm>
            <a:off x="4824332" y="3628207"/>
            <a:ext cx="568500" cy="9420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5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"/>
              <a:t>Alternative 3 Index</a:t>
            </a:r>
            <a:endParaRPr/>
          </a:p>
        </p:txBody>
      </p:sp>
      <p:sp>
        <p:nvSpPr>
          <p:cNvPr id="3431" name="Google Shape;3431;p59"/>
          <p:cNvSpPr txBox="1"/>
          <p:nvPr>
            <p:ph idx="1" type="body"/>
          </p:nvPr>
        </p:nvSpPr>
        <p:spPr>
          <a:xfrm>
            <a:off x="381000" y="1123950"/>
            <a:ext cx="8839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Alternative 3: </a:t>
            </a:r>
            <a:r>
              <a:rPr b="1" lang="en" sz="1800"/>
              <a:t>By List of references,</a:t>
            </a:r>
            <a:r>
              <a:rPr lang="en" sz="1800"/>
              <a:t> &lt;</a:t>
            </a:r>
            <a:r>
              <a:rPr b="1" lang="en" sz="1800"/>
              <a:t>k</a:t>
            </a:r>
            <a:r>
              <a:rPr lang="en" sz="1800"/>
              <a:t>, list of rids of matching data records&gt;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Alternative 3 more compact than alternative 2</a:t>
            </a:r>
            <a:endParaRPr b="1" sz="1600"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For very large rid lists, single data entry spans multiple blocks</a:t>
            </a:r>
            <a:endParaRPr/>
          </a:p>
        </p:txBody>
      </p:sp>
      <p:grpSp>
        <p:nvGrpSpPr>
          <p:cNvPr descr="((2, Joe), (2, Jim)), ((2, Kay), (3, Dan)), ((3, Tim), (20, Kit))" id="3432" name="Google Shape;3432;p59" title="Leaves"/>
          <p:cNvGrpSpPr/>
          <p:nvPr/>
        </p:nvGrpSpPr>
        <p:grpSpPr>
          <a:xfrm>
            <a:off x="1844555" y="4456492"/>
            <a:ext cx="3977271" cy="451468"/>
            <a:chOff x="1844638" y="4208722"/>
            <a:chExt cx="4351500" cy="699300"/>
          </a:xfrm>
        </p:grpSpPr>
        <p:sp>
          <p:nvSpPr>
            <p:cNvPr descr="A Clustered Heap File with 3 pages. Page 1: [(2, Joe), (3, Jim)]. Page 2: [(5, Kay), (7, Dan)]. Page 3: [(20, Tim)]. Page 4: [(24, Kit)]. " id="3433" name="Google Shape;3433;p59" title="Clustered Heap File"/>
            <p:cNvSpPr/>
            <p:nvPr/>
          </p:nvSpPr>
          <p:spPr>
            <a:xfrm>
              <a:off x="1844638" y="4208722"/>
              <a:ext cx="4351500" cy="699300"/>
            </a:xfrm>
            <a:prstGeom prst="rect">
              <a:avLst/>
            </a:prstGeom>
            <a:solidFill>
              <a:schemeClr val="dk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4" name="Google Shape;3434;p59"/>
            <p:cNvSpPr/>
            <p:nvPr/>
          </p:nvSpPr>
          <p:spPr>
            <a:xfrm>
              <a:off x="3391261" y="4315059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5" name="Google Shape;3435;p59"/>
            <p:cNvSpPr/>
            <p:nvPr/>
          </p:nvSpPr>
          <p:spPr>
            <a:xfrm>
              <a:off x="4848503" y="432018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6" name="Google Shape;3436;p59"/>
            <p:cNvSpPr/>
            <p:nvPr/>
          </p:nvSpPr>
          <p:spPr>
            <a:xfrm>
              <a:off x="1912403" y="4325089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437" name="Google Shape;3437;p59"/>
            <p:cNvGrpSpPr/>
            <p:nvPr/>
          </p:nvGrpSpPr>
          <p:grpSpPr>
            <a:xfrm>
              <a:off x="1997973" y="4389985"/>
              <a:ext cx="1066283" cy="327375"/>
              <a:chOff x="2118993" y="5088233"/>
              <a:chExt cx="1059713" cy="436500"/>
            </a:xfrm>
          </p:grpSpPr>
          <p:sp>
            <p:nvSpPr>
              <p:cNvPr id="3438" name="Google Shape;3438;p59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Joe)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59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Jim)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0" name="Google Shape;3440;p59"/>
            <p:cNvGrpSpPr/>
            <p:nvPr/>
          </p:nvGrpSpPr>
          <p:grpSpPr>
            <a:xfrm>
              <a:off x="3464193" y="4380074"/>
              <a:ext cx="1066283" cy="327375"/>
              <a:chOff x="2118993" y="5088233"/>
              <a:chExt cx="1059713" cy="436500"/>
            </a:xfrm>
          </p:grpSpPr>
          <p:sp>
            <p:nvSpPr>
              <p:cNvPr id="3441" name="Google Shape;3441;p59"/>
              <p:cNvSpPr/>
              <p:nvPr/>
            </p:nvSpPr>
            <p:spPr>
              <a:xfrm>
                <a:off x="211899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Kay)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59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Dan)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3" name="Google Shape;3443;p59"/>
            <p:cNvGrpSpPr/>
            <p:nvPr/>
          </p:nvGrpSpPr>
          <p:grpSpPr>
            <a:xfrm>
              <a:off x="4930395" y="4384861"/>
              <a:ext cx="1062927" cy="327375"/>
              <a:chOff x="2648906" y="5088233"/>
              <a:chExt cx="1056377" cy="436500"/>
            </a:xfrm>
          </p:grpSpPr>
          <p:sp>
            <p:nvSpPr>
              <p:cNvPr id="3444" name="Google Shape;3444;p59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Tim)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59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(20, Kit)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Root Node: Entry: 17 and 2 pointers. Left Interior node: Entry 5. Left Pointer to leaf page (2, {[1,1], [1,2], [2, 1]}]. Right Pointer to left page 2 [(5, [2,1]), (7, [2,2])]. Right Interior node: Entry 24. Left Pointer to leaf page 3: [(20, [3,1])]. Right Pointer to left page 4 [(24, [3,2])]. " id="3446" name="Google Shape;3446;p59" title="Alternative 3 B+ Tree"/>
          <p:cNvGrpSpPr/>
          <p:nvPr/>
        </p:nvGrpSpPr>
        <p:grpSpPr>
          <a:xfrm>
            <a:off x="249719" y="2038331"/>
            <a:ext cx="7587040" cy="1847701"/>
            <a:chOff x="241948" y="1024060"/>
            <a:chExt cx="8300919" cy="2861991"/>
          </a:xfrm>
        </p:grpSpPr>
        <p:sp>
          <p:nvSpPr>
            <p:cNvPr id="3447" name="Google Shape;3447;p59"/>
            <p:cNvSpPr/>
            <p:nvPr/>
          </p:nvSpPr>
          <p:spPr>
            <a:xfrm>
              <a:off x="332470" y="1314451"/>
              <a:ext cx="5863800" cy="25716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8" name="Google Shape;3448;p59"/>
            <p:cNvSpPr/>
            <p:nvPr/>
          </p:nvSpPr>
          <p:spPr>
            <a:xfrm>
              <a:off x="823050" y="2286664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9" name="Google Shape;3449;p59"/>
            <p:cNvSpPr/>
            <p:nvPr/>
          </p:nvSpPr>
          <p:spPr>
            <a:xfrm>
              <a:off x="3899200" y="2291483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0" name="Google Shape;3450;p59"/>
            <p:cNvSpPr/>
            <p:nvPr/>
          </p:nvSpPr>
          <p:spPr>
            <a:xfrm>
              <a:off x="2185458" y="1610521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1" name="Google Shape;3451;p59"/>
            <p:cNvSpPr/>
            <p:nvPr/>
          </p:nvSpPr>
          <p:spPr>
            <a:xfrm>
              <a:off x="3390928" y="3099353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2" name="Google Shape;3452;p59"/>
            <p:cNvSpPr/>
            <p:nvPr/>
          </p:nvSpPr>
          <p:spPr>
            <a:xfrm>
              <a:off x="4871568" y="3099352"/>
              <a:ext cx="12372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3" name="Google Shape;3453;p59"/>
            <p:cNvSpPr/>
            <p:nvPr/>
          </p:nvSpPr>
          <p:spPr>
            <a:xfrm>
              <a:off x="241948" y="3104260"/>
              <a:ext cx="2111400" cy="4668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454" name="Google Shape;3454;p59"/>
            <p:cNvGrpSpPr/>
            <p:nvPr/>
          </p:nvGrpSpPr>
          <p:grpSpPr>
            <a:xfrm>
              <a:off x="2312448" y="1682617"/>
              <a:ext cx="982255" cy="327375"/>
              <a:chOff x="2853988" y="2788304"/>
              <a:chExt cx="1753400" cy="436500"/>
            </a:xfrm>
          </p:grpSpPr>
          <p:grpSp>
            <p:nvGrpSpPr>
              <p:cNvPr id="3455" name="Google Shape;3455;p59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56" name="Google Shape;3456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457" name="Google Shape;3457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58" name="Google Shape;3458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59" name="Google Shape;3459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60" name="Google Shape;3460;p59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61" name="Google Shape;3461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62" name="Google Shape;3462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63" name="Google Shape;3463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64" name="Google Shape;3464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65" name="Google Shape;3465;p59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466" name="Google Shape;3466;p59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467" name="Google Shape;3467;p59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468" name="Google Shape;3468;p59"/>
            <p:cNvGrpSpPr/>
            <p:nvPr/>
          </p:nvGrpSpPr>
          <p:grpSpPr>
            <a:xfrm>
              <a:off x="945191" y="2368865"/>
              <a:ext cx="982255" cy="327375"/>
              <a:chOff x="2853988" y="2788304"/>
              <a:chExt cx="1753400" cy="436500"/>
            </a:xfrm>
          </p:grpSpPr>
          <p:grpSp>
            <p:nvGrpSpPr>
              <p:cNvPr id="3469" name="Google Shape;3469;p59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70" name="Google Shape;3470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471" name="Google Shape;3471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72" name="Google Shape;3472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73" name="Google Shape;3473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74" name="Google Shape;3474;p59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75" name="Google Shape;3475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76" name="Google Shape;3476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77" name="Google Shape;3477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78" name="Google Shape;3478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79" name="Google Shape;3479;p59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480" name="Google Shape;3480;p59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481" name="Google Shape;3481;p59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482" name="Google Shape;3482;p59"/>
            <p:cNvGrpSpPr/>
            <p:nvPr/>
          </p:nvGrpSpPr>
          <p:grpSpPr>
            <a:xfrm>
              <a:off x="4032506" y="2368865"/>
              <a:ext cx="982255" cy="327375"/>
              <a:chOff x="2853988" y="2788304"/>
              <a:chExt cx="1753400" cy="436500"/>
            </a:xfrm>
          </p:grpSpPr>
          <p:grpSp>
            <p:nvGrpSpPr>
              <p:cNvPr id="3483" name="Google Shape;3483;p59"/>
              <p:cNvGrpSpPr/>
              <p:nvPr/>
            </p:nvGrpSpPr>
            <p:grpSpPr>
              <a:xfrm>
                <a:off x="3846616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84" name="Google Shape;3484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grpSp>
              <p:nvGrpSpPr>
                <p:cNvPr id="3485" name="Google Shape;3485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86" name="Google Shape;3486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87" name="Google Shape;3487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88" name="Google Shape;3488;p59"/>
              <p:cNvGrpSpPr/>
              <p:nvPr/>
            </p:nvGrpSpPr>
            <p:grpSpPr>
              <a:xfrm>
                <a:off x="3085057" y="2788304"/>
                <a:ext cx="760772" cy="436500"/>
                <a:chOff x="3846616" y="2787590"/>
                <a:chExt cx="760772" cy="436500"/>
              </a:xfrm>
            </p:grpSpPr>
            <p:sp>
              <p:nvSpPr>
                <p:cNvPr id="3489" name="Google Shape;3489;p59"/>
                <p:cNvSpPr/>
                <p:nvPr/>
              </p:nvSpPr>
              <p:spPr>
                <a:xfrm>
                  <a:off x="3846616" y="2787590"/>
                  <a:ext cx="529800" cy="4365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rPr b="0" i="0" lang="en" sz="135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90" name="Google Shape;3490;p59"/>
                <p:cNvGrpSpPr/>
                <p:nvPr/>
              </p:nvGrpSpPr>
              <p:grpSpPr>
                <a:xfrm>
                  <a:off x="4378188" y="2787590"/>
                  <a:ext cx="229200" cy="436500"/>
                  <a:chOff x="4378188" y="2787590"/>
                  <a:chExt cx="229200" cy="436500"/>
                </a:xfrm>
              </p:grpSpPr>
              <p:sp>
                <p:nvSpPr>
                  <p:cNvPr id="3491" name="Google Shape;3491;p59"/>
                  <p:cNvSpPr/>
                  <p:nvPr/>
                </p:nvSpPr>
                <p:spPr>
                  <a:xfrm>
                    <a:off x="4378188" y="2787590"/>
                    <a:ext cx="229200" cy="43650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25400">
                    <a:solidFill>
                      <a:srgbClr val="00206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500"/>
                      <a:buFont typeface="Arial"/>
                      <a:buNone/>
                    </a:pPr>
                    <a:r>
                      <a:t/>
                    </a:r>
                    <a:endParaRPr b="0" i="0" sz="1500" u="none" cap="none" strike="noStrike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3492" name="Google Shape;3492;p59"/>
                  <p:cNvSpPr/>
                  <p:nvPr/>
                </p:nvSpPr>
                <p:spPr>
                  <a:xfrm>
                    <a:off x="4429652" y="2958380"/>
                    <a:ext cx="126300" cy="948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34275" lIns="0" spcFirstLastPara="1" rIns="0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0" i="0" sz="9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</p:grpSp>
          </p:grpSp>
          <p:grpSp>
            <p:nvGrpSpPr>
              <p:cNvPr id="3493" name="Google Shape;3493;p59"/>
              <p:cNvGrpSpPr/>
              <p:nvPr/>
            </p:nvGrpSpPr>
            <p:grpSpPr>
              <a:xfrm>
                <a:off x="2853988" y="2788304"/>
                <a:ext cx="229200" cy="436500"/>
                <a:chOff x="4378188" y="2787590"/>
                <a:chExt cx="229200" cy="436500"/>
              </a:xfrm>
            </p:grpSpPr>
            <p:sp>
              <p:nvSpPr>
                <p:cNvPr id="3494" name="Google Shape;3494;p59"/>
                <p:cNvSpPr/>
                <p:nvPr/>
              </p:nvSpPr>
              <p:spPr>
                <a:xfrm>
                  <a:off x="4378188" y="2787590"/>
                  <a:ext cx="229200" cy="436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0" spcFirstLastPara="1" rIns="0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t/>
                  </a:r>
                  <a:endParaRPr b="0" i="0" sz="1500" u="none" cap="none" strike="noStrik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495" name="Google Shape;3495;p59"/>
                <p:cNvSpPr/>
                <p:nvPr/>
              </p:nvSpPr>
              <p:spPr>
                <a:xfrm>
                  <a:off x="4429652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0" spcFirstLastPara="1" rIns="0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3496" name="Google Shape;3496;p59"/>
            <p:cNvGrpSpPr/>
            <p:nvPr/>
          </p:nvGrpSpPr>
          <p:grpSpPr>
            <a:xfrm>
              <a:off x="288501" y="3112216"/>
              <a:ext cx="2128916" cy="349765"/>
              <a:chOff x="1868648" y="5012314"/>
              <a:chExt cx="2115798" cy="466353"/>
            </a:xfrm>
          </p:grpSpPr>
          <p:sp>
            <p:nvSpPr>
              <p:cNvPr id="3497" name="Google Shape;3497;p59"/>
              <p:cNvSpPr/>
              <p:nvPr/>
            </p:nvSpPr>
            <p:spPr>
              <a:xfrm>
                <a:off x="1868648" y="5012314"/>
                <a:ext cx="11505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(2, </a:t>
                </a:r>
                <a:r>
                  <a:rPr b="0" i="0" lang="en" sz="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{[1,1], [1,2], [2, 1]}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59"/>
              <p:cNvSpPr/>
              <p:nvPr/>
            </p:nvSpPr>
            <p:spPr>
              <a:xfrm>
                <a:off x="3028646" y="5043067"/>
                <a:ext cx="955800" cy="4356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(3, {[2,2], [3, 1]})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9" name="Google Shape;3499;p59"/>
            <p:cNvGrpSpPr/>
            <p:nvPr/>
          </p:nvGrpSpPr>
          <p:grpSpPr>
            <a:xfrm>
              <a:off x="3472820" y="3164032"/>
              <a:ext cx="1062927" cy="327375"/>
              <a:chOff x="2648906" y="5088233"/>
              <a:chExt cx="1056377" cy="436500"/>
            </a:xfrm>
          </p:grpSpPr>
          <p:sp>
            <p:nvSpPr>
              <p:cNvPr id="3500" name="Google Shape;3500;p59"/>
              <p:cNvSpPr/>
              <p:nvPr/>
            </p:nvSpPr>
            <p:spPr>
              <a:xfrm>
                <a:off x="2648906" y="5088233"/>
                <a:ext cx="5496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(20, {3, 2}])</a:t>
                </a:r>
                <a:endParaRPr b="0" i="0" sz="8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501" name="Google Shape;3501;p59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3502" name="Google Shape;3502;p59"/>
            <p:cNvCxnSpPr>
              <a:stCxn id="3495" idx="4"/>
            </p:cNvCxnSpPr>
            <p:nvPr/>
          </p:nvCxnSpPr>
          <p:spPr>
            <a:xfrm flipH="1">
              <a:off x="3894213" y="2568058"/>
              <a:ext cx="202500" cy="6012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03" name="Google Shape;3503;p59"/>
            <p:cNvCxnSpPr/>
            <p:nvPr/>
          </p:nvCxnSpPr>
          <p:spPr>
            <a:xfrm flipH="1">
              <a:off x="716345" y="2442430"/>
              <a:ext cx="357300" cy="5961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04" name="Google Shape;3504;p59"/>
            <p:cNvCxnSpPr/>
            <p:nvPr/>
          </p:nvCxnSpPr>
          <p:spPr>
            <a:xfrm>
              <a:off x="4524072" y="2568088"/>
              <a:ext cx="678300" cy="5913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05" name="Google Shape;3505;p59"/>
            <p:cNvCxnSpPr/>
            <p:nvPr/>
          </p:nvCxnSpPr>
          <p:spPr>
            <a:xfrm flipH="1">
              <a:off x="1009352" y="1881841"/>
              <a:ext cx="13674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06" name="Google Shape;3506;p59"/>
            <p:cNvCxnSpPr/>
            <p:nvPr/>
          </p:nvCxnSpPr>
          <p:spPr>
            <a:xfrm>
              <a:off x="2804013" y="1881841"/>
              <a:ext cx="1506600" cy="486900"/>
            </a:xfrm>
            <a:prstGeom prst="straightConnector1">
              <a:avLst/>
            </a:prstGeom>
            <a:solidFill>
              <a:srgbClr val="3366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07" name="Google Shape;3507;p59"/>
            <p:cNvSpPr txBox="1"/>
            <p:nvPr/>
          </p:nvSpPr>
          <p:spPr>
            <a:xfrm>
              <a:off x="2341394" y="1139969"/>
              <a:ext cx="11694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Root 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8" name="Google Shape;3508;p59"/>
            <p:cNvGrpSpPr/>
            <p:nvPr/>
          </p:nvGrpSpPr>
          <p:grpSpPr>
            <a:xfrm>
              <a:off x="4935682" y="3159245"/>
              <a:ext cx="1062927" cy="327375"/>
              <a:chOff x="2648906" y="5088233"/>
              <a:chExt cx="1056377" cy="436500"/>
            </a:xfrm>
          </p:grpSpPr>
          <p:sp>
            <p:nvSpPr>
              <p:cNvPr id="3509" name="Google Shape;3509;p59"/>
              <p:cNvSpPr/>
              <p:nvPr/>
            </p:nvSpPr>
            <p:spPr>
              <a:xfrm>
                <a:off x="2648906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" sz="900" u="none" cap="none" strike="noStrike">
                    <a:solidFill>
                      <a:schemeClr val="dk2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…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59"/>
              <p:cNvSpPr/>
              <p:nvPr/>
            </p:nvSpPr>
            <p:spPr>
              <a:xfrm>
                <a:off x="3175483" y="5088233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BBBBBB"/>
                  </a:gs>
                  <a:gs pos="80000">
                    <a:srgbClr val="F6F6F6"/>
                  </a:gs>
                  <a:gs pos="100000">
                    <a:srgbClr val="F7F7F7"/>
                  </a:gs>
                </a:gsLst>
                <a:lin ang="16200038" scaled="0"/>
              </a:gradFill>
              <a:ln cap="flat" cmpd="sng" w="9525">
                <a:solidFill>
                  <a:srgbClr val="F9F9F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117"/>
                  </a:srgbClr>
                </a:outerShdw>
              </a:effectLst>
            </p:spPr>
            <p:txBody>
              <a:bodyPr anchorCtr="0" anchor="ctr" bIns="34275" lIns="0" spcFirstLastPara="1" rIns="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511" name="Google Shape;3511;p59"/>
            <p:cNvSpPr txBox="1"/>
            <p:nvPr/>
          </p:nvSpPr>
          <p:spPr>
            <a:xfrm>
              <a:off x="5147738" y="2457286"/>
              <a:ext cx="11907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Entries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9"/>
            <p:cNvSpPr txBox="1"/>
            <p:nvPr/>
          </p:nvSpPr>
          <p:spPr>
            <a:xfrm>
              <a:off x="3968742" y="1793451"/>
              <a:ext cx="16338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Interior Nodes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9"/>
            <p:cNvSpPr txBox="1"/>
            <p:nvPr/>
          </p:nvSpPr>
          <p:spPr>
            <a:xfrm>
              <a:off x="541323" y="1024060"/>
              <a:ext cx="928500" cy="7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Index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9"/>
            <p:cNvSpPr txBox="1"/>
            <p:nvPr/>
          </p:nvSpPr>
          <p:spPr>
            <a:xfrm>
              <a:off x="6249667" y="1610521"/>
              <a:ext cx="2293200" cy="643500"/>
            </a:xfrm>
            <a:prstGeom prst="rect">
              <a:avLst/>
            </a:prstGeom>
            <a:gradFill>
              <a:gsLst>
                <a:gs pos="0">
                  <a:srgbClr val="BBBBBB"/>
                </a:gs>
                <a:gs pos="80000">
                  <a:srgbClr val="F6F6F6"/>
                </a:gs>
                <a:gs pos="100000">
                  <a:srgbClr val="F7F7F7"/>
                </a:gs>
              </a:gsLst>
              <a:lin ang="16200038" scaled="0"/>
            </a:gradFill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48484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Index Contains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484848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(Key, {list of record Id}) Pairs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descr="A Pointer from entry ((2, {[1,1], [1,2], [2, 1]} &#10;) from the leaf page of the index to (2, Joe) in the clustered file" id="3515" name="Google Shape;3515;p59" title="Pointer 1"/>
          <p:cNvCxnSpPr>
            <a:stCxn id="3453" idx="2"/>
            <a:endCxn id="3438" idx="0"/>
          </p:cNvCxnSpPr>
          <p:nvPr/>
        </p:nvCxnSpPr>
        <p:spPr>
          <a:xfrm>
            <a:off x="1214629" y="3682674"/>
            <a:ext cx="1013700" cy="8907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(2, {[1,1], [1,2], [2, 1]} &#10;) from the leaf page of the index to (2, Jim) in the clustered file" id="3516" name="Google Shape;3516;p59" title="Pointer 2"/>
          <p:cNvCxnSpPr>
            <a:endCxn id="3439" idx="0"/>
          </p:cNvCxnSpPr>
          <p:nvPr/>
        </p:nvCxnSpPr>
        <p:spPr>
          <a:xfrm>
            <a:off x="1086366" y="3654615"/>
            <a:ext cx="1629300" cy="9189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(3, {[2,2], [3, 1]} &#10;) from the leaf page of the index to (3, Tim) in the clustered file" id="3517" name="Google Shape;3517;p59" title="Pointer 5"/>
          <p:cNvCxnSpPr>
            <a:endCxn id="3444" idx="0"/>
          </p:cNvCxnSpPr>
          <p:nvPr/>
        </p:nvCxnSpPr>
        <p:spPr>
          <a:xfrm>
            <a:off x="1984457" y="3612307"/>
            <a:ext cx="2924100" cy="9579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(3, {[2,2], [3, 1]} &#10;) from the leaf page of the index to (3, Dan) in the clustered file" id="3518" name="Google Shape;3518;p59" title="Pointer 4"/>
          <p:cNvCxnSpPr>
            <a:endCxn id="3442" idx="0"/>
          </p:cNvCxnSpPr>
          <p:nvPr/>
        </p:nvCxnSpPr>
        <p:spPr>
          <a:xfrm>
            <a:off x="1984591" y="3621817"/>
            <a:ext cx="2071200" cy="9453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descr="A Pointer from entry ((20, {[3, 2]})) &#10;) from the leaf page of the index to (20, Kit) in the clustered file" id="3519" name="Google Shape;3519;p59" title="Pointer 6"/>
          <p:cNvCxnSpPr>
            <a:stCxn id="3500" idx="2"/>
            <a:endCxn id="3445" idx="0"/>
          </p:cNvCxnSpPr>
          <p:nvPr/>
        </p:nvCxnSpPr>
        <p:spPr>
          <a:xfrm>
            <a:off x="3455461" y="3631250"/>
            <a:ext cx="1937400" cy="9390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graphicFrame>
        <p:nvGraphicFramePr>
          <p:cNvPr descr="Table with keys and list of record ids that match the key" id="3520" name="Google Shape;3520;p59" title="Table"/>
          <p:cNvGraphicFramePr/>
          <p:nvPr/>
        </p:nvGraphicFramePr>
        <p:xfrm>
          <a:off x="7792663" y="2139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{E5F53799-ACD8-4333-BB92-F538165663B2}</a:tableStyleId>
              </a:tblPr>
              <a:tblGrid>
                <a:gridCol w="589175"/>
                <a:gridCol w="589175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Record Id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chemeClr val="dk2"/>
                          </a:solidFill>
                        </a:rPr>
                        <a:t>{[1,1], [1,2], [1,3]}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cxnSp>
        <p:nvCxnSpPr>
          <p:cNvPr descr="A Pointer from entry ((2, {[1,1], [1,2], [2, 1]} &#10;) from the leaf page of the index to (2, Kay) in the clustered file" id="3521" name="Google Shape;3521;p59" title="Pointer 3"/>
          <p:cNvCxnSpPr/>
          <p:nvPr/>
        </p:nvCxnSpPr>
        <p:spPr>
          <a:xfrm>
            <a:off x="1086499" y="3661119"/>
            <a:ext cx="2334900" cy="918900"/>
          </a:xfrm>
          <a:prstGeom prst="straightConnector1">
            <a:avLst/>
          </a:prstGeom>
          <a:noFill/>
          <a:ln cap="flat" cmpd="sng" w="25400">
            <a:solidFill>
              <a:srgbClr val="0D1716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descr="More unwritten tree nodes" id="3522" name="Google Shape;3522;p59" title="..."/>
          <p:cNvSpPr/>
          <p:nvPr/>
        </p:nvSpPr>
        <p:spPr>
          <a:xfrm>
            <a:off x="2356600" y="3378197"/>
            <a:ext cx="466200" cy="2499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descr="Arrow pointing at ... node signifiying more nodes" id="3523" name="Google Shape;3523;p59" title="Arrow"/>
          <p:cNvCxnSpPr/>
          <p:nvPr/>
        </p:nvCxnSpPr>
        <p:spPr>
          <a:xfrm>
            <a:off x="1341839" y="3035203"/>
            <a:ext cx="1308300" cy="372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4" name="Google Shape;3524;p59"/>
          <p:cNvSpPr/>
          <p:nvPr/>
        </p:nvSpPr>
        <p:spPr>
          <a:xfrm>
            <a:off x="2415274" y="3407758"/>
            <a:ext cx="333000" cy="21090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38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We use </a:t>
            </a:r>
            <a:r>
              <a:rPr i="1" lang="en" sz="2400"/>
              <a:t>d</a:t>
            </a:r>
            <a:r>
              <a:rPr lang="en" sz="2400"/>
              <a:t> to denote the </a:t>
            </a:r>
            <a:r>
              <a:rPr lang="en" sz="2400">
                <a:solidFill>
                  <a:schemeClr val="accent5"/>
                </a:solidFill>
              </a:rPr>
              <a:t>order</a:t>
            </a:r>
            <a:r>
              <a:rPr lang="en" sz="2400"/>
              <a:t> of the tree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node (both inner and leaf) contains up to </a:t>
            </a:r>
            <a:r>
              <a:rPr i="1" lang="en" sz="2400"/>
              <a:t>2d</a:t>
            </a:r>
            <a:r>
              <a:rPr lang="en" sz="2400"/>
              <a:t> values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Leaf nodes: these values are the data entries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Inner nodes: these values help us traverse the tree efficiently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Height = # of pointers from root to a leaf node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B+ tree w/ 1 node is height 0, root node is a leaf node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For B+ trees w/ height &gt; 0, root node is an inner node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Clustering</a:t>
            </a:r>
            <a:endParaRPr sz="3000"/>
          </a:p>
        </p:txBody>
      </p:sp>
      <p:sp>
        <p:nvSpPr>
          <p:cNvPr id="3530" name="Google Shape;3530;p60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property of Alt 2, 3 Indexes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45A9C4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Clustered index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: the actual data is (roughly) sorted in order of the search key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Can’t have two clustered indices on different columns without duplicating the data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45A9C4"/>
                </a:solidFill>
                <a:latin typeface="Proxima Nova"/>
                <a:ea typeface="Proxima Nova"/>
                <a:cs typeface="Proxima Nova"/>
                <a:sym typeface="Proxima Nova"/>
              </a:rPr>
              <a:t>Unclustered index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: the actual data is </a:t>
            </a:r>
            <a:r>
              <a:rPr i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not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in order of the search key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Much less efficient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3536" name="Google Shape;353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5" y="1964663"/>
            <a:ext cx="3598175" cy="25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400" y="1977725"/>
            <a:ext cx="3598175" cy="2565032"/>
          </a:xfrm>
          <a:prstGeom prst="rect">
            <a:avLst/>
          </a:prstGeom>
          <a:noFill/>
          <a:ln>
            <a:noFill/>
          </a:ln>
        </p:spPr>
      </p:pic>
      <p:sp>
        <p:nvSpPr>
          <p:cNvPr id="3538" name="Google Shape;3538;p61"/>
          <p:cNvSpPr txBox="1"/>
          <p:nvPr/>
        </p:nvSpPr>
        <p:spPr>
          <a:xfrm>
            <a:off x="940050" y="1199475"/>
            <a:ext cx="27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Unclustered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9" name="Google Shape;3539;p61"/>
          <p:cNvSpPr txBox="1"/>
          <p:nvPr/>
        </p:nvSpPr>
        <p:spPr>
          <a:xfrm>
            <a:off x="5409238" y="1199475"/>
            <a:ext cx="27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0" name="Google Shape;3540;p61"/>
          <p:cNvSpPr txBox="1"/>
          <p:nvPr/>
        </p:nvSpPr>
        <p:spPr>
          <a:xfrm>
            <a:off x="147350" y="4519650"/>
            <a:ext cx="153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Cost:</a:t>
            </a: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1" name="Google Shape;3541;p61"/>
          <p:cNvSpPr txBox="1"/>
          <p:nvPr/>
        </p:nvSpPr>
        <p:spPr>
          <a:xfrm>
            <a:off x="1555250" y="4533600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1 I/O per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2" name="Google Shape;3542;p61"/>
          <p:cNvSpPr txBox="1"/>
          <p:nvPr/>
        </p:nvSpPr>
        <p:spPr>
          <a:xfrm>
            <a:off x="5785450" y="4542750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 1 I/O per page of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Note on Full Scans and B+ Trees</a:t>
            </a:r>
            <a:endParaRPr/>
          </a:p>
        </p:txBody>
      </p:sp>
      <p:sp>
        <p:nvSpPr>
          <p:cNvPr id="3548" name="Google Shape;354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full scans of B+ Trees, we DO NOT include the IO cost to traverse down the B+ tree and find the first data page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Cost to full scan = # of data pages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Ex. For this tree (assume alternative 1), full scan cost is 5 and NOT 1 + 5 = 6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49" name="Google Shape;354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343600"/>
            <a:ext cx="415979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63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 it possible to have two </a:t>
            </a:r>
            <a:r>
              <a:rPr i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clustered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indices on separate columns?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5" name="Google Shape;355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#2a</a:t>
            </a:r>
            <a:endParaRPr sz="3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64"/>
          <p:cNvSpPr txBox="1"/>
          <p:nvPr>
            <p:ph idx="1" type="body"/>
          </p:nvPr>
        </p:nvSpPr>
        <p:spPr>
          <a:xfrm>
            <a:off x="270000" y="1056475"/>
            <a:ext cx="8520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 it possible to have two </a:t>
            </a:r>
            <a:r>
              <a:rPr i="1"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clustered</a:t>
            </a:r>
            <a:r>
              <a:rPr lang="en" sz="2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indices on separate columns?</a:t>
            </a:r>
            <a:endParaRPr sz="2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Yes, but you would generally have to store two copies of the data (and keep both up to date).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 case: if the search key for one index is a subset of the search key for the other (e.g. index 1 on sid, index 2 on (sid, name)), then we can have just one copy (sorted on (sid, name)).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1" name="Google Shape;356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#2a</a:t>
            </a:r>
            <a:endParaRPr sz="3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65"/>
          <p:cNvSpPr txBox="1"/>
          <p:nvPr/>
        </p:nvSpPr>
        <p:spPr>
          <a:xfrm>
            <a:off x="4533250" y="1152475"/>
            <a:ext cx="429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scan all the records in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Submissions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 many I/Os will this operation take?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65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65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#2b</a:t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66"/>
          <p:cNvSpPr txBox="1"/>
          <p:nvPr/>
        </p:nvSpPr>
        <p:spPr>
          <a:xfrm>
            <a:off x="4533250" y="1152475"/>
            <a:ext cx="429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scan all the records in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Submissions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 many I/Os will this operation take?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Google Shape;3575;p66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66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66"/>
          <p:cNvSpPr/>
          <p:nvPr/>
        </p:nvSpPr>
        <p:spPr>
          <a:xfrm>
            <a:off x="4533250" y="3673802"/>
            <a:ext cx="4299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do a full table scan, we read each page into memory once. There are 12 * 1024/64 = 192 pages in the table, so that’s </a:t>
            </a:r>
            <a:r>
              <a:rPr b="1" i="0" lang="en" sz="15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 I/Os</a:t>
            </a: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(all page reads).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8" name="Google Shape;357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#2b</a:t>
            </a:r>
            <a:endParaRPr sz="3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67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4" name="Google Shape;3584;p67"/>
          <p:cNvSpPr txBox="1"/>
          <p:nvPr/>
        </p:nvSpPr>
        <p:spPr>
          <a:xfrm>
            <a:off x="4533250" y="1152475"/>
            <a:ext cx="429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Students SET grade_received=85 WHERE assignment_id=20 AND student_id=12345;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many I/Os will this operation take?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5" name="Google Shape;3585;p67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6" name="Google Shape;3586;p67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7" name="Google Shape;35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#2c</a:t>
            </a:r>
            <a:endParaRPr sz="3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p68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3" name="Google Shape;3593;p68"/>
          <p:cNvSpPr txBox="1"/>
          <p:nvPr/>
        </p:nvSpPr>
        <p:spPr>
          <a:xfrm>
            <a:off x="4533300" y="1017725"/>
            <a:ext cx="42990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Students SET grade_received=85 WHERE assignment_id=20 AND student_id=12345;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many I/Os will this operation take?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 the page into memory: 3 page reads for the index + 1 page read for the leaf page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+ 1 page read for the data page (b/c alt. 2)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the modification in memory and then flush the page back to disk: 1 page write for the data page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costs us a total of 6 disk I/Os.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4" name="Google Shape;3594;p68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p68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#2c</a:t>
            </a:r>
            <a:endParaRPr sz="3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69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2" name="Google Shape;3602;p69"/>
          <p:cNvSpPr txBox="1"/>
          <p:nvPr/>
        </p:nvSpPr>
        <p:spPr>
          <a:xfrm>
            <a:off x="4533250" y="1152475"/>
            <a:ext cx="42990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worst case, how many I/Os does it take to perform an equality search on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grade_received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3" name="Google Shape;3603;p69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69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5" name="Google Shape;360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#2d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/>
              <a:t>Inner nodes contain up to </a:t>
            </a:r>
            <a:r>
              <a:rPr i="1" lang="en" sz="2400"/>
              <a:t>2d</a:t>
            </a:r>
            <a:r>
              <a:rPr lang="en" sz="2400"/>
              <a:t> values, and have a </a:t>
            </a:r>
            <a:r>
              <a:rPr lang="en" sz="2400">
                <a:solidFill>
                  <a:schemeClr val="accent5"/>
                </a:solidFill>
              </a:rPr>
              <a:t>maximum fanout</a:t>
            </a:r>
            <a:r>
              <a:rPr lang="en" sz="2400"/>
              <a:t> of </a:t>
            </a:r>
            <a:r>
              <a:rPr i="1" lang="en" sz="2400"/>
              <a:t>2d+1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For each value </a:t>
            </a:r>
            <a:r>
              <a:rPr i="1" lang="en" sz="2400"/>
              <a:t>x</a:t>
            </a:r>
            <a:r>
              <a:rPr lang="en" sz="2400"/>
              <a:t>, we have a reference to another node (inner or leaf) for search key values ≥x (and less than the next value in the inner node)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>
                <a:solidFill>
                  <a:schemeClr val="accent5"/>
                </a:solidFill>
              </a:rPr>
              <a:t>Key Invariant</a:t>
            </a:r>
            <a:r>
              <a:rPr lang="en" sz="2400"/>
              <a:t>: for a value </a:t>
            </a:r>
            <a:r>
              <a:rPr i="1" lang="en" sz="2400"/>
              <a:t>x</a:t>
            </a:r>
            <a:r>
              <a:rPr lang="en" sz="2400"/>
              <a:t> in the inner node, the corresponding subtree only has values ≥x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 also have a reference to another node for search key value less than the smallest value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70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177800" marR="0" rtl="0" algn="l">
              <a:lnSpc>
                <a:spcPct val="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1" name="Google Shape;3611;p70"/>
          <p:cNvSpPr txBox="1"/>
          <p:nvPr/>
        </p:nvSpPr>
        <p:spPr>
          <a:xfrm>
            <a:off x="4533300" y="1152475"/>
            <a:ext cx="42990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table takes up 12 MB on disk (1 MB = 1024 KB) and that page size is 64KB. (This includes extra space allocated for future insertions.)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worst case, how many I/Os does it take to perform an equality search on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grade_received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worst case, any record can match the grade_received predicate. Therefore, we must check every record of the table. This is equivalent to performing a table scan, and we would read every page, requiring </a:t>
            </a:r>
            <a:r>
              <a:rPr b="1" i="0" lang="en" sz="15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 page reads</a:t>
            </a: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2" name="Google Shape;3612;p70"/>
          <p:cNvSpPr txBox="1"/>
          <p:nvPr/>
        </p:nvSpPr>
        <p:spPr>
          <a:xfrm>
            <a:off x="311648" y="2052721"/>
            <a:ext cx="3819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Submissions (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record_id integer UNIQUE,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assignment_id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student_id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time_submitted integer,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grade_received byte,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comment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regrade_request text,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KEY(assignment_id, student_id)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SubmissionLookupIndex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Submissions (assignment_id, student_id);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70"/>
          <p:cNvSpPr txBox="1"/>
          <p:nvPr/>
        </p:nvSpPr>
        <p:spPr>
          <a:xfrm>
            <a:off x="311699" y="1152475"/>
            <a:ext cx="409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Suppose we have an alternative 2 unclustered index on (assignment_id, student_id) with a height of 3 (one must traverse 3 index pages to reach any leaf page). Here's the schema: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#2d</a:t>
            </a:r>
            <a:endParaRPr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Bulkloading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Bulkloading Procedure</a:t>
            </a:r>
            <a:endParaRPr/>
          </a:p>
        </p:txBody>
      </p:sp>
      <p:sp>
        <p:nvSpPr>
          <p:cNvPr id="3625" name="Google Shape;362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Creating a B+ tree from scratch is very costly if we insert every node because we have to traverse from the top of the tree to the bottom each time. Instead, use bulkloading: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Sort the data pages by the given key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Given a fill factor </a:t>
            </a:r>
            <a:r>
              <a:rPr i="1" lang="en" sz="2000"/>
              <a:t>f</a:t>
            </a:r>
            <a:r>
              <a:rPr lang="en" sz="2000"/>
              <a:t>, fill leaves with the data until the fill factor. If the leaf node overflows, add the overflowing value to the parent node + start filling in a new leaf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the parent node overflows, split the parent node into two groups: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Keep d entries to L</a:t>
            </a:r>
            <a:r>
              <a:rPr baseline="-25000" lang="en" sz="1600"/>
              <a:t>1</a:t>
            </a:r>
            <a:r>
              <a:rPr lang="en" sz="1600"/>
              <a:t> and d + 1 entries to L</a:t>
            </a:r>
            <a:r>
              <a:rPr baseline="-25000" lang="en" sz="1600"/>
              <a:t>2</a:t>
            </a:r>
            <a:endParaRPr baseline="-2500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Move the first entry in L</a:t>
            </a:r>
            <a:r>
              <a:rPr baseline="-25000" lang="en" sz="1600"/>
              <a:t>2</a:t>
            </a:r>
            <a:r>
              <a:rPr lang="en" sz="1600"/>
              <a:t> to parent since the parent overflowed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Adjust pointers </a:t>
            </a:r>
            <a:endParaRPr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Worksheet #3</a:t>
            </a:r>
            <a:endParaRPr/>
          </a:p>
        </p:txBody>
      </p:sp>
      <p:sp>
        <p:nvSpPr>
          <p:cNvPr id="3631" name="Google Shape;363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were to create an order d=2 B+ tree via bulk-loading with a fill factor of 3/4. We insert keys with all integer values from 1-16 in order.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fill factor specifies the fill factor for leaves only; inner nodes should be filled up to full and split in half exactly.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Draw out the final B+ tree. What is its height?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p74"/>
          <p:cNvSpPr/>
          <p:nvPr/>
        </p:nvSpPr>
        <p:spPr>
          <a:xfrm>
            <a:off x="175150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7" name="Google Shape;3637;p74"/>
          <p:cNvSpPr/>
          <p:nvPr/>
        </p:nvSpPr>
        <p:spPr>
          <a:xfrm>
            <a:off x="522869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8" name="Google Shape;3638;p74"/>
          <p:cNvSpPr/>
          <p:nvPr/>
        </p:nvSpPr>
        <p:spPr>
          <a:xfrm>
            <a:off x="870588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9" name="Google Shape;3639;p74"/>
          <p:cNvSpPr/>
          <p:nvPr/>
        </p:nvSpPr>
        <p:spPr>
          <a:xfrm>
            <a:off x="1218307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0" name="Google Shape;3640;p74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Inserting 1-16 in order into an empty B+ tree 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75"/>
          <p:cNvSpPr/>
          <p:nvPr/>
        </p:nvSpPr>
        <p:spPr>
          <a:xfrm>
            <a:off x="175150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6" name="Google Shape;3646;p75"/>
          <p:cNvSpPr/>
          <p:nvPr/>
        </p:nvSpPr>
        <p:spPr>
          <a:xfrm>
            <a:off x="522869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Google Shape;3647;p75"/>
          <p:cNvSpPr/>
          <p:nvPr/>
        </p:nvSpPr>
        <p:spPr>
          <a:xfrm>
            <a:off x="870588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75"/>
          <p:cNvSpPr/>
          <p:nvPr/>
        </p:nvSpPr>
        <p:spPr>
          <a:xfrm>
            <a:off x="1218307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9" name="Google Shape;3649;p75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76"/>
          <p:cNvSpPr/>
          <p:nvPr/>
        </p:nvSpPr>
        <p:spPr>
          <a:xfrm>
            <a:off x="175175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5" name="Google Shape;3655;p76"/>
          <p:cNvSpPr/>
          <p:nvPr/>
        </p:nvSpPr>
        <p:spPr>
          <a:xfrm>
            <a:off x="522894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6" name="Google Shape;3656;p76"/>
          <p:cNvSpPr/>
          <p:nvPr/>
        </p:nvSpPr>
        <p:spPr>
          <a:xfrm>
            <a:off x="870613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7" name="Google Shape;3657;p76"/>
          <p:cNvSpPr/>
          <p:nvPr/>
        </p:nvSpPr>
        <p:spPr>
          <a:xfrm>
            <a:off x="1218332" y="44204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8" name="Google Shape;3658;p76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77"/>
          <p:cNvSpPr/>
          <p:nvPr/>
        </p:nvSpPr>
        <p:spPr>
          <a:xfrm>
            <a:off x="175150" y="44204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77"/>
          <p:cNvSpPr/>
          <p:nvPr/>
        </p:nvSpPr>
        <p:spPr>
          <a:xfrm>
            <a:off x="522869" y="44204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77"/>
          <p:cNvSpPr/>
          <p:nvPr/>
        </p:nvSpPr>
        <p:spPr>
          <a:xfrm>
            <a:off x="870588" y="44204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77"/>
          <p:cNvSpPr/>
          <p:nvPr/>
        </p:nvSpPr>
        <p:spPr>
          <a:xfrm>
            <a:off x="1218307" y="4420475"/>
            <a:ext cx="347700" cy="42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77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8" name="Google Shape;3668;p77"/>
          <p:cNvSpPr txBox="1"/>
          <p:nvPr/>
        </p:nvSpPr>
        <p:spPr>
          <a:xfrm>
            <a:off x="249025" y="62275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77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 node has exceeded fill factor of 3/4 (since there are more than 3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p78"/>
          <p:cNvSpPr/>
          <p:nvPr/>
        </p:nvSpPr>
        <p:spPr>
          <a:xfrm>
            <a:off x="1682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5" name="Google Shape;3675;p78"/>
          <p:cNvSpPr/>
          <p:nvPr/>
        </p:nvSpPr>
        <p:spPr>
          <a:xfrm>
            <a:off x="5159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78"/>
          <p:cNvSpPr/>
          <p:nvPr/>
        </p:nvSpPr>
        <p:spPr>
          <a:xfrm>
            <a:off x="8637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7" name="Google Shape;3677;p78"/>
          <p:cNvSpPr/>
          <p:nvPr/>
        </p:nvSpPr>
        <p:spPr>
          <a:xfrm>
            <a:off x="12114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8" name="Google Shape;3678;p78"/>
          <p:cNvSpPr/>
          <p:nvPr/>
        </p:nvSpPr>
        <p:spPr>
          <a:xfrm>
            <a:off x="19208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9" name="Google Shape;3679;p78"/>
          <p:cNvSpPr/>
          <p:nvPr/>
        </p:nvSpPr>
        <p:spPr>
          <a:xfrm>
            <a:off x="22685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0" name="Google Shape;3680;p78"/>
          <p:cNvSpPr/>
          <p:nvPr/>
        </p:nvSpPr>
        <p:spPr>
          <a:xfrm>
            <a:off x="26163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p78"/>
          <p:cNvSpPr/>
          <p:nvPr/>
        </p:nvSpPr>
        <p:spPr>
          <a:xfrm>
            <a:off x="29640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78"/>
          <p:cNvSpPr/>
          <p:nvPr/>
        </p:nvSpPr>
        <p:spPr>
          <a:xfrm>
            <a:off x="1072025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3" name="Google Shape;3683;p78"/>
          <p:cNvSpPr/>
          <p:nvPr/>
        </p:nvSpPr>
        <p:spPr>
          <a:xfrm>
            <a:off x="1419744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4" name="Google Shape;3684;p78"/>
          <p:cNvSpPr/>
          <p:nvPr/>
        </p:nvSpPr>
        <p:spPr>
          <a:xfrm>
            <a:off x="1767463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5" name="Google Shape;3685;p78"/>
          <p:cNvSpPr/>
          <p:nvPr/>
        </p:nvSpPr>
        <p:spPr>
          <a:xfrm>
            <a:off x="2115182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6" name="Google Shape;3686;p78"/>
          <p:cNvCxnSpPr/>
          <p:nvPr/>
        </p:nvCxnSpPr>
        <p:spPr>
          <a:xfrm flipH="1">
            <a:off x="854175" y="4093075"/>
            <a:ext cx="2097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7" name="Google Shape;3687;p78"/>
          <p:cNvCxnSpPr/>
          <p:nvPr/>
        </p:nvCxnSpPr>
        <p:spPr>
          <a:xfrm>
            <a:off x="1413275" y="4107050"/>
            <a:ext cx="1202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8" name="Google Shape;3688;p78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9" name="Google Shape;3689;p78"/>
          <p:cNvSpPr txBox="1"/>
          <p:nvPr/>
        </p:nvSpPr>
        <p:spPr>
          <a:xfrm>
            <a:off x="81750" y="365425"/>
            <a:ext cx="5775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leaf node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79"/>
          <p:cNvSpPr/>
          <p:nvPr/>
        </p:nvSpPr>
        <p:spPr>
          <a:xfrm>
            <a:off x="1682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5" name="Google Shape;3695;p79"/>
          <p:cNvSpPr/>
          <p:nvPr/>
        </p:nvSpPr>
        <p:spPr>
          <a:xfrm>
            <a:off x="5159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6" name="Google Shape;3696;p79"/>
          <p:cNvSpPr/>
          <p:nvPr/>
        </p:nvSpPr>
        <p:spPr>
          <a:xfrm>
            <a:off x="8637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7" name="Google Shape;3697;p79"/>
          <p:cNvSpPr/>
          <p:nvPr/>
        </p:nvSpPr>
        <p:spPr>
          <a:xfrm>
            <a:off x="12114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8" name="Google Shape;3698;p79"/>
          <p:cNvSpPr/>
          <p:nvPr/>
        </p:nvSpPr>
        <p:spPr>
          <a:xfrm>
            <a:off x="19208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9" name="Google Shape;3699;p79"/>
          <p:cNvSpPr/>
          <p:nvPr/>
        </p:nvSpPr>
        <p:spPr>
          <a:xfrm>
            <a:off x="22685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0" name="Google Shape;3700;p79"/>
          <p:cNvSpPr/>
          <p:nvPr/>
        </p:nvSpPr>
        <p:spPr>
          <a:xfrm>
            <a:off x="26163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1" name="Google Shape;3701;p79"/>
          <p:cNvSpPr/>
          <p:nvPr/>
        </p:nvSpPr>
        <p:spPr>
          <a:xfrm>
            <a:off x="29640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2" name="Google Shape;3702;p79"/>
          <p:cNvSpPr/>
          <p:nvPr/>
        </p:nvSpPr>
        <p:spPr>
          <a:xfrm>
            <a:off x="1072025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3" name="Google Shape;3703;p79"/>
          <p:cNvSpPr/>
          <p:nvPr/>
        </p:nvSpPr>
        <p:spPr>
          <a:xfrm>
            <a:off x="1419744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4" name="Google Shape;3704;p79"/>
          <p:cNvSpPr/>
          <p:nvPr/>
        </p:nvSpPr>
        <p:spPr>
          <a:xfrm>
            <a:off x="1767463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5" name="Google Shape;3705;p79"/>
          <p:cNvSpPr/>
          <p:nvPr/>
        </p:nvSpPr>
        <p:spPr>
          <a:xfrm>
            <a:off x="2115182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6" name="Google Shape;3706;p79"/>
          <p:cNvCxnSpPr/>
          <p:nvPr/>
        </p:nvCxnSpPr>
        <p:spPr>
          <a:xfrm flipH="1">
            <a:off x="854175" y="4093075"/>
            <a:ext cx="2097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7" name="Google Shape;3707;p79"/>
          <p:cNvCxnSpPr/>
          <p:nvPr/>
        </p:nvCxnSpPr>
        <p:spPr>
          <a:xfrm>
            <a:off x="1413275" y="4107050"/>
            <a:ext cx="1202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8" name="Google Shape;3708;p79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2400"/>
              <a:t>Inner nodes contain up to </a:t>
            </a:r>
            <a:r>
              <a:rPr i="1" lang="en" sz="2400"/>
              <a:t>2d</a:t>
            </a:r>
            <a:r>
              <a:rPr lang="en" sz="2400"/>
              <a:t> values, and have a </a:t>
            </a:r>
            <a:r>
              <a:rPr lang="en" sz="2400">
                <a:solidFill>
                  <a:schemeClr val="accent5"/>
                </a:solidFill>
              </a:rPr>
              <a:t>maximum fanout</a:t>
            </a:r>
            <a:r>
              <a:rPr lang="en" sz="2400"/>
              <a:t> of </a:t>
            </a:r>
            <a:r>
              <a:rPr i="1" lang="en" sz="2400"/>
              <a:t>2d+1</a:t>
            </a:r>
            <a:endParaRPr i="1"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i="1"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i="1"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i="1" sz="2400"/>
          </a:p>
          <a:p>
            <a:pPr indent="-36957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These values do </a:t>
            </a:r>
            <a:r>
              <a:rPr i="1" lang="en" sz="2400"/>
              <a:t>not</a:t>
            </a:r>
            <a:r>
              <a:rPr lang="en" sz="2400"/>
              <a:t> have to correspond to actual search key values for records</a:t>
            </a:r>
            <a:endParaRPr sz="2400"/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125" y="1794688"/>
            <a:ext cx="40481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p80"/>
          <p:cNvSpPr/>
          <p:nvPr/>
        </p:nvSpPr>
        <p:spPr>
          <a:xfrm>
            <a:off x="1682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80"/>
          <p:cNvSpPr/>
          <p:nvPr/>
        </p:nvSpPr>
        <p:spPr>
          <a:xfrm>
            <a:off x="5159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80"/>
          <p:cNvSpPr/>
          <p:nvPr/>
        </p:nvSpPr>
        <p:spPr>
          <a:xfrm>
            <a:off x="8637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80"/>
          <p:cNvSpPr/>
          <p:nvPr/>
        </p:nvSpPr>
        <p:spPr>
          <a:xfrm>
            <a:off x="12114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80"/>
          <p:cNvSpPr/>
          <p:nvPr/>
        </p:nvSpPr>
        <p:spPr>
          <a:xfrm>
            <a:off x="1920875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80"/>
          <p:cNvSpPr/>
          <p:nvPr/>
        </p:nvSpPr>
        <p:spPr>
          <a:xfrm>
            <a:off x="2268594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80"/>
          <p:cNvSpPr/>
          <p:nvPr/>
        </p:nvSpPr>
        <p:spPr>
          <a:xfrm>
            <a:off x="2616313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0" name="Google Shape;3720;p80"/>
          <p:cNvSpPr/>
          <p:nvPr/>
        </p:nvSpPr>
        <p:spPr>
          <a:xfrm>
            <a:off x="2964032" y="4435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1" name="Google Shape;3721;p80"/>
          <p:cNvSpPr/>
          <p:nvPr/>
        </p:nvSpPr>
        <p:spPr>
          <a:xfrm>
            <a:off x="1072025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2" name="Google Shape;3722;p80"/>
          <p:cNvSpPr/>
          <p:nvPr/>
        </p:nvSpPr>
        <p:spPr>
          <a:xfrm>
            <a:off x="1419744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3" name="Google Shape;3723;p80"/>
          <p:cNvSpPr/>
          <p:nvPr/>
        </p:nvSpPr>
        <p:spPr>
          <a:xfrm>
            <a:off x="1767463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80"/>
          <p:cNvSpPr/>
          <p:nvPr/>
        </p:nvSpPr>
        <p:spPr>
          <a:xfrm>
            <a:off x="2115182" y="367332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5" name="Google Shape;3725;p80"/>
          <p:cNvCxnSpPr/>
          <p:nvPr/>
        </p:nvCxnSpPr>
        <p:spPr>
          <a:xfrm flipH="1">
            <a:off x="854175" y="4093075"/>
            <a:ext cx="2097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6" name="Google Shape;3726;p80"/>
          <p:cNvCxnSpPr/>
          <p:nvPr/>
        </p:nvCxnSpPr>
        <p:spPr>
          <a:xfrm>
            <a:off x="1413275" y="4107050"/>
            <a:ext cx="1202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7" name="Google Shape;3727;p80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81"/>
          <p:cNvSpPr/>
          <p:nvPr/>
        </p:nvSpPr>
        <p:spPr>
          <a:xfrm>
            <a:off x="177650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3" name="Google Shape;3733;p81"/>
          <p:cNvSpPr/>
          <p:nvPr/>
        </p:nvSpPr>
        <p:spPr>
          <a:xfrm>
            <a:off x="525369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p81"/>
          <p:cNvSpPr/>
          <p:nvPr/>
        </p:nvSpPr>
        <p:spPr>
          <a:xfrm>
            <a:off x="873088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p81"/>
          <p:cNvSpPr/>
          <p:nvPr/>
        </p:nvSpPr>
        <p:spPr>
          <a:xfrm>
            <a:off x="1220807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Google Shape;3736;p81"/>
          <p:cNvSpPr/>
          <p:nvPr/>
        </p:nvSpPr>
        <p:spPr>
          <a:xfrm>
            <a:off x="1930250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7" name="Google Shape;3737;p81"/>
          <p:cNvSpPr/>
          <p:nvPr/>
        </p:nvSpPr>
        <p:spPr>
          <a:xfrm>
            <a:off x="2277969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8" name="Google Shape;3738;p81"/>
          <p:cNvSpPr/>
          <p:nvPr/>
        </p:nvSpPr>
        <p:spPr>
          <a:xfrm>
            <a:off x="2625688" y="4444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9" name="Google Shape;3739;p81"/>
          <p:cNvSpPr/>
          <p:nvPr/>
        </p:nvSpPr>
        <p:spPr>
          <a:xfrm>
            <a:off x="2973407" y="4444700"/>
            <a:ext cx="347700" cy="42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0" name="Google Shape;3740;p81"/>
          <p:cNvSpPr/>
          <p:nvPr/>
        </p:nvSpPr>
        <p:spPr>
          <a:xfrm>
            <a:off x="1081400" y="3682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1" name="Google Shape;3741;p81"/>
          <p:cNvSpPr/>
          <p:nvPr/>
        </p:nvSpPr>
        <p:spPr>
          <a:xfrm>
            <a:off x="1429119" y="3682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2" name="Google Shape;3742;p81"/>
          <p:cNvSpPr/>
          <p:nvPr/>
        </p:nvSpPr>
        <p:spPr>
          <a:xfrm>
            <a:off x="1776838" y="3682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3" name="Google Shape;3743;p81"/>
          <p:cNvSpPr/>
          <p:nvPr/>
        </p:nvSpPr>
        <p:spPr>
          <a:xfrm>
            <a:off x="2124557" y="3682700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4" name="Google Shape;3744;p81"/>
          <p:cNvCxnSpPr/>
          <p:nvPr/>
        </p:nvCxnSpPr>
        <p:spPr>
          <a:xfrm flipH="1">
            <a:off x="863550" y="4102450"/>
            <a:ext cx="2097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5" name="Google Shape;3745;p81"/>
          <p:cNvCxnSpPr/>
          <p:nvPr/>
        </p:nvCxnSpPr>
        <p:spPr>
          <a:xfrm>
            <a:off x="1422650" y="4116425"/>
            <a:ext cx="1202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6" name="Google Shape;3746;p81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7" name="Google Shape;3747;p81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 node has exceeded fill factor of 3/4 (since there are more than 3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p82"/>
          <p:cNvSpPr/>
          <p:nvPr/>
        </p:nvSpPr>
        <p:spPr>
          <a:xfrm>
            <a:off x="170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3" name="Google Shape;3753;p82"/>
          <p:cNvSpPr/>
          <p:nvPr/>
        </p:nvSpPr>
        <p:spPr>
          <a:xfrm>
            <a:off x="518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4" name="Google Shape;3754;p82"/>
          <p:cNvSpPr/>
          <p:nvPr/>
        </p:nvSpPr>
        <p:spPr>
          <a:xfrm>
            <a:off x="866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5" name="Google Shape;3755;p82"/>
          <p:cNvSpPr/>
          <p:nvPr/>
        </p:nvSpPr>
        <p:spPr>
          <a:xfrm>
            <a:off x="1213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82"/>
          <p:cNvSpPr/>
          <p:nvPr/>
        </p:nvSpPr>
        <p:spPr>
          <a:xfrm>
            <a:off x="1694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82"/>
          <p:cNvSpPr/>
          <p:nvPr/>
        </p:nvSpPr>
        <p:spPr>
          <a:xfrm>
            <a:off x="2042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82"/>
          <p:cNvSpPr/>
          <p:nvPr/>
        </p:nvSpPr>
        <p:spPr>
          <a:xfrm>
            <a:off x="2390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82"/>
          <p:cNvSpPr/>
          <p:nvPr/>
        </p:nvSpPr>
        <p:spPr>
          <a:xfrm>
            <a:off x="2737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82"/>
          <p:cNvSpPr/>
          <p:nvPr/>
        </p:nvSpPr>
        <p:spPr>
          <a:xfrm>
            <a:off x="1226925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82"/>
          <p:cNvSpPr/>
          <p:nvPr/>
        </p:nvSpPr>
        <p:spPr>
          <a:xfrm>
            <a:off x="1574644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82"/>
          <p:cNvSpPr/>
          <p:nvPr/>
        </p:nvSpPr>
        <p:spPr>
          <a:xfrm>
            <a:off x="1922363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82"/>
          <p:cNvSpPr/>
          <p:nvPr/>
        </p:nvSpPr>
        <p:spPr>
          <a:xfrm>
            <a:off x="2270082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4" name="Google Shape;3764;p82"/>
          <p:cNvCxnSpPr/>
          <p:nvPr/>
        </p:nvCxnSpPr>
        <p:spPr>
          <a:xfrm flipH="1">
            <a:off x="883075" y="4092825"/>
            <a:ext cx="3357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5" name="Google Shape;3765;p82"/>
          <p:cNvCxnSpPr/>
          <p:nvPr/>
        </p:nvCxnSpPr>
        <p:spPr>
          <a:xfrm>
            <a:off x="1568175" y="4106800"/>
            <a:ext cx="8106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6" name="Google Shape;3766;p82"/>
          <p:cNvSpPr/>
          <p:nvPr/>
        </p:nvSpPr>
        <p:spPr>
          <a:xfrm>
            <a:off x="3218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82"/>
          <p:cNvSpPr/>
          <p:nvPr/>
        </p:nvSpPr>
        <p:spPr>
          <a:xfrm>
            <a:off x="3566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82"/>
          <p:cNvSpPr/>
          <p:nvPr/>
        </p:nvSpPr>
        <p:spPr>
          <a:xfrm>
            <a:off x="3914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9" name="Google Shape;3769;p82"/>
          <p:cNvSpPr/>
          <p:nvPr/>
        </p:nvSpPr>
        <p:spPr>
          <a:xfrm>
            <a:off x="4261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0" name="Google Shape;3770;p82"/>
          <p:cNvCxnSpPr/>
          <p:nvPr/>
        </p:nvCxnSpPr>
        <p:spPr>
          <a:xfrm>
            <a:off x="1917500" y="4106025"/>
            <a:ext cx="1977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1" name="Google Shape;3771;p82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2" name="Google Shape;3772;p82"/>
          <p:cNvSpPr txBox="1"/>
          <p:nvPr/>
        </p:nvSpPr>
        <p:spPr>
          <a:xfrm>
            <a:off x="81750" y="365425"/>
            <a:ext cx="5775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leaf node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p83"/>
          <p:cNvSpPr/>
          <p:nvPr/>
        </p:nvSpPr>
        <p:spPr>
          <a:xfrm>
            <a:off x="170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8" name="Google Shape;3778;p83"/>
          <p:cNvSpPr/>
          <p:nvPr/>
        </p:nvSpPr>
        <p:spPr>
          <a:xfrm>
            <a:off x="518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83"/>
          <p:cNvSpPr/>
          <p:nvPr/>
        </p:nvSpPr>
        <p:spPr>
          <a:xfrm>
            <a:off x="866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83"/>
          <p:cNvSpPr/>
          <p:nvPr/>
        </p:nvSpPr>
        <p:spPr>
          <a:xfrm>
            <a:off x="1213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1" name="Google Shape;3781;p83"/>
          <p:cNvSpPr/>
          <p:nvPr/>
        </p:nvSpPr>
        <p:spPr>
          <a:xfrm>
            <a:off x="1694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2" name="Google Shape;3782;p83"/>
          <p:cNvSpPr/>
          <p:nvPr/>
        </p:nvSpPr>
        <p:spPr>
          <a:xfrm>
            <a:off x="2042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Google Shape;3783;p83"/>
          <p:cNvSpPr/>
          <p:nvPr/>
        </p:nvSpPr>
        <p:spPr>
          <a:xfrm>
            <a:off x="2390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4" name="Google Shape;3784;p83"/>
          <p:cNvSpPr/>
          <p:nvPr/>
        </p:nvSpPr>
        <p:spPr>
          <a:xfrm>
            <a:off x="2737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5" name="Google Shape;3785;p83"/>
          <p:cNvSpPr/>
          <p:nvPr/>
        </p:nvSpPr>
        <p:spPr>
          <a:xfrm>
            <a:off x="1226925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6" name="Google Shape;3786;p83"/>
          <p:cNvSpPr/>
          <p:nvPr/>
        </p:nvSpPr>
        <p:spPr>
          <a:xfrm>
            <a:off x="1574644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7" name="Google Shape;3787;p83"/>
          <p:cNvSpPr/>
          <p:nvPr/>
        </p:nvSpPr>
        <p:spPr>
          <a:xfrm>
            <a:off x="1922363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8" name="Google Shape;3788;p83"/>
          <p:cNvSpPr/>
          <p:nvPr/>
        </p:nvSpPr>
        <p:spPr>
          <a:xfrm>
            <a:off x="2270082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9" name="Google Shape;3789;p83"/>
          <p:cNvCxnSpPr/>
          <p:nvPr/>
        </p:nvCxnSpPr>
        <p:spPr>
          <a:xfrm flipH="1">
            <a:off x="883075" y="4092825"/>
            <a:ext cx="3357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0" name="Google Shape;3790;p83"/>
          <p:cNvCxnSpPr/>
          <p:nvPr/>
        </p:nvCxnSpPr>
        <p:spPr>
          <a:xfrm>
            <a:off x="1568175" y="4106800"/>
            <a:ext cx="8106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1" name="Google Shape;3791;p83"/>
          <p:cNvSpPr/>
          <p:nvPr/>
        </p:nvSpPr>
        <p:spPr>
          <a:xfrm>
            <a:off x="3218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2" name="Google Shape;3792;p83"/>
          <p:cNvSpPr/>
          <p:nvPr/>
        </p:nvSpPr>
        <p:spPr>
          <a:xfrm>
            <a:off x="3566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3" name="Google Shape;3793;p83"/>
          <p:cNvSpPr/>
          <p:nvPr/>
        </p:nvSpPr>
        <p:spPr>
          <a:xfrm>
            <a:off x="3914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4" name="Google Shape;3794;p83"/>
          <p:cNvSpPr/>
          <p:nvPr/>
        </p:nvSpPr>
        <p:spPr>
          <a:xfrm>
            <a:off x="4261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5" name="Google Shape;3795;p83"/>
          <p:cNvCxnSpPr/>
          <p:nvPr/>
        </p:nvCxnSpPr>
        <p:spPr>
          <a:xfrm>
            <a:off x="1917500" y="4106025"/>
            <a:ext cx="1977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6" name="Google Shape;3796;p83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84"/>
          <p:cNvSpPr/>
          <p:nvPr/>
        </p:nvSpPr>
        <p:spPr>
          <a:xfrm>
            <a:off x="170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2" name="Google Shape;3802;p84"/>
          <p:cNvSpPr/>
          <p:nvPr/>
        </p:nvSpPr>
        <p:spPr>
          <a:xfrm>
            <a:off x="518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3" name="Google Shape;3803;p84"/>
          <p:cNvSpPr/>
          <p:nvPr/>
        </p:nvSpPr>
        <p:spPr>
          <a:xfrm>
            <a:off x="866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84"/>
          <p:cNvSpPr/>
          <p:nvPr/>
        </p:nvSpPr>
        <p:spPr>
          <a:xfrm>
            <a:off x="1213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84"/>
          <p:cNvSpPr/>
          <p:nvPr/>
        </p:nvSpPr>
        <p:spPr>
          <a:xfrm>
            <a:off x="1694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84"/>
          <p:cNvSpPr/>
          <p:nvPr/>
        </p:nvSpPr>
        <p:spPr>
          <a:xfrm>
            <a:off x="2042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84"/>
          <p:cNvSpPr/>
          <p:nvPr/>
        </p:nvSpPr>
        <p:spPr>
          <a:xfrm>
            <a:off x="2390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84"/>
          <p:cNvSpPr/>
          <p:nvPr/>
        </p:nvSpPr>
        <p:spPr>
          <a:xfrm>
            <a:off x="2737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84"/>
          <p:cNvSpPr/>
          <p:nvPr/>
        </p:nvSpPr>
        <p:spPr>
          <a:xfrm>
            <a:off x="1226925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84"/>
          <p:cNvSpPr/>
          <p:nvPr/>
        </p:nvSpPr>
        <p:spPr>
          <a:xfrm>
            <a:off x="1574644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p84"/>
          <p:cNvSpPr/>
          <p:nvPr/>
        </p:nvSpPr>
        <p:spPr>
          <a:xfrm>
            <a:off x="1922363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2" name="Google Shape;3812;p84"/>
          <p:cNvSpPr/>
          <p:nvPr/>
        </p:nvSpPr>
        <p:spPr>
          <a:xfrm>
            <a:off x="2270082" y="3673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3" name="Google Shape;3813;p84"/>
          <p:cNvCxnSpPr/>
          <p:nvPr/>
        </p:nvCxnSpPr>
        <p:spPr>
          <a:xfrm flipH="1">
            <a:off x="883075" y="4092825"/>
            <a:ext cx="3357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4" name="Google Shape;3814;p84"/>
          <p:cNvCxnSpPr/>
          <p:nvPr/>
        </p:nvCxnSpPr>
        <p:spPr>
          <a:xfrm>
            <a:off x="1568175" y="4106800"/>
            <a:ext cx="8106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5" name="Google Shape;3815;p84"/>
          <p:cNvSpPr/>
          <p:nvPr/>
        </p:nvSpPr>
        <p:spPr>
          <a:xfrm>
            <a:off x="3218775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84"/>
          <p:cNvSpPr/>
          <p:nvPr/>
        </p:nvSpPr>
        <p:spPr>
          <a:xfrm>
            <a:off x="3566494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84"/>
          <p:cNvSpPr/>
          <p:nvPr/>
        </p:nvSpPr>
        <p:spPr>
          <a:xfrm>
            <a:off x="3914213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84"/>
          <p:cNvSpPr/>
          <p:nvPr/>
        </p:nvSpPr>
        <p:spPr>
          <a:xfrm>
            <a:off x="4261932" y="4435075"/>
            <a:ext cx="347700" cy="42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9" name="Google Shape;3819;p84"/>
          <p:cNvCxnSpPr/>
          <p:nvPr/>
        </p:nvCxnSpPr>
        <p:spPr>
          <a:xfrm>
            <a:off x="1917500" y="4106025"/>
            <a:ext cx="1977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0" name="Google Shape;3820;p84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85"/>
          <p:cNvSpPr/>
          <p:nvPr/>
        </p:nvSpPr>
        <p:spPr>
          <a:xfrm>
            <a:off x="170775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85"/>
          <p:cNvSpPr/>
          <p:nvPr/>
        </p:nvSpPr>
        <p:spPr>
          <a:xfrm>
            <a:off x="518494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85"/>
          <p:cNvSpPr/>
          <p:nvPr/>
        </p:nvSpPr>
        <p:spPr>
          <a:xfrm>
            <a:off x="866213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85"/>
          <p:cNvSpPr/>
          <p:nvPr/>
        </p:nvSpPr>
        <p:spPr>
          <a:xfrm>
            <a:off x="1213932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9" name="Google Shape;3829;p85"/>
          <p:cNvSpPr/>
          <p:nvPr/>
        </p:nvSpPr>
        <p:spPr>
          <a:xfrm>
            <a:off x="1694775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0" name="Google Shape;3830;p85"/>
          <p:cNvSpPr/>
          <p:nvPr/>
        </p:nvSpPr>
        <p:spPr>
          <a:xfrm>
            <a:off x="2042494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1" name="Google Shape;3831;p85"/>
          <p:cNvSpPr/>
          <p:nvPr/>
        </p:nvSpPr>
        <p:spPr>
          <a:xfrm>
            <a:off x="2390213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2" name="Google Shape;3832;p85"/>
          <p:cNvSpPr/>
          <p:nvPr/>
        </p:nvSpPr>
        <p:spPr>
          <a:xfrm>
            <a:off x="2737932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85"/>
          <p:cNvSpPr/>
          <p:nvPr/>
        </p:nvSpPr>
        <p:spPr>
          <a:xfrm>
            <a:off x="1226925" y="3673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4" name="Google Shape;3834;p85"/>
          <p:cNvSpPr/>
          <p:nvPr/>
        </p:nvSpPr>
        <p:spPr>
          <a:xfrm>
            <a:off x="1574644" y="3673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5" name="Google Shape;3835;p85"/>
          <p:cNvSpPr/>
          <p:nvPr/>
        </p:nvSpPr>
        <p:spPr>
          <a:xfrm>
            <a:off x="1922363" y="3673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6" name="Google Shape;3836;p85"/>
          <p:cNvSpPr/>
          <p:nvPr/>
        </p:nvSpPr>
        <p:spPr>
          <a:xfrm>
            <a:off x="2270082" y="3673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7" name="Google Shape;3837;p85"/>
          <p:cNvCxnSpPr/>
          <p:nvPr/>
        </p:nvCxnSpPr>
        <p:spPr>
          <a:xfrm flipH="1">
            <a:off x="883075" y="4092825"/>
            <a:ext cx="3357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8" name="Google Shape;3838;p85"/>
          <p:cNvCxnSpPr/>
          <p:nvPr/>
        </p:nvCxnSpPr>
        <p:spPr>
          <a:xfrm>
            <a:off x="1568175" y="4106800"/>
            <a:ext cx="8106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9" name="Google Shape;3839;p85"/>
          <p:cNvSpPr/>
          <p:nvPr/>
        </p:nvSpPr>
        <p:spPr>
          <a:xfrm>
            <a:off x="3218775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0" name="Google Shape;3840;p85"/>
          <p:cNvSpPr/>
          <p:nvPr/>
        </p:nvSpPr>
        <p:spPr>
          <a:xfrm>
            <a:off x="3566494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1" name="Google Shape;3841;p85"/>
          <p:cNvSpPr/>
          <p:nvPr/>
        </p:nvSpPr>
        <p:spPr>
          <a:xfrm>
            <a:off x="3914213" y="4435075"/>
            <a:ext cx="347700" cy="42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2" name="Google Shape;3842;p85"/>
          <p:cNvSpPr/>
          <p:nvPr/>
        </p:nvSpPr>
        <p:spPr>
          <a:xfrm>
            <a:off x="4261932" y="4435075"/>
            <a:ext cx="347700" cy="42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3" name="Google Shape;3843;p85"/>
          <p:cNvCxnSpPr/>
          <p:nvPr/>
        </p:nvCxnSpPr>
        <p:spPr>
          <a:xfrm>
            <a:off x="1917500" y="4106025"/>
            <a:ext cx="19776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4" name="Google Shape;3844;p85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5" name="Google Shape;3845;p85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 node has exceeded fill factor of 3/4 (since there are more than 3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86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1" name="Google Shape;3851;p86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2" name="Google Shape;3852;p86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p86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4" name="Google Shape;3854;p86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5" name="Google Shape;3855;p86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6" name="Google Shape;3856;p86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7" name="Google Shape;3857;p86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8" name="Google Shape;3858;p86"/>
          <p:cNvSpPr/>
          <p:nvPr/>
        </p:nvSpPr>
        <p:spPr>
          <a:xfrm>
            <a:off x="117264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9" name="Google Shape;3859;p86"/>
          <p:cNvSpPr/>
          <p:nvPr/>
        </p:nvSpPr>
        <p:spPr>
          <a:xfrm>
            <a:off x="150093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0" name="Google Shape;3860;p86"/>
          <p:cNvSpPr/>
          <p:nvPr/>
        </p:nvSpPr>
        <p:spPr>
          <a:xfrm>
            <a:off x="182922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1" name="Google Shape;3861;p86"/>
          <p:cNvSpPr/>
          <p:nvPr/>
        </p:nvSpPr>
        <p:spPr>
          <a:xfrm>
            <a:off x="215751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2" name="Google Shape;3862;p86"/>
          <p:cNvCxnSpPr/>
          <p:nvPr/>
        </p:nvCxnSpPr>
        <p:spPr>
          <a:xfrm flipH="1">
            <a:off x="847847" y="3512881"/>
            <a:ext cx="3171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3" name="Google Shape;3863;p86"/>
          <p:cNvCxnSpPr/>
          <p:nvPr/>
        </p:nvCxnSpPr>
        <p:spPr>
          <a:xfrm>
            <a:off x="1494824" y="3524856"/>
            <a:ext cx="1176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4" name="Google Shape;3864;p86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86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86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86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8" name="Google Shape;3868;p86"/>
          <p:cNvCxnSpPr/>
          <p:nvPr/>
        </p:nvCxnSpPr>
        <p:spPr>
          <a:xfrm>
            <a:off x="1819032" y="3519514"/>
            <a:ext cx="12090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9" name="Google Shape;3869;p86"/>
          <p:cNvSpPr/>
          <p:nvPr/>
        </p:nvSpPr>
        <p:spPr>
          <a:xfrm>
            <a:off x="292459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86"/>
          <p:cNvSpPr/>
          <p:nvPr/>
        </p:nvSpPr>
        <p:spPr>
          <a:xfrm>
            <a:off x="325288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86"/>
          <p:cNvSpPr/>
          <p:nvPr/>
        </p:nvSpPr>
        <p:spPr>
          <a:xfrm>
            <a:off x="358117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86"/>
          <p:cNvSpPr/>
          <p:nvPr/>
        </p:nvSpPr>
        <p:spPr>
          <a:xfrm>
            <a:off x="390946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3" name="Google Shape;3873;p86"/>
          <p:cNvCxnSpPr/>
          <p:nvPr/>
        </p:nvCxnSpPr>
        <p:spPr>
          <a:xfrm>
            <a:off x="2167473" y="3523587"/>
            <a:ext cx="1386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4" name="Google Shape;3874;p86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5" name="Google Shape;3875;p86"/>
          <p:cNvSpPr txBox="1"/>
          <p:nvPr/>
        </p:nvSpPr>
        <p:spPr>
          <a:xfrm>
            <a:off x="81750" y="365425"/>
            <a:ext cx="5775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leaf node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87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87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87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87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87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87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6" name="Google Shape;3886;p87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7" name="Google Shape;3887;p87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8" name="Google Shape;3888;p87"/>
          <p:cNvSpPr/>
          <p:nvPr/>
        </p:nvSpPr>
        <p:spPr>
          <a:xfrm>
            <a:off x="117264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9" name="Google Shape;3889;p87"/>
          <p:cNvSpPr/>
          <p:nvPr/>
        </p:nvSpPr>
        <p:spPr>
          <a:xfrm>
            <a:off x="150093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87"/>
          <p:cNvSpPr/>
          <p:nvPr/>
        </p:nvSpPr>
        <p:spPr>
          <a:xfrm>
            <a:off x="182922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" name="Google Shape;3891;p87"/>
          <p:cNvSpPr/>
          <p:nvPr/>
        </p:nvSpPr>
        <p:spPr>
          <a:xfrm>
            <a:off x="215751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2" name="Google Shape;3892;p87"/>
          <p:cNvCxnSpPr/>
          <p:nvPr/>
        </p:nvCxnSpPr>
        <p:spPr>
          <a:xfrm flipH="1">
            <a:off x="847847" y="3512881"/>
            <a:ext cx="3171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3" name="Google Shape;3893;p87"/>
          <p:cNvCxnSpPr/>
          <p:nvPr/>
        </p:nvCxnSpPr>
        <p:spPr>
          <a:xfrm>
            <a:off x="1494824" y="3524856"/>
            <a:ext cx="1176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4" name="Google Shape;3894;p87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5" name="Google Shape;3895;p87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6" name="Google Shape;3896;p87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7" name="Google Shape;3897;p87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8" name="Google Shape;3898;p87"/>
          <p:cNvCxnSpPr/>
          <p:nvPr/>
        </p:nvCxnSpPr>
        <p:spPr>
          <a:xfrm>
            <a:off x="1819032" y="3519514"/>
            <a:ext cx="12090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9" name="Google Shape;3899;p87"/>
          <p:cNvSpPr/>
          <p:nvPr/>
        </p:nvSpPr>
        <p:spPr>
          <a:xfrm>
            <a:off x="292459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0" name="Google Shape;3900;p87"/>
          <p:cNvSpPr/>
          <p:nvPr/>
        </p:nvSpPr>
        <p:spPr>
          <a:xfrm>
            <a:off x="325288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1" name="Google Shape;3901;p87"/>
          <p:cNvSpPr/>
          <p:nvPr/>
        </p:nvSpPr>
        <p:spPr>
          <a:xfrm>
            <a:off x="358117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2" name="Google Shape;3902;p87"/>
          <p:cNvSpPr/>
          <p:nvPr/>
        </p:nvSpPr>
        <p:spPr>
          <a:xfrm>
            <a:off x="390946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3" name="Google Shape;3903;p87"/>
          <p:cNvCxnSpPr/>
          <p:nvPr/>
        </p:nvCxnSpPr>
        <p:spPr>
          <a:xfrm>
            <a:off x="2167473" y="3523587"/>
            <a:ext cx="1386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4" name="Google Shape;3904;p87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88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0" name="Google Shape;3910;p88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1" name="Google Shape;3911;p88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2" name="Google Shape;3912;p88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3" name="Google Shape;3913;p88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4" name="Google Shape;3914;p88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5" name="Google Shape;3915;p88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6" name="Google Shape;3916;p88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7" name="Google Shape;3917;p88"/>
          <p:cNvSpPr/>
          <p:nvPr/>
        </p:nvSpPr>
        <p:spPr>
          <a:xfrm>
            <a:off x="117264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8" name="Google Shape;3918;p88"/>
          <p:cNvSpPr/>
          <p:nvPr/>
        </p:nvSpPr>
        <p:spPr>
          <a:xfrm>
            <a:off x="1500931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p88"/>
          <p:cNvSpPr/>
          <p:nvPr/>
        </p:nvSpPr>
        <p:spPr>
          <a:xfrm>
            <a:off x="182922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88"/>
          <p:cNvSpPr/>
          <p:nvPr/>
        </p:nvSpPr>
        <p:spPr>
          <a:xfrm>
            <a:off x="2157512" y="315320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1" name="Google Shape;3921;p88"/>
          <p:cNvCxnSpPr/>
          <p:nvPr/>
        </p:nvCxnSpPr>
        <p:spPr>
          <a:xfrm flipH="1">
            <a:off x="847847" y="3512881"/>
            <a:ext cx="3171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2" name="Google Shape;3922;p88"/>
          <p:cNvCxnSpPr/>
          <p:nvPr/>
        </p:nvCxnSpPr>
        <p:spPr>
          <a:xfrm>
            <a:off x="1494824" y="3524856"/>
            <a:ext cx="1176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3" name="Google Shape;3923;p88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p88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88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88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7" name="Google Shape;3927;p88"/>
          <p:cNvCxnSpPr/>
          <p:nvPr/>
        </p:nvCxnSpPr>
        <p:spPr>
          <a:xfrm>
            <a:off x="1819032" y="3519514"/>
            <a:ext cx="12090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8" name="Google Shape;3928;p88"/>
          <p:cNvSpPr/>
          <p:nvPr/>
        </p:nvSpPr>
        <p:spPr>
          <a:xfrm>
            <a:off x="292459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88"/>
          <p:cNvSpPr/>
          <p:nvPr/>
        </p:nvSpPr>
        <p:spPr>
          <a:xfrm>
            <a:off x="325288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p88"/>
          <p:cNvSpPr/>
          <p:nvPr/>
        </p:nvSpPr>
        <p:spPr>
          <a:xfrm>
            <a:off x="358117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88"/>
          <p:cNvSpPr/>
          <p:nvPr/>
        </p:nvSpPr>
        <p:spPr>
          <a:xfrm>
            <a:off x="3909469" y="377095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2" name="Google Shape;3932;p88"/>
          <p:cNvCxnSpPr/>
          <p:nvPr/>
        </p:nvCxnSpPr>
        <p:spPr>
          <a:xfrm>
            <a:off x="2167473" y="3523587"/>
            <a:ext cx="1386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3" name="Google Shape;3933;p88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89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9" name="Google Shape;3939;p89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0" name="Google Shape;3940;p89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1" name="Google Shape;3941;p89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2" name="Google Shape;3942;p89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3" name="Google Shape;3943;p89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4" name="Google Shape;3944;p89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5" name="Google Shape;3945;p89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6" name="Google Shape;3946;p89"/>
          <p:cNvSpPr/>
          <p:nvPr/>
        </p:nvSpPr>
        <p:spPr>
          <a:xfrm>
            <a:off x="1172641" y="315320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7" name="Google Shape;3947;p89"/>
          <p:cNvSpPr/>
          <p:nvPr/>
        </p:nvSpPr>
        <p:spPr>
          <a:xfrm>
            <a:off x="1500931" y="315320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8" name="Google Shape;3948;p89"/>
          <p:cNvSpPr/>
          <p:nvPr/>
        </p:nvSpPr>
        <p:spPr>
          <a:xfrm>
            <a:off x="1829222" y="315320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9" name="Google Shape;3949;p89"/>
          <p:cNvSpPr/>
          <p:nvPr/>
        </p:nvSpPr>
        <p:spPr>
          <a:xfrm>
            <a:off x="2157512" y="315320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0" name="Google Shape;3950;p89"/>
          <p:cNvCxnSpPr/>
          <p:nvPr/>
        </p:nvCxnSpPr>
        <p:spPr>
          <a:xfrm flipH="1">
            <a:off x="847847" y="3512881"/>
            <a:ext cx="3171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1" name="Google Shape;3951;p89"/>
          <p:cNvCxnSpPr/>
          <p:nvPr/>
        </p:nvCxnSpPr>
        <p:spPr>
          <a:xfrm>
            <a:off x="1494824" y="3524856"/>
            <a:ext cx="1176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2" name="Google Shape;3952;p89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3" name="Google Shape;3953;p89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89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89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6" name="Google Shape;3956;p89"/>
          <p:cNvCxnSpPr/>
          <p:nvPr/>
        </p:nvCxnSpPr>
        <p:spPr>
          <a:xfrm>
            <a:off x="1819032" y="3519514"/>
            <a:ext cx="12090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7" name="Google Shape;3957;p89"/>
          <p:cNvSpPr/>
          <p:nvPr/>
        </p:nvSpPr>
        <p:spPr>
          <a:xfrm>
            <a:off x="2924599" y="377095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89"/>
          <p:cNvSpPr/>
          <p:nvPr/>
        </p:nvSpPr>
        <p:spPr>
          <a:xfrm>
            <a:off x="3252889" y="377095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89"/>
          <p:cNvSpPr/>
          <p:nvPr/>
        </p:nvSpPr>
        <p:spPr>
          <a:xfrm>
            <a:off x="3581179" y="377095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89"/>
          <p:cNvSpPr/>
          <p:nvPr/>
        </p:nvSpPr>
        <p:spPr>
          <a:xfrm>
            <a:off x="3909469" y="3770957"/>
            <a:ext cx="328200" cy="36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1" name="Google Shape;3961;p89"/>
          <p:cNvCxnSpPr/>
          <p:nvPr/>
        </p:nvCxnSpPr>
        <p:spPr>
          <a:xfrm>
            <a:off x="2167473" y="3523587"/>
            <a:ext cx="1386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2" name="Google Shape;3962;p89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3" name="Google Shape;3963;p89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 node has exceeded fill factor of 3/4 (since there are more than 3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sz="3000"/>
              <a:t>B+ trees</a:t>
            </a:r>
            <a:endParaRPr sz="3000"/>
          </a:p>
        </p:txBody>
      </p: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311700" y="1533475"/>
            <a:ext cx="8520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-36957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To keep the fanout high (for performance guarantees), we have an </a:t>
            </a:r>
            <a:r>
              <a:rPr lang="en" sz="2400">
                <a:solidFill>
                  <a:schemeClr val="accent5"/>
                </a:solidFill>
              </a:rPr>
              <a:t>occupancy invariant</a:t>
            </a:r>
            <a:r>
              <a:rPr lang="en" sz="2400"/>
              <a:t>: every inner node (except the root) must be at least half full (at least </a:t>
            </a:r>
            <a:r>
              <a:rPr i="1" lang="en" sz="2400"/>
              <a:t>d</a:t>
            </a:r>
            <a:r>
              <a:rPr lang="en" sz="2400"/>
              <a:t> values)</a:t>
            </a:r>
            <a:endParaRPr sz="2400"/>
          </a:p>
        </p:txBody>
      </p:sp>
      <p:grpSp>
        <p:nvGrpSpPr>
          <p:cNvPr id="206" name="Google Shape;206;p9"/>
          <p:cNvGrpSpPr/>
          <p:nvPr/>
        </p:nvGrpSpPr>
        <p:grpSpPr>
          <a:xfrm>
            <a:off x="2818558" y="1446092"/>
            <a:ext cx="2446534" cy="327375"/>
            <a:chOff x="2853987" y="2788304"/>
            <a:chExt cx="3275146" cy="436500"/>
          </a:xfrm>
        </p:grpSpPr>
        <p:grpSp>
          <p:nvGrpSpPr>
            <p:cNvPr id="207" name="Google Shape;207;p9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9" name="Google Shape;209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10" name="Google Shape;210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2" name="Google Shape;212;p9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213" name="Google Shape;213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4" name="Google Shape;214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15" name="Google Shape;215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7" name="Google Shape;217;p9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218" name="Google Shape;218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" name="Google Shape;219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20" name="Google Shape;220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2" name="Google Shape;222;p9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9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226" name="Google Shape;226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7" name="Google Shape;227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28" name="Google Shape;228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0" name="Google Shape;230;p9"/>
          <p:cNvGrpSpPr/>
          <p:nvPr/>
        </p:nvGrpSpPr>
        <p:grpSpPr>
          <a:xfrm>
            <a:off x="995549" y="2132340"/>
            <a:ext cx="2446534" cy="327375"/>
            <a:chOff x="2853987" y="2788304"/>
            <a:chExt cx="3275146" cy="436500"/>
          </a:xfrm>
        </p:grpSpPr>
        <p:grpSp>
          <p:nvGrpSpPr>
            <p:cNvPr id="231" name="Google Shape;231;p9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" name="Google Shape;233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34" name="Google Shape;234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6" name="Google Shape;236;p9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" name="Google Shape;238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39" name="Google Shape;239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1" name="Google Shape;241;p9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" name="Google Shape;243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44" name="Google Shape;244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6" name="Google Shape;246;p9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9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250" name="Google Shape;250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1" name="Google Shape;251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52" name="Google Shape;252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4" name="Google Shape;254;p9"/>
          <p:cNvGrpSpPr/>
          <p:nvPr/>
        </p:nvGrpSpPr>
        <p:grpSpPr>
          <a:xfrm>
            <a:off x="5111968" y="2132340"/>
            <a:ext cx="2446534" cy="327375"/>
            <a:chOff x="2853987" y="2788304"/>
            <a:chExt cx="3275146" cy="436500"/>
          </a:xfrm>
        </p:grpSpPr>
        <p:grpSp>
          <p:nvGrpSpPr>
            <p:cNvPr id="255" name="Google Shape;255;p9"/>
            <p:cNvGrpSpPr/>
            <p:nvPr/>
          </p:nvGrpSpPr>
          <p:grpSpPr>
            <a:xfrm>
              <a:off x="3846616" y="2788304"/>
              <a:ext cx="760771" cy="436500"/>
              <a:chOff x="3846616" y="2787590"/>
              <a:chExt cx="760771" cy="436500"/>
            </a:xfrm>
          </p:grpSpPr>
          <p:sp>
            <p:nvSpPr>
              <p:cNvPr id="256" name="Google Shape;256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7" name="Google Shape;257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58" name="Google Shape;258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0" name="Google Shape;260;p9"/>
            <p:cNvGrpSpPr/>
            <p:nvPr/>
          </p:nvGrpSpPr>
          <p:grpSpPr>
            <a:xfrm>
              <a:off x="4605686" y="2788304"/>
              <a:ext cx="760771" cy="436500"/>
              <a:chOff x="3846616" y="2787590"/>
              <a:chExt cx="760771" cy="43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2" name="Google Shape;262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63" name="Google Shape;263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5" name="Google Shape;265;p9"/>
            <p:cNvGrpSpPr/>
            <p:nvPr/>
          </p:nvGrpSpPr>
          <p:grpSpPr>
            <a:xfrm>
              <a:off x="3085057" y="2788304"/>
              <a:ext cx="760771" cy="436500"/>
              <a:chOff x="3846616" y="2787590"/>
              <a:chExt cx="760771" cy="4365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" name="Google Shape;267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68" name="Google Shape;268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0" name="Google Shape;270;p9"/>
            <p:cNvGrpSpPr/>
            <p:nvPr/>
          </p:nvGrpSpPr>
          <p:grpSpPr>
            <a:xfrm>
              <a:off x="2853987" y="2788304"/>
              <a:ext cx="229200" cy="436500"/>
              <a:chOff x="4378187" y="2787590"/>
              <a:chExt cx="229200" cy="43650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4378187" y="2787590"/>
                <a:ext cx="229200" cy="436500"/>
              </a:xfrm>
              <a:prstGeom prst="rect">
                <a:avLst/>
              </a:prstGeom>
              <a:solidFill>
                <a:srgbClr val="B48AFD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429651" y="2958380"/>
                <a:ext cx="126300" cy="9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>
              <a:off x="5368362" y="2788304"/>
              <a:ext cx="760771" cy="436500"/>
              <a:chOff x="3846616" y="2787590"/>
              <a:chExt cx="760771" cy="4365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3846616" y="2787590"/>
                <a:ext cx="529800" cy="436500"/>
              </a:xfrm>
              <a:prstGeom prst="rect">
                <a:avLst/>
              </a:prstGeom>
              <a:solidFill>
                <a:srgbClr val="7030A0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4378187" y="2787590"/>
                <a:ext cx="229200" cy="436500"/>
                <a:chOff x="4378187" y="2787590"/>
                <a:chExt cx="229200" cy="436500"/>
              </a:xfrm>
            </p:grpSpPr>
            <p:sp>
              <p:nvSpPr>
                <p:cNvPr id="276" name="Google Shape;276;p9"/>
                <p:cNvSpPr/>
                <p:nvPr/>
              </p:nvSpPr>
              <p:spPr>
                <a:xfrm>
                  <a:off x="4378187" y="2787590"/>
                  <a:ext cx="229200" cy="436500"/>
                </a:xfrm>
                <a:prstGeom prst="rect">
                  <a:avLst/>
                </a:prstGeom>
                <a:solidFill>
                  <a:srgbClr val="B48AFD"/>
                </a:solidFill>
                <a:ln cap="flat" cmpd="sng" w="25400">
                  <a:solidFill>
                    <a:srgbClr val="00206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0" spcFirstLastPara="1" rIns="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4429651" y="2958380"/>
                  <a:ext cx="126300" cy="94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0" spcFirstLastPara="1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78" name="Google Shape;278;p9"/>
          <p:cNvGrpSpPr/>
          <p:nvPr/>
        </p:nvGrpSpPr>
        <p:grpSpPr>
          <a:xfrm>
            <a:off x="279248" y="2922722"/>
            <a:ext cx="8534071" cy="327375"/>
            <a:chOff x="105233" y="5554024"/>
            <a:chExt cx="10268404" cy="436500"/>
          </a:xfrm>
        </p:grpSpPr>
        <p:grpSp>
          <p:nvGrpSpPr>
            <p:cNvPr id="279" name="Google Shape;279;p9"/>
            <p:cNvGrpSpPr/>
            <p:nvPr/>
          </p:nvGrpSpPr>
          <p:grpSpPr>
            <a:xfrm>
              <a:off x="105233" y="5554024"/>
              <a:ext cx="1595195" cy="436500"/>
              <a:chOff x="2118992" y="5088232"/>
              <a:chExt cx="2116204" cy="43650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9"/>
            <p:cNvGrpSpPr/>
            <p:nvPr/>
          </p:nvGrpSpPr>
          <p:grpSpPr>
            <a:xfrm>
              <a:off x="1839875" y="5554024"/>
              <a:ext cx="1595195" cy="436500"/>
              <a:chOff x="2118992" y="5088232"/>
              <a:chExt cx="2116204" cy="436500"/>
            </a:xfrm>
          </p:grpSpPr>
          <p:sp>
            <p:nvSpPr>
              <p:cNvPr id="285" name="Google Shape;285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9"/>
            <p:cNvGrpSpPr/>
            <p:nvPr/>
          </p:nvGrpSpPr>
          <p:grpSpPr>
            <a:xfrm>
              <a:off x="3574516" y="5554024"/>
              <a:ext cx="1595195" cy="436500"/>
              <a:chOff x="2118992" y="5088232"/>
              <a:chExt cx="2116204" cy="436500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9"/>
            <p:cNvGrpSpPr/>
            <p:nvPr/>
          </p:nvGrpSpPr>
          <p:grpSpPr>
            <a:xfrm>
              <a:off x="5309159" y="5554024"/>
              <a:ext cx="1595195" cy="436500"/>
              <a:chOff x="2118992" y="5088232"/>
              <a:chExt cx="2116204" cy="4365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9"/>
            <p:cNvGrpSpPr/>
            <p:nvPr/>
          </p:nvGrpSpPr>
          <p:grpSpPr>
            <a:xfrm>
              <a:off x="7043800" y="5554024"/>
              <a:ext cx="1595195" cy="436500"/>
              <a:chOff x="2118992" y="5088232"/>
              <a:chExt cx="2116204" cy="436500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27*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9"/>
            <p:cNvGrpSpPr/>
            <p:nvPr/>
          </p:nvGrpSpPr>
          <p:grpSpPr>
            <a:xfrm>
              <a:off x="8778442" y="5554024"/>
              <a:ext cx="1595195" cy="436500"/>
              <a:chOff x="2118992" y="5088232"/>
              <a:chExt cx="2116204" cy="436500"/>
            </a:xfrm>
          </p:grpSpPr>
          <p:sp>
            <p:nvSpPr>
              <p:cNvPr id="305" name="Google Shape;305;p9"/>
              <p:cNvSpPr/>
              <p:nvPr/>
            </p:nvSpPr>
            <p:spPr>
              <a:xfrm>
                <a:off x="2118992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33*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64890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34*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3175483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38*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3705396" y="5088232"/>
                <a:ext cx="529800" cy="436500"/>
              </a:xfrm>
              <a:prstGeom prst="rect">
                <a:avLst/>
              </a:prstGeom>
              <a:gradFill>
                <a:gsLst>
                  <a:gs pos="0">
                    <a:srgbClr val="9BE9FF"/>
                  </a:gs>
                  <a:gs pos="35000">
                    <a:srgbClr val="B8F1FF"/>
                  </a:gs>
                  <a:gs pos="100000">
                    <a:srgbClr val="E2FBFF"/>
                  </a:gs>
                </a:gsLst>
                <a:lin ang="16200038" scaled="0"/>
              </a:gradFill>
              <a:ln cap="flat" cmpd="sng" w="9525">
                <a:solidFill>
                  <a:srgbClr val="45A9C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9999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39*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09" name="Google Shape;309;p9"/>
          <p:cNvCxnSpPr>
            <a:stCxn id="248" idx="4"/>
            <a:endCxn id="280" idx="0"/>
          </p:cNvCxnSpPr>
          <p:nvPr/>
        </p:nvCxnSpPr>
        <p:spPr>
          <a:xfrm flipH="1">
            <a:off x="445166" y="2331533"/>
            <a:ext cx="6360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0" name="Google Shape;310;p9"/>
          <p:cNvCxnSpPr>
            <a:stCxn id="245" idx="4"/>
            <a:endCxn id="285" idx="0"/>
          </p:cNvCxnSpPr>
          <p:nvPr/>
        </p:nvCxnSpPr>
        <p:spPr>
          <a:xfrm>
            <a:off x="1650858" y="2331533"/>
            <a:ext cx="2361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1" name="Google Shape;311;p9"/>
          <p:cNvCxnSpPr>
            <a:stCxn id="272" idx="4"/>
            <a:endCxn id="295" idx="0"/>
          </p:cNvCxnSpPr>
          <p:nvPr/>
        </p:nvCxnSpPr>
        <p:spPr>
          <a:xfrm flipH="1">
            <a:off x="4770085" y="2331533"/>
            <a:ext cx="4275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2" name="Google Shape;312;p9"/>
          <p:cNvCxnSpPr>
            <a:stCxn id="235" idx="4"/>
            <a:endCxn id="290" idx="0"/>
          </p:cNvCxnSpPr>
          <p:nvPr/>
        </p:nvCxnSpPr>
        <p:spPr>
          <a:xfrm>
            <a:off x="2219743" y="2331533"/>
            <a:ext cx="11088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3" name="Google Shape;313;p9"/>
          <p:cNvCxnSpPr>
            <a:stCxn id="269" idx="4"/>
            <a:endCxn id="300" idx="0"/>
          </p:cNvCxnSpPr>
          <p:nvPr/>
        </p:nvCxnSpPr>
        <p:spPr>
          <a:xfrm>
            <a:off x="5767277" y="2331533"/>
            <a:ext cx="4446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4" name="Google Shape;314;p9"/>
          <p:cNvCxnSpPr>
            <a:stCxn id="259" idx="4"/>
            <a:endCxn id="305" idx="0"/>
          </p:cNvCxnSpPr>
          <p:nvPr/>
        </p:nvCxnSpPr>
        <p:spPr>
          <a:xfrm>
            <a:off x="6336162" y="2331533"/>
            <a:ext cx="1317300" cy="5913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5" name="Google Shape;315;p9"/>
          <p:cNvCxnSpPr>
            <a:stCxn id="224" idx="4"/>
            <a:endCxn id="247" idx="0"/>
          </p:cNvCxnSpPr>
          <p:nvPr/>
        </p:nvCxnSpPr>
        <p:spPr>
          <a:xfrm flipH="1">
            <a:off x="1081075" y="1645285"/>
            <a:ext cx="1823100" cy="4872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6" name="Google Shape;316;p9"/>
          <p:cNvCxnSpPr>
            <a:stCxn id="221" idx="4"/>
            <a:endCxn id="266" idx="0"/>
          </p:cNvCxnSpPr>
          <p:nvPr/>
        </p:nvCxnSpPr>
        <p:spPr>
          <a:xfrm>
            <a:off x="3473867" y="1645285"/>
            <a:ext cx="2008500" cy="487200"/>
          </a:xfrm>
          <a:prstGeom prst="straightConnector1">
            <a:avLst/>
          </a:prstGeom>
          <a:solidFill>
            <a:srgbClr val="3366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7" name="Google Shape;317;p9"/>
          <p:cNvCxnSpPr>
            <a:stCxn id="283" idx="0"/>
            <a:endCxn id="285" idx="0"/>
          </p:cNvCxnSpPr>
          <p:nvPr/>
        </p:nvCxnSpPr>
        <p:spPr>
          <a:xfrm flipH="1" rot="-5400000">
            <a:off x="1662709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18" name="Google Shape;318;p9"/>
          <p:cNvCxnSpPr>
            <a:stCxn id="288" idx="0"/>
            <a:endCxn id="290" idx="0"/>
          </p:cNvCxnSpPr>
          <p:nvPr/>
        </p:nvCxnSpPr>
        <p:spPr>
          <a:xfrm flipH="1" rot="-5400000">
            <a:off x="3104370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19" name="Google Shape;319;p9"/>
          <p:cNvCxnSpPr>
            <a:stCxn id="293" idx="0"/>
            <a:endCxn id="295" idx="0"/>
          </p:cNvCxnSpPr>
          <p:nvPr/>
        </p:nvCxnSpPr>
        <p:spPr>
          <a:xfrm flipH="1" rot="-5400000">
            <a:off x="4546030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0" name="Google Shape;320;p9"/>
          <p:cNvCxnSpPr>
            <a:stCxn id="298" idx="0"/>
            <a:endCxn id="300" idx="0"/>
          </p:cNvCxnSpPr>
          <p:nvPr/>
        </p:nvCxnSpPr>
        <p:spPr>
          <a:xfrm flipH="1" rot="-5400000">
            <a:off x="5987692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1" name="Google Shape;321;p9"/>
          <p:cNvCxnSpPr>
            <a:stCxn id="303" idx="0"/>
            <a:endCxn id="305" idx="0"/>
          </p:cNvCxnSpPr>
          <p:nvPr/>
        </p:nvCxnSpPr>
        <p:spPr>
          <a:xfrm flipH="1" rot="-5400000">
            <a:off x="7429353" y="2699072"/>
            <a:ext cx="600" cy="447900"/>
          </a:xfrm>
          <a:prstGeom prst="curvedConnector3">
            <a:avLst>
              <a:gd fmla="val -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2" name="Google Shape;322;p9"/>
          <p:cNvCxnSpPr>
            <a:stCxn id="285" idx="2"/>
            <a:endCxn id="283" idx="2"/>
          </p:cNvCxnSpPr>
          <p:nvPr/>
        </p:nvCxnSpPr>
        <p:spPr>
          <a:xfrm rot="5400000">
            <a:off x="1662614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3" name="Google Shape;323;p9"/>
          <p:cNvCxnSpPr>
            <a:stCxn id="290" idx="2"/>
            <a:endCxn id="288" idx="2"/>
          </p:cNvCxnSpPr>
          <p:nvPr/>
        </p:nvCxnSpPr>
        <p:spPr>
          <a:xfrm rot="5400000">
            <a:off x="3104275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4" name="Google Shape;324;p9"/>
          <p:cNvCxnSpPr>
            <a:stCxn id="295" idx="2"/>
            <a:endCxn id="293" idx="2"/>
          </p:cNvCxnSpPr>
          <p:nvPr/>
        </p:nvCxnSpPr>
        <p:spPr>
          <a:xfrm rot="5400000">
            <a:off x="4545937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5" name="Google Shape;325;p9"/>
          <p:cNvCxnSpPr>
            <a:stCxn id="300" idx="2"/>
            <a:endCxn id="298" idx="2"/>
          </p:cNvCxnSpPr>
          <p:nvPr/>
        </p:nvCxnSpPr>
        <p:spPr>
          <a:xfrm rot="5400000">
            <a:off x="5987597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26" name="Google Shape;326;p9"/>
          <p:cNvCxnSpPr>
            <a:stCxn id="305" idx="2"/>
            <a:endCxn id="303" idx="2"/>
          </p:cNvCxnSpPr>
          <p:nvPr/>
        </p:nvCxnSpPr>
        <p:spPr>
          <a:xfrm rot="5400000">
            <a:off x="7429258" y="3026447"/>
            <a:ext cx="600" cy="447900"/>
          </a:xfrm>
          <a:prstGeom prst="curvedConnector3">
            <a:avLst>
              <a:gd fmla="val 39687500" name="adj1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lg" w="lg" type="triangle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27" name="Google Shape;327;p9"/>
          <p:cNvSpPr txBox="1"/>
          <p:nvPr/>
        </p:nvSpPr>
        <p:spPr>
          <a:xfrm>
            <a:off x="2127495" y="1167563"/>
            <a:ext cx="151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650650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2127492" y="1861050"/>
            <a:ext cx="1108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938086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3793089" y="1162931"/>
            <a:ext cx="153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3271096" y="2643150"/>
            <a:ext cx="1108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5407684" y="1796656"/>
            <a:ext cx="131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895752" y="2638125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6094371" y="2622638"/>
            <a:ext cx="98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7723898" y="2643150"/>
            <a:ext cx="1060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p90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9" name="Google Shape;3969;p90"/>
          <p:cNvSpPr txBox="1"/>
          <p:nvPr/>
        </p:nvSpPr>
        <p:spPr>
          <a:xfrm>
            <a:off x="81750" y="365425"/>
            <a:ext cx="5775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leaf node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0" name="Google Shape;3970;p90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90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2" name="Google Shape;3972;p90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3" name="Google Shape;3973;p90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4" name="Google Shape;3974;p90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5" name="Google Shape;3975;p90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6" name="Google Shape;3976;p90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7" name="Google Shape;3977;p90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8" name="Google Shape;3978;p90"/>
          <p:cNvSpPr/>
          <p:nvPr/>
        </p:nvSpPr>
        <p:spPr>
          <a:xfrm>
            <a:off x="221689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9" name="Google Shape;3979;p90"/>
          <p:cNvSpPr/>
          <p:nvPr/>
        </p:nvSpPr>
        <p:spPr>
          <a:xfrm>
            <a:off x="254518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0" name="Google Shape;3980;p90"/>
          <p:cNvSpPr/>
          <p:nvPr/>
        </p:nvSpPr>
        <p:spPr>
          <a:xfrm>
            <a:off x="287347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1" name="Google Shape;3981;p90"/>
          <p:cNvSpPr/>
          <p:nvPr/>
        </p:nvSpPr>
        <p:spPr>
          <a:xfrm>
            <a:off x="320176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2" name="Google Shape;3982;p90"/>
          <p:cNvCxnSpPr/>
          <p:nvPr/>
        </p:nvCxnSpPr>
        <p:spPr>
          <a:xfrm flipH="1">
            <a:off x="847775" y="3393600"/>
            <a:ext cx="13674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3" name="Google Shape;3983;p90"/>
          <p:cNvCxnSpPr/>
          <p:nvPr/>
        </p:nvCxnSpPr>
        <p:spPr>
          <a:xfrm flipH="1">
            <a:off x="1612400" y="3418475"/>
            <a:ext cx="918000" cy="10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4" name="Google Shape;3984;p90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5" name="Google Shape;3985;p90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6" name="Google Shape;3986;p90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7" name="Google Shape;3987;p90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8" name="Google Shape;3988;p90"/>
          <p:cNvCxnSpPr/>
          <p:nvPr/>
        </p:nvCxnSpPr>
        <p:spPr>
          <a:xfrm>
            <a:off x="2870550" y="3410175"/>
            <a:ext cx="1575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9" name="Google Shape;3989;p90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0" name="Google Shape;3990;p90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1" name="Google Shape;3991;p90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2" name="Google Shape;3992;p90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3" name="Google Shape;3993;p90"/>
          <p:cNvCxnSpPr/>
          <p:nvPr/>
        </p:nvCxnSpPr>
        <p:spPr>
          <a:xfrm>
            <a:off x="3498198" y="3401587"/>
            <a:ext cx="171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4" name="Google Shape;3994;p90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5" name="Google Shape;3995;p90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6" name="Google Shape;3996;p90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7" name="Google Shape;3997;p90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8" name="Google Shape;3998;p90"/>
          <p:cNvCxnSpPr/>
          <p:nvPr/>
        </p:nvCxnSpPr>
        <p:spPr>
          <a:xfrm>
            <a:off x="3201748" y="3401587"/>
            <a:ext cx="1245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91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4" name="Google Shape;4004;p91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91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91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91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91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91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91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91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91"/>
          <p:cNvSpPr/>
          <p:nvPr/>
        </p:nvSpPr>
        <p:spPr>
          <a:xfrm>
            <a:off x="221689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91"/>
          <p:cNvSpPr/>
          <p:nvPr/>
        </p:nvSpPr>
        <p:spPr>
          <a:xfrm>
            <a:off x="254518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91"/>
          <p:cNvSpPr/>
          <p:nvPr/>
        </p:nvSpPr>
        <p:spPr>
          <a:xfrm>
            <a:off x="287347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91"/>
          <p:cNvSpPr/>
          <p:nvPr/>
        </p:nvSpPr>
        <p:spPr>
          <a:xfrm>
            <a:off x="320176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6" name="Google Shape;4016;p91"/>
          <p:cNvCxnSpPr/>
          <p:nvPr/>
        </p:nvCxnSpPr>
        <p:spPr>
          <a:xfrm flipH="1">
            <a:off x="847775" y="3393600"/>
            <a:ext cx="13674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7" name="Google Shape;4017;p91"/>
          <p:cNvCxnSpPr/>
          <p:nvPr/>
        </p:nvCxnSpPr>
        <p:spPr>
          <a:xfrm flipH="1">
            <a:off x="1612400" y="3418475"/>
            <a:ext cx="918000" cy="10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8" name="Google Shape;4018;p91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91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91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91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2" name="Google Shape;4022;p91"/>
          <p:cNvCxnSpPr/>
          <p:nvPr/>
        </p:nvCxnSpPr>
        <p:spPr>
          <a:xfrm>
            <a:off x="2870550" y="3410175"/>
            <a:ext cx="1575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3" name="Google Shape;4023;p91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4" name="Google Shape;4024;p91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5" name="Google Shape;4025;p91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6" name="Google Shape;4026;p91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7" name="Google Shape;4027;p91"/>
          <p:cNvCxnSpPr/>
          <p:nvPr/>
        </p:nvCxnSpPr>
        <p:spPr>
          <a:xfrm>
            <a:off x="3498198" y="3401587"/>
            <a:ext cx="171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8" name="Google Shape;4028;p91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9" name="Google Shape;4029;p91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0" name="Google Shape;4030;p91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1" name="Google Shape;4031;p91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2" name="Google Shape;4032;p91"/>
          <p:cNvCxnSpPr/>
          <p:nvPr/>
        </p:nvCxnSpPr>
        <p:spPr>
          <a:xfrm>
            <a:off x="3201748" y="3401587"/>
            <a:ext cx="1245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92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8" name="Google Shape;4038;p92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9" name="Google Shape;4039;p92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0" name="Google Shape;4040;p92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1" name="Google Shape;4041;p92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2" name="Google Shape;4042;p92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3" name="Google Shape;4043;p92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4" name="Google Shape;4044;p92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5" name="Google Shape;4045;p92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6" name="Google Shape;4046;p92"/>
          <p:cNvSpPr/>
          <p:nvPr/>
        </p:nvSpPr>
        <p:spPr>
          <a:xfrm>
            <a:off x="221689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7" name="Google Shape;4047;p92"/>
          <p:cNvSpPr/>
          <p:nvPr/>
        </p:nvSpPr>
        <p:spPr>
          <a:xfrm>
            <a:off x="2545181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8" name="Google Shape;4048;p92"/>
          <p:cNvSpPr/>
          <p:nvPr/>
        </p:nvSpPr>
        <p:spPr>
          <a:xfrm>
            <a:off x="287347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9" name="Google Shape;4049;p92"/>
          <p:cNvSpPr/>
          <p:nvPr/>
        </p:nvSpPr>
        <p:spPr>
          <a:xfrm>
            <a:off x="3201762" y="3037075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0" name="Google Shape;4050;p92"/>
          <p:cNvCxnSpPr/>
          <p:nvPr/>
        </p:nvCxnSpPr>
        <p:spPr>
          <a:xfrm flipH="1">
            <a:off x="847775" y="3393600"/>
            <a:ext cx="13674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1" name="Google Shape;4051;p92"/>
          <p:cNvCxnSpPr/>
          <p:nvPr/>
        </p:nvCxnSpPr>
        <p:spPr>
          <a:xfrm flipH="1">
            <a:off x="1612400" y="3418475"/>
            <a:ext cx="918000" cy="10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2" name="Google Shape;4052;p92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92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4" name="Google Shape;4054;p92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5" name="Google Shape;4055;p92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6" name="Google Shape;4056;p92"/>
          <p:cNvCxnSpPr/>
          <p:nvPr/>
        </p:nvCxnSpPr>
        <p:spPr>
          <a:xfrm>
            <a:off x="2870550" y="3410175"/>
            <a:ext cx="1575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7" name="Google Shape;4057;p92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8" name="Google Shape;4058;p92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9" name="Google Shape;4059;p92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0" name="Google Shape;4060;p92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1" name="Google Shape;4061;p92"/>
          <p:cNvCxnSpPr/>
          <p:nvPr/>
        </p:nvCxnSpPr>
        <p:spPr>
          <a:xfrm>
            <a:off x="3498198" y="3401587"/>
            <a:ext cx="171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2" name="Google Shape;4062;p92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3" name="Google Shape;4063;p92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4" name="Google Shape;4064;p92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5" name="Google Shape;4065;p92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6" name="Google Shape;4066;p92"/>
          <p:cNvCxnSpPr/>
          <p:nvPr/>
        </p:nvCxnSpPr>
        <p:spPr>
          <a:xfrm>
            <a:off x="3201748" y="3401587"/>
            <a:ext cx="1245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93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2" name="Google Shape;4072;p93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3" name="Google Shape;4073;p93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4" name="Google Shape;4074;p93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5" name="Google Shape;4075;p93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6" name="Google Shape;4076;p93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7" name="Google Shape;4077;p93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8" name="Google Shape;4078;p93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9" name="Google Shape;4079;p93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0" name="Google Shape;4080;p93"/>
          <p:cNvSpPr/>
          <p:nvPr/>
        </p:nvSpPr>
        <p:spPr>
          <a:xfrm>
            <a:off x="2216891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1" name="Google Shape;4081;p93"/>
          <p:cNvSpPr/>
          <p:nvPr/>
        </p:nvSpPr>
        <p:spPr>
          <a:xfrm>
            <a:off x="2545181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2" name="Google Shape;4082;p93"/>
          <p:cNvSpPr/>
          <p:nvPr/>
        </p:nvSpPr>
        <p:spPr>
          <a:xfrm>
            <a:off x="2873472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3" name="Google Shape;4083;p93"/>
          <p:cNvSpPr/>
          <p:nvPr/>
        </p:nvSpPr>
        <p:spPr>
          <a:xfrm>
            <a:off x="3201762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4" name="Google Shape;4084;p93"/>
          <p:cNvCxnSpPr/>
          <p:nvPr/>
        </p:nvCxnSpPr>
        <p:spPr>
          <a:xfrm flipH="1">
            <a:off x="847775" y="3393600"/>
            <a:ext cx="13674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5" name="Google Shape;4085;p93"/>
          <p:cNvCxnSpPr/>
          <p:nvPr/>
        </p:nvCxnSpPr>
        <p:spPr>
          <a:xfrm flipH="1">
            <a:off x="1612400" y="3418475"/>
            <a:ext cx="918000" cy="10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6" name="Google Shape;4086;p93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7" name="Google Shape;4087;p93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8" name="Google Shape;4088;p93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9" name="Google Shape;4089;p93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0" name="Google Shape;4090;p93"/>
          <p:cNvCxnSpPr/>
          <p:nvPr/>
        </p:nvCxnSpPr>
        <p:spPr>
          <a:xfrm>
            <a:off x="2870550" y="3410175"/>
            <a:ext cx="1575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1" name="Google Shape;4091;p93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2" name="Google Shape;4092;p93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3" name="Google Shape;4093;p93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4" name="Google Shape;4094;p93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5" name="Google Shape;4095;p93"/>
          <p:cNvCxnSpPr/>
          <p:nvPr/>
        </p:nvCxnSpPr>
        <p:spPr>
          <a:xfrm>
            <a:off x="3498198" y="3401587"/>
            <a:ext cx="171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6" name="Google Shape;4096;p93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7" name="Google Shape;4097;p93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8" name="Google Shape;4098;p93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9" name="Google Shape;4099;p93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0" name="Google Shape;4100;p93"/>
          <p:cNvCxnSpPr/>
          <p:nvPr/>
        </p:nvCxnSpPr>
        <p:spPr>
          <a:xfrm>
            <a:off x="3201748" y="3401587"/>
            <a:ext cx="1245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1" name="Google Shape;4101;p93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 node has exceeded fill factor of 3/4 (since there are more than 3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p94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94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8" name="Google Shape;4108;p94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9" name="Google Shape;4109;p94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0" name="Google Shape;4110;p94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1" name="Google Shape;4111;p94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p94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94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4" name="Google Shape;4114;p94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94"/>
          <p:cNvSpPr/>
          <p:nvPr/>
        </p:nvSpPr>
        <p:spPr>
          <a:xfrm>
            <a:off x="2216891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94"/>
          <p:cNvSpPr/>
          <p:nvPr/>
        </p:nvSpPr>
        <p:spPr>
          <a:xfrm>
            <a:off x="2545181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7" name="Google Shape;4117;p94"/>
          <p:cNvSpPr/>
          <p:nvPr/>
        </p:nvSpPr>
        <p:spPr>
          <a:xfrm>
            <a:off x="2873472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8" name="Google Shape;4118;p94"/>
          <p:cNvSpPr/>
          <p:nvPr/>
        </p:nvSpPr>
        <p:spPr>
          <a:xfrm>
            <a:off x="3201762" y="3037075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9" name="Google Shape;4119;p94"/>
          <p:cNvCxnSpPr/>
          <p:nvPr/>
        </p:nvCxnSpPr>
        <p:spPr>
          <a:xfrm flipH="1">
            <a:off x="847775" y="3393600"/>
            <a:ext cx="13674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0" name="Google Shape;4120;p94"/>
          <p:cNvCxnSpPr/>
          <p:nvPr/>
        </p:nvCxnSpPr>
        <p:spPr>
          <a:xfrm flipH="1">
            <a:off x="1612400" y="3418475"/>
            <a:ext cx="918000" cy="10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1" name="Google Shape;4121;p94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2" name="Google Shape;4122;p94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3" name="Google Shape;4123;p94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Google Shape;4124;p94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5" name="Google Shape;4125;p94"/>
          <p:cNvCxnSpPr/>
          <p:nvPr/>
        </p:nvCxnSpPr>
        <p:spPr>
          <a:xfrm>
            <a:off x="2870550" y="3410175"/>
            <a:ext cx="157500" cy="10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6" name="Google Shape;4126;p94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7" name="Google Shape;4127;p94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8" name="Google Shape;4128;p94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9" name="Google Shape;4129;p94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0" name="Google Shape;4130;p94"/>
          <p:cNvCxnSpPr/>
          <p:nvPr/>
        </p:nvCxnSpPr>
        <p:spPr>
          <a:xfrm>
            <a:off x="3498198" y="3401587"/>
            <a:ext cx="171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1" name="Google Shape;4131;p94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p94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3" name="Google Shape;4133;p94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4" name="Google Shape;4134;p94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5" name="Google Shape;4135;p94"/>
          <p:cNvCxnSpPr/>
          <p:nvPr/>
        </p:nvCxnSpPr>
        <p:spPr>
          <a:xfrm>
            <a:off x="3201748" y="3401587"/>
            <a:ext cx="1245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6" name="Google Shape;4136;p94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leaf node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Parent node is full (since there are more than 4 entries)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7" name="Google Shape;4137;p94"/>
          <p:cNvSpPr/>
          <p:nvPr/>
        </p:nvSpPr>
        <p:spPr>
          <a:xfrm>
            <a:off x="6198349" y="37665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8" name="Google Shape;4138;p94"/>
          <p:cNvSpPr/>
          <p:nvPr/>
        </p:nvSpPr>
        <p:spPr>
          <a:xfrm>
            <a:off x="6526639" y="37665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9" name="Google Shape;4139;p94"/>
          <p:cNvSpPr/>
          <p:nvPr/>
        </p:nvSpPr>
        <p:spPr>
          <a:xfrm>
            <a:off x="6854929" y="37665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0" name="Google Shape;4140;p94"/>
          <p:cNvSpPr/>
          <p:nvPr/>
        </p:nvSpPr>
        <p:spPr>
          <a:xfrm>
            <a:off x="7183219" y="3766570"/>
            <a:ext cx="328200" cy="3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1" name="Google Shape;4141;p94"/>
          <p:cNvSpPr/>
          <p:nvPr/>
        </p:nvSpPr>
        <p:spPr>
          <a:xfrm>
            <a:off x="3530037" y="3037075"/>
            <a:ext cx="328200" cy="36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2" name="Google Shape;4142;p94"/>
          <p:cNvCxnSpPr/>
          <p:nvPr/>
        </p:nvCxnSpPr>
        <p:spPr>
          <a:xfrm>
            <a:off x="3858323" y="3401587"/>
            <a:ext cx="2977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95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8" name="Google Shape;4148;p95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9" name="Google Shape;4149;p95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0" name="Google Shape;4150;p95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1" name="Google Shape;4151;p95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2" name="Google Shape;4152;p95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3" name="Google Shape;4153;p95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4" name="Google Shape;4154;p95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5" name="Google Shape;4155;p95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6" name="Google Shape;4156;p95"/>
          <p:cNvCxnSpPr/>
          <p:nvPr/>
        </p:nvCxnSpPr>
        <p:spPr>
          <a:xfrm flipH="1">
            <a:off x="847575" y="2957400"/>
            <a:ext cx="2385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7" name="Google Shape;4157;p95"/>
          <p:cNvCxnSpPr/>
          <p:nvPr/>
        </p:nvCxnSpPr>
        <p:spPr>
          <a:xfrm>
            <a:off x="1405475" y="2953250"/>
            <a:ext cx="207000" cy="15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8" name="Google Shape;4158;p95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9" name="Google Shape;4159;p95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0" name="Google Shape;4160;p95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1" name="Google Shape;4161;p95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2" name="Google Shape;4162;p95"/>
          <p:cNvCxnSpPr/>
          <p:nvPr/>
        </p:nvCxnSpPr>
        <p:spPr>
          <a:xfrm>
            <a:off x="1708275" y="2944950"/>
            <a:ext cx="1319700" cy="15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3" name="Google Shape;4163;p95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4" name="Google Shape;4164;p95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5" name="Google Shape;4165;p95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6" name="Google Shape;4166;p95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7" name="Google Shape;4167;p95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8" name="Google Shape;4168;p95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9" name="Google Shape;4169;p95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0" name="Google Shape;4170;p95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1" name="Google Shape;4171;p95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parent node into 2 nodes with d = 2 entries each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2" name="Google Shape;4172;p95"/>
          <p:cNvSpPr/>
          <p:nvPr/>
        </p:nvSpPr>
        <p:spPr>
          <a:xfrm>
            <a:off x="619834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3" name="Google Shape;4173;p95"/>
          <p:cNvSpPr/>
          <p:nvPr/>
        </p:nvSpPr>
        <p:spPr>
          <a:xfrm>
            <a:off x="652663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4" name="Google Shape;4174;p95"/>
          <p:cNvSpPr/>
          <p:nvPr/>
        </p:nvSpPr>
        <p:spPr>
          <a:xfrm>
            <a:off x="685492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5" name="Google Shape;4175;p95"/>
          <p:cNvSpPr/>
          <p:nvPr/>
        </p:nvSpPr>
        <p:spPr>
          <a:xfrm>
            <a:off x="718321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6" name="Google Shape;4176;p95"/>
          <p:cNvSpPr/>
          <p:nvPr/>
        </p:nvSpPr>
        <p:spPr>
          <a:xfrm>
            <a:off x="1085452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7" name="Google Shape;4177;p95"/>
          <p:cNvSpPr/>
          <p:nvPr/>
        </p:nvSpPr>
        <p:spPr>
          <a:xfrm>
            <a:off x="1400835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8" name="Google Shape;4178;p95"/>
          <p:cNvSpPr/>
          <p:nvPr/>
        </p:nvSpPr>
        <p:spPr>
          <a:xfrm>
            <a:off x="1716218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9" name="Google Shape;4179;p95"/>
          <p:cNvSpPr/>
          <p:nvPr/>
        </p:nvSpPr>
        <p:spPr>
          <a:xfrm>
            <a:off x="2031601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0" name="Google Shape;4180;p95"/>
          <p:cNvSpPr/>
          <p:nvPr/>
        </p:nvSpPr>
        <p:spPr>
          <a:xfrm>
            <a:off x="3868524" y="2648567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1" name="Google Shape;4181;p95"/>
          <p:cNvSpPr/>
          <p:nvPr/>
        </p:nvSpPr>
        <p:spPr>
          <a:xfrm>
            <a:off x="4183907" y="2648567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2" name="Google Shape;4182;p95"/>
          <p:cNvSpPr/>
          <p:nvPr/>
        </p:nvSpPr>
        <p:spPr>
          <a:xfrm>
            <a:off x="4499290" y="2648567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3" name="Google Shape;4183;p95"/>
          <p:cNvSpPr/>
          <p:nvPr/>
        </p:nvSpPr>
        <p:spPr>
          <a:xfrm>
            <a:off x="4814690" y="2648567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4" name="Google Shape;4184;p95"/>
          <p:cNvCxnSpPr>
            <a:stCxn id="4181" idx="1"/>
            <a:endCxn id="4163" idx="0"/>
          </p:cNvCxnSpPr>
          <p:nvPr/>
        </p:nvCxnSpPr>
        <p:spPr>
          <a:xfrm flipH="1">
            <a:off x="3971507" y="2811167"/>
            <a:ext cx="212400" cy="16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5" name="Google Shape;4185;p95"/>
          <p:cNvCxnSpPr>
            <a:stCxn id="4182" idx="1"/>
            <a:endCxn id="4168" idx="0"/>
          </p:cNvCxnSpPr>
          <p:nvPr/>
        </p:nvCxnSpPr>
        <p:spPr>
          <a:xfrm>
            <a:off x="4499290" y="2811167"/>
            <a:ext cx="549900" cy="9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6" name="Google Shape;4186;p95"/>
          <p:cNvCxnSpPr>
            <a:stCxn id="4183" idx="1"/>
            <a:endCxn id="4172" idx="0"/>
          </p:cNvCxnSpPr>
          <p:nvPr/>
        </p:nvCxnSpPr>
        <p:spPr>
          <a:xfrm>
            <a:off x="4814690" y="2811167"/>
            <a:ext cx="15477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0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96"/>
          <p:cNvSpPr txBox="1"/>
          <p:nvPr/>
        </p:nvSpPr>
        <p:spPr>
          <a:xfrm>
            <a:off x="81750" y="42025"/>
            <a:ext cx="8980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Bulk Loading: d = 2, f = 3/4</a:t>
            </a:r>
            <a:r>
              <a:rPr b="1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          *  GREY indicates an INTERMEDIATE step, which is not a valid state</a:t>
            </a:r>
            <a:endParaRPr b="1" i="1" sz="1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2" name="Google Shape;4192;p96"/>
          <p:cNvSpPr/>
          <p:nvPr/>
        </p:nvSpPr>
        <p:spPr>
          <a:xfrm>
            <a:off x="175504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3" name="Google Shape;4193;p96"/>
          <p:cNvSpPr/>
          <p:nvPr/>
        </p:nvSpPr>
        <p:spPr>
          <a:xfrm>
            <a:off x="50379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4" name="Google Shape;4194;p96"/>
          <p:cNvSpPr/>
          <p:nvPr/>
        </p:nvSpPr>
        <p:spPr>
          <a:xfrm>
            <a:off x="83208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5" name="Google Shape;4195;p96"/>
          <p:cNvSpPr/>
          <p:nvPr/>
        </p:nvSpPr>
        <p:spPr>
          <a:xfrm>
            <a:off x="1160375" y="3806153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6" name="Google Shape;4196;p96"/>
          <p:cNvSpPr/>
          <p:nvPr/>
        </p:nvSpPr>
        <p:spPr>
          <a:xfrm>
            <a:off x="95473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7" name="Google Shape;4197;p96"/>
          <p:cNvSpPr/>
          <p:nvPr/>
        </p:nvSpPr>
        <p:spPr>
          <a:xfrm>
            <a:off x="128302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8" name="Google Shape;4198;p96"/>
          <p:cNvSpPr/>
          <p:nvPr/>
        </p:nvSpPr>
        <p:spPr>
          <a:xfrm>
            <a:off x="161131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" name="Google Shape;4199;p96"/>
          <p:cNvSpPr/>
          <p:nvPr/>
        </p:nvSpPr>
        <p:spPr>
          <a:xfrm>
            <a:off x="1939606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0" name="Google Shape;4200;p96"/>
          <p:cNvCxnSpPr/>
          <p:nvPr/>
        </p:nvCxnSpPr>
        <p:spPr>
          <a:xfrm flipH="1">
            <a:off x="847575" y="2957400"/>
            <a:ext cx="2385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1" name="Google Shape;4201;p96"/>
          <p:cNvCxnSpPr/>
          <p:nvPr/>
        </p:nvCxnSpPr>
        <p:spPr>
          <a:xfrm>
            <a:off x="1405475" y="2953250"/>
            <a:ext cx="207000" cy="15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2" name="Google Shape;4202;p96"/>
          <p:cNvSpPr/>
          <p:nvPr/>
        </p:nvSpPr>
        <p:spPr>
          <a:xfrm>
            <a:off x="238104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3" name="Google Shape;4203;p96"/>
          <p:cNvSpPr/>
          <p:nvPr/>
        </p:nvSpPr>
        <p:spPr>
          <a:xfrm>
            <a:off x="270933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4" name="Google Shape;4204;p96"/>
          <p:cNvSpPr/>
          <p:nvPr/>
        </p:nvSpPr>
        <p:spPr>
          <a:xfrm>
            <a:off x="303762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5" name="Google Shape;4205;p96"/>
          <p:cNvSpPr/>
          <p:nvPr/>
        </p:nvSpPr>
        <p:spPr>
          <a:xfrm>
            <a:off x="3365910" y="4476327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6" name="Google Shape;4206;p96"/>
          <p:cNvCxnSpPr/>
          <p:nvPr/>
        </p:nvCxnSpPr>
        <p:spPr>
          <a:xfrm>
            <a:off x="1708275" y="2944950"/>
            <a:ext cx="1319700" cy="15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7" name="Google Shape;4207;p96"/>
          <p:cNvSpPr/>
          <p:nvPr/>
        </p:nvSpPr>
        <p:spPr>
          <a:xfrm>
            <a:off x="380732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8" name="Google Shape;4208;p96"/>
          <p:cNvSpPr/>
          <p:nvPr/>
        </p:nvSpPr>
        <p:spPr>
          <a:xfrm>
            <a:off x="413561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Google Shape;4209;p96"/>
          <p:cNvSpPr/>
          <p:nvPr/>
        </p:nvSpPr>
        <p:spPr>
          <a:xfrm>
            <a:off x="446390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0" name="Google Shape;4210;p96"/>
          <p:cNvSpPr/>
          <p:nvPr/>
        </p:nvSpPr>
        <p:spPr>
          <a:xfrm>
            <a:off x="4792194" y="4476332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1" name="Google Shape;4211;p96"/>
          <p:cNvCxnSpPr/>
          <p:nvPr/>
        </p:nvCxnSpPr>
        <p:spPr>
          <a:xfrm>
            <a:off x="4180475" y="2903475"/>
            <a:ext cx="1029600" cy="8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2" name="Google Shape;4212;p96"/>
          <p:cNvSpPr/>
          <p:nvPr/>
        </p:nvSpPr>
        <p:spPr>
          <a:xfrm>
            <a:off x="455689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3" name="Google Shape;4213;p96"/>
          <p:cNvSpPr/>
          <p:nvPr/>
        </p:nvSpPr>
        <p:spPr>
          <a:xfrm>
            <a:off x="488518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4" name="Google Shape;4214;p96"/>
          <p:cNvSpPr/>
          <p:nvPr/>
        </p:nvSpPr>
        <p:spPr>
          <a:xfrm>
            <a:off x="521347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5" name="Google Shape;4215;p96"/>
          <p:cNvSpPr/>
          <p:nvPr/>
        </p:nvSpPr>
        <p:spPr>
          <a:xfrm>
            <a:off x="5541769" y="37698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6" name="Google Shape;4216;p96"/>
          <p:cNvCxnSpPr/>
          <p:nvPr/>
        </p:nvCxnSpPr>
        <p:spPr>
          <a:xfrm>
            <a:off x="3856925" y="2903475"/>
            <a:ext cx="589800" cy="15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7" name="Google Shape;4217;p96"/>
          <p:cNvSpPr txBox="1"/>
          <p:nvPr/>
        </p:nvSpPr>
        <p:spPr>
          <a:xfrm>
            <a:off x="81750" y="365425"/>
            <a:ext cx="597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parent node into 2 nodes with d = 2 entries each</a:t>
            </a:r>
            <a:endParaRPr b="1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8" name="Google Shape;4218;p96"/>
          <p:cNvSpPr/>
          <p:nvPr/>
        </p:nvSpPr>
        <p:spPr>
          <a:xfrm>
            <a:off x="619834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9" name="Google Shape;4219;p96"/>
          <p:cNvSpPr/>
          <p:nvPr/>
        </p:nvSpPr>
        <p:spPr>
          <a:xfrm>
            <a:off x="652663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0" name="Google Shape;4220;p96"/>
          <p:cNvSpPr/>
          <p:nvPr/>
        </p:nvSpPr>
        <p:spPr>
          <a:xfrm>
            <a:off x="685492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1" name="Google Shape;4221;p96"/>
          <p:cNvSpPr/>
          <p:nvPr/>
        </p:nvSpPr>
        <p:spPr>
          <a:xfrm>
            <a:off x="7183219" y="3766570"/>
            <a:ext cx="328200" cy="364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2" name="Google Shape;4222;p96"/>
          <p:cNvCxnSpPr/>
          <p:nvPr/>
        </p:nvCxnSpPr>
        <p:spPr>
          <a:xfrm>
            <a:off x="4491575" y="2899325"/>
            <a:ext cx="2344500" cy="8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3" name="Google Shape;4223;p96"/>
          <p:cNvSpPr/>
          <p:nvPr/>
        </p:nvSpPr>
        <p:spPr>
          <a:xfrm>
            <a:off x="1085452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4" name="Google Shape;4224;p96"/>
          <p:cNvSpPr/>
          <p:nvPr/>
        </p:nvSpPr>
        <p:spPr>
          <a:xfrm>
            <a:off x="1400835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5" name="Google Shape;4225;p96"/>
          <p:cNvSpPr/>
          <p:nvPr/>
        </p:nvSpPr>
        <p:spPr>
          <a:xfrm>
            <a:off x="1716218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6" name="Google Shape;4226;p96"/>
          <p:cNvSpPr/>
          <p:nvPr/>
        </p:nvSpPr>
        <p:spPr>
          <a:xfrm>
            <a:off x="2031601" y="26212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7" name="Google Shape;4227;p96"/>
          <p:cNvSpPr/>
          <p:nvPr/>
        </p:nvSpPr>
        <p:spPr>
          <a:xfrm>
            <a:off x="3858324" y="2571742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8" name="Google Shape;4228;p96"/>
          <p:cNvSpPr/>
          <p:nvPr/>
        </p:nvSpPr>
        <p:spPr>
          <a:xfrm>
            <a:off x="4173707" y="2571742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9" name="Google Shape;4229;p96"/>
          <p:cNvSpPr/>
          <p:nvPr/>
        </p:nvSpPr>
        <p:spPr>
          <a:xfrm>
            <a:off x="4489090" y="2571742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0" name="Google Shape;4230;p96"/>
          <p:cNvSpPr/>
          <p:nvPr/>
        </p:nvSpPr>
        <p:spPr>
          <a:xfrm>
            <a:off x="4804490" y="2571742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1" name="Google Shape;4231;p96"/>
          <p:cNvSpPr/>
          <p:nvPr/>
        </p:nvSpPr>
        <p:spPr>
          <a:xfrm>
            <a:off x="2438427" y="18868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2" name="Google Shape;4232;p96"/>
          <p:cNvSpPr/>
          <p:nvPr/>
        </p:nvSpPr>
        <p:spPr>
          <a:xfrm>
            <a:off x="2753810" y="18868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3" name="Google Shape;4233;p96"/>
          <p:cNvSpPr/>
          <p:nvPr/>
        </p:nvSpPr>
        <p:spPr>
          <a:xfrm>
            <a:off x="3069193" y="18868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4" name="Google Shape;4234;p96"/>
          <p:cNvSpPr/>
          <p:nvPr/>
        </p:nvSpPr>
        <p:spPr>
          <a:xfrm>
            <a:off x="3384576" y="1886888"/>
            <a:ext cx="315000" cy="32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5" name="Google Shape;4235;p96"/>
          <p:cNvCxnSpPr/>
          <p:nvPr/>
        </p:nvCxnSpPr>
        <p:spPr>
          <a:xfrm flipH="1">
            <a:off x="1720700" y="2217550"/>
            <a:ext cx="7161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6" name="Google Shape;4236;p96"/>
          <p:cNvCxnSpPr>
            <a:stCxn id="4228" idx="0"/>
          </p:cNvCxnSpPr>
          <p:nvPr/>
        </p:nvCxnSpPr>
        <p:spPr>
          <a:xfrm rot="10800000">
            <a:off x="2752007" y="2213542"/>
            <a:ext cx="15792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0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Worksheet #3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42" name="Google Shape;4242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The final height of the tree would be 2.</a:t>
            </a:r>
            <a:endParaRPr/>
          </a:p>
        </p:txBody>
      </p:sp>
      <p:pic>
        <p:nvPicPr>
          <p:cNvPr id="4243" name="Google Shape;424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925" y="1677075"/>
            <a:ext cx="6808149" cy="3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49" name="Google Shape;4249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</a:rPr>
              <a:t>Inner nodes contain up to </a:t>
            </a:r>
            <a:r>
              <a:rPr i="1" lang="en" sz="1600">
                <a:solidFill>
                  <a:srgbClr val="595959"/>
                </a:solidFill>
              </a:rPr>
              <a:t>2d</a:t>
            </a:r>
            <a:r>
              <a:rPr lang="en" sz="1600">
                <a:solidFill>
                  <a:srgbClr val="595959"/>
                </a:solidFill>
              </a:rPr>
              <a:t> values, and have a maximum fanout of </a:t>
            </a:r>
            <a:r>
              <a:rPr i="1" lang="en" sz="1600">
                <a:solidFill>
                  <a:srgbClr val="595959"/>
                </a:solidFill>
              </a:rPr>
              <a:t>2d+1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Maximum number of data entries a B+ tree with height h can hold: (2d * (2d+1)^h)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B+ tree insertion: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Find correct leaf node L and insert into L if there is space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if L is full:</a:t>
            </a:r>
            <a:endParaRPr sz="1600">
              <a:solidFill>
                <a:srgbClr val="595959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■"/>
            </a:pPr>
            <a:r>
              <a:rPr lang="en" sz="1600">
                <a:solidFill>
                  <a:srgbClr val="595959"/>
                </a:solidFill>
              </a:rPr>
              <a:t>split L into L1 and L2</a:t>
            </a:r>
            <a:endParaRPr sz="1600">
              <a:solidFill>
                <a:srgbClr val="595959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■"/>
            </a:pPr>
            <a:r>
              <a:rPr lang="en" sz="1600">
                <a:solidFill>
                  <a:srgbClr val="595959"/>
                </a:solidFill>
              </a:rPr>
              <a:t>if L is a leaf node, copy up middle key to inner node</a:t>
            </a:r>
            <a:endParaRPr sz="1600">
              <a:solidFill>
                <a:srgbClr val="595959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■"/>
            </a:pPr>
            <a:r>
              <a:rPr lang="en" sz="1600">
                <a:solidFill>
                  <a:srgbClr val="595959"/>
                </a:solidFill>
              </a:rPr>
              <a:t>if L is an inner node, push up middle key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B+ tree indices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Alternative 1: Record contents are stored in the index file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Alternative 2: By Reference, &lt;k, rid of matching data record&gt;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Alternative 3: By List of references, &lt;k, list of rids of matching data records&gt;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3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g24548181f9f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Attendance Link</a:t>
            </a:r>
            <a:endParaRPr/>
          </a:p>
        </p:txBody>
      </p:sp>
      <p:sp>
        <p:nvSpPr>
          <p:cNvPr id="4255" name="Google Shape;4255;g24548181f9f_0_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https://cs186berkeley.net/attendance</a:t>
            </a:r>
            <a:endParaRPr sz="1900"/>
          </a:p>
        </p:txBody>
      </p:sp>
      <p:pic>
        <p:nvPicPr>
          <p:cNvPr id="4256" name="Google Shape;4256;g24548181f9f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150" y="661250"/>
            <a:ext cx="3871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