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a0bd8b5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a0bd8b5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3a0bd8b5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3a0bd8b5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a0bd8b5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a0bd8b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b40e42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b40e42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c78a45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c78a45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c4c181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4c4c181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381ac03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381ac03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a0bd8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a0bd8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a0bd8b5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a0bd8b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a0bd8b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a0bd8b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a0bd8b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a0bd8b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a0bd8b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a0bd8b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a0bd8b5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a0bd8b5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a0bd8b5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a0bd8b5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s186berkeley.net/resources/static/notes/n07-Hashing.pdf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s186berkeley.net/attendance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 186 Exam Prep Section 5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Sorting/Hashing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External Hashing</a:t>
            </a:r>
            <a:endParaRPr sz="3000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25" y="1485750"/>
            <a:ext cx="45720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-167050" y="2008975"/>
            <a:ext cx="8874000" cy="17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Important: 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 use the sorting formula for hashing 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Each partition may not have the same number of pages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727650" y="122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- </a:t>
            </a:r>
            <a:r>
              <a:rPr lang="en"/>
              <a:t>Differs on Exams before Fall 2019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319800" y="1671150"/>
            <a:ext cx="4157400" cy="2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 the total number of partitioning passes required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- number of pages you need to read in for partitioning pass 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number of pages you need to write out of partitioning pass 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Factor of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reading and writing each page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 total number of pages we have after partitioning that we need to build our hash tables out of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 to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Note 7: Hashing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550" y="2489250"/>
            <a:ext cx="37338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coming!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n"/>
              <a:t>Attendance Link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https://cs186berkeley.net/attendance</a:t>
            </a:r>
            <a:endParaRPr sz="1900"/>
          </a:p>
        </p:txBody>
      </p:sp>
      <p:pic>
        <p:nvPicPr>
          <p:cNvPr id="229" name="Google Shape;22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1025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Sorting/Hashing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165" y="1152484"/>
            <a:ext cx="3647139" cy="385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11700" y="1754425"/>
            <a:ext cx="47085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We first sort small amounts of data into </a:t>
            </a:r>
            <a:r>
              <a:rPr b="1" lang="en" sz="2000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</a:rPr>
              <a:t>runs</a:t>
            </a:r>
            <a:r>
              <a:rPr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of sorted tuples</a:t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Given runs of sorted tuples, we can </a:t>
            </a:r>
            <a:r>
              <a:rPr b="1" lang="en" sz="2000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</a:rPr>
              <a:t>merge</a:t>
            </a:r>
            <a:r>
              <a:rPr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them into 1 larger run of sorted tuples</a:t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Same as in-memory mergesort</a:t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Stream in the two runs and stream out the new run</a:t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General External Merge Sort</a:t>
            </a:r>
            <a:endParaRPr sz="300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4171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/>
              <a:t>How many passes do we need?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 sort B pages at once, so we have ⌈N/B⌉ runs after Pass 1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 merge B-1 pages at once, so we have to do         ⌈log</a:t>
            </a:r>
            <a:r>
              <a:rPr baseline="-25000" lang="en" sz="2400"/>
              <a:t>B-1</a:t>
            </a:r>
            <a:r>
              <a:rPr lang="en" sz="2400"/>
              <a:t>(# runs )⌉ merge passes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 we have 1 + ⌈log</a:t>
            </a:r>
            <a:r>
              <a:rPr baseline="-25000" lang="en" sz="2400"/>
              <a:t>B-1</a:t>
            </a:r>
            <a:r>
              <a:rPr lang="en" sz="2400"/>
              <a:t>(⌈N/B⌉)⌉ passes over the data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425" y="2747213"/>
            <a:ext cx="5429209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/>
          <p:nvPr/>
        </p:nvSpPr>
        <p:spPr>
          <a:xfrm rot="-5400000">
            <a:off x="4454700" y="1730188"/>
            <a:ext cx="124500" cy="31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3273975" y="3418288"/>
            <a:ext cx="2636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passes: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First pass + each merging pass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30"/>
          <p:cNvSpPr/>
          <p:nvPr/>
        </p:nvSpPr>
        <p:spPr>
          <a:xfrm rot="-5400000">
            <a:off x="2105800" y="3154588"/>
            <a:ext cx="124500" cy="402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1268800" y="3418288"/>
            <a:ext cx="1798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Read and write each page per pass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30"/>
          <p:cNvSpPr/>
          <p:nvPr/>
        </p:nvSpPr>
        <p:spPr>
          <a:xfrm flipH="1" rot="-5400000">
            <a:off x="5414550" y="1996313"/>
            <a:ext cx="190200" cy="1163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4918950" y="1751763"/>
            <a:ext cx="11814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Initial number of sorted  runs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30"/>
          <p:cNvSpPr/>
          <p:nvPr/>
        </p:nvSpPr>
        <p:spPr>
          <a:xfrm flipH="1" rot="-5400000">
            <a:off x="4171050" y="2000788"/>
            <a:ext cx="190200" cy="1154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2942400" y="1751763"/>
            <a:ext cx="1901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 buffer pgs -&gt; merge B-1 runs at a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113125" y="2162750"/>
            <a:ext cx="7384800" cy="17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Two passes can sort B * (B-1) pages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Three passes can sort B * (B-1)</a:t>
            </a:r>
            <a:r>
              <a:rPr baseline="30000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pages 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 passes can sort B * (B-1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baseline="30000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P-1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pages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4258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can’t build an in-memory hash table if there’s too much data!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by splitting up data into smaller pieces!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a hash function </a:t>
            </a:r>
            <a:r>
              <a:rPr i="1" lang="en" sz="2400"/>
              <a:t>h</a:t>
            </a:r>
            <a:r>
              <a:rPr baseline="-25000" i="1" lang="en" sz="2400"/>
              <a:t>p</a:t>
            </a:r>
            <a:r>
              <a:rPr lang="en" sz="2400"/>
              <a:t> to partition the data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Stream partitions to disk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If we have B pages of buffer, we can split the data into B-1 partitions (1 buffer page reserved for streaming data in)</a:t>
            </a:r>
            <a:endParaRPr sz="2400"/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External Hashing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External Hashing</a:t>
            </a:r>
            <a:endParaRPr sz="3000"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1398050"/>
            <a:ext cx="58959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External Hashing</a:t>
            </a:r>
            <a:endParaRPr sz="3000"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4258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/>
              <a:t>If the partitions are small enough to fit in memory (at most B pages), we can load them in and make an in-memory hash table for each one, one at a time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Then we can apply duplicate removal, aggregation, etc. in memory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Every tuple in a partition has the same value when h</a:t>
            </a:r>
            <a:r>
              <a:rPr baseline="-25000" lang="en" sz="2400"/>
              <a:t>p</a:t>
            </a:r>
            <a:r>
              <a:rPr lang="en" sz="2400"/>
              <a:t> is applied!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In-memory hash table must use a </a:t>
            </a:r>
            <a:r>
              <a:rPr i="1" lang="en" sz="2400"/>
              <a:t>different</a:t>
            </a:r>
            <a:r>
              <a:rPr lang="en" sz="2400"/>
              <a:t> hash function (we call it h</a:t>
            </a:r>
            <a:r>
              <a:rPr baseline="-25000" lang="en" sz="2400"/>
              <a:t>r</a:t>
            </a:r>
            <a:r>
              <a:rPr lang="en" sz="2400"/>
              <a:t>) that is independent of h</a:t>
            </a:r>
            <a:r>
              <a:rPr baseline="-25000" lang="en" sz="2400"/>
              <a:t>p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