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IBM Plex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IBMPlexMono-bold.fntdata"/><Relationship Id="rId12" Type="http://schemas.openxmlformats.org/officeDocument/2006/relationships/font" Target="fonts/IBMPlex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IBMPlexMono-boldItalic.fntdata"/><Relationship Id="rId14" Type="http://schemas.openxmlformats.org/officeDocument/2006/relationships/font" Target="fonts/IBMPlex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312723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312723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31272359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3127235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6125" y="635588"/>
            <a:ext cx="21903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Involves casting?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4675" y="1480313"/>
            <a:ext cx="2412900" cy="7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 x = (B) y;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B in a superclass-subclass relationship with y’s static type? (No siblings)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561475" y="1424963"/>
            <a:ext cx="22464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 x = y;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the static type of y A, or a subclass of A?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635975" y="2780225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B A, or a subclass of A?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15275" y="4004463"/>
            <a:ext cx="22464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the dynamic type of y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B, or a subclass of B?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06025" y="3332988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160325" y="2784050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Compiler error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83000" y="2754350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OK!</a:t>
            </a:r>
            <a:endParaRPr b="1" sz="1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" name="Google Shape;62;p13"/>
          <p:cNvCxnSpPr>
            <a:stCxn id="58" idx="2"/>
            <a:endCxn id="61" idx="2"/>
          </p:cNvCxnSpPr>
          <p:nvPr/>
        </p:nvCxnSpPr>
        <p:spPr>
          <a:xfrm rot="-5400000">
            <a:off x="4436925" y="1182213"/>
            <a:ext cx="1250100" cy="5247000"/>
          </a:xfrm>
          <a:prstGeom prst="curvedConnector3">
            <a:avLst>
              <a:gd fmla="val -19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2"/>
            <a:endCxn id="55" idx="0"/>
          </p:cNvCxnSpPr>
          <p:nvPr/>
        </p:nvCxnSpPr>
        <p:spPr>
          <a:xfrm rot="5400000">
            <a:off x="3751975" y="391088"/>
            <a:ext cx="418500" cy="1760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2"/>
            <a:endCxn id="56" idx="0"/>
          </p:cNvCxnSpPr>
          <p:nvPr/>
        </p:nvCxnSpPr>
        <p:spPr>
          <a:xfrm flipH="1" rot="-5400000">
            <a:off x="5581525" y="321638"/>
            <a:ext cx="363000" cy="1843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5" idx="2"/>
            <a:endCxn id="57" idx="0"/>
          </p:cNvCxnSpPr>
          <p:nvPr/>
        </p:nvCxnSpPr>
        <p:spPr>
          <a:xfrm rot="5400000">
            <a:off x="2506325" y="2205413"/>
            <a:ext cx="507000" cy="642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5" idx="2"/>
            <a:endCxn id="60" idx="0"/>
          </p:cNvCxnSpPr>
          <p:nvPr/>
        </p:nvCxnSpPr>
        <p:spPr>
          <a:xfrm flipH="1" rot="-5400000">
            <a:off x="3766475" y="1587863"/>
            <a:ext cx="510900" cy="1881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7" idx="2"/>
            <a:endCxn id="58" idx="0"/>
          </p:cNvCxnSpPr>
          <p:nvPr/>
        </p:nvCxnSpPr>
        <p:spPr>
          <a:xfrm flipH="1" rot="-5400000">
            <a:off x="2039775" y="3605225"/>
            <a:ext cx="79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6" idx="2"/>
            <a:endCxn id="60" idx="0"/>
          </p:cNvCxnSpPr>
          <p:nvPr/>
        </p:nvCxnSpPr>
        <p:spPr>
          <a:xfrm rot="5400000">
            <a:off x="5447925" y="1547213"/>
            <a:ext cx="751500" cy="17220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6" idx="2"/>
            <a:endCxn id="61" idx="0"/>
          </p:cNvCxnSpPr>
          <p:nvPr/>
        </p:nvCxnSpPr>
        <p:spPr>
          <a:xfrm flipH="1" rot="-5400000">
            <a:off x="6824175" y="1892963"/>
            <a:ext cx="721800" cy="10008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2881950" y="103041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989063" y="23573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796625" y="34361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744550" y="43769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030463" y="22240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849275" y="9925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212238" y="23955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665025" y="23128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251325" y="37135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94775" y="204500"/>
            <a:ext cx="269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Variable assignment rules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" name="Google Shape;80;p13"/>
          <p:cNvCxnSpPr>
            <a:stCxn id="57" idx="3"/>
            <a:endCxn id="60" idx="1"/>
          </p:cNvCxnSpPr>
          <p:nvPr/>
        </p:nvCxnSpPr>
        <p:spPr>
          <a:xfrm>
            <a:off x="3240975" y="2993375"/>
            <a:ext cx="919500" cy="39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3163650" y="29971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197875" y="3529325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" name="Google Shape;83;p13"/>
          <p:cNvCxnSpPr>
            <a:stCxn id="58" idx="3"/>
            <a:endCxn id="82" idx="1"/>
          </p:cNvCxnSpPr>
          <p:nvPr/>
        </p:nvCxnSpPr>
        <p:spPr>
          <a:xfrm flipH="1" rot="10800000">
            <a:off x="3561675" y="3742413"/>
            <a:ext cx="636300" cy="475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/>
          <p:nvPr/>
        </p:nvSpPr>
        <p:spPr>
          <a:xfrm>
            <a:off x="1919050" y="1529925"/>
            <a:ext cx="194700" cy="176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435350" y="4128325"/>
            <a:ext cx="194700" cy="1764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4775" y="2789238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94775" y="3389988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flipH="1" rot="10800000">
            <a:off x="132375" y="3269625"/>
            <a:ext cx="89043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690300" y="218200"/>
            <a:ext cx="17634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Involves casting?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29900" y="102575"/>
            <a:ext cx="189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Method call rules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220925" y="741375"/>
            <a:ext cx="2190300" cy="9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((A) x).foo(y);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x.foo((A) 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((A) x).foo((B) 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Are the casts valid at compile time (check the box with the star on the variable assignments slide)?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3925" y="787875"/>
            <a:ext cx="2134200" cy="9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x.foo(y);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Look in static type of x. Does it contain, or inherits a method called foo that takes in 1 argument of type y’s static type or y’s static type superclasses?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445100" y="2249625"/>
            <a:ext cx="1849500" cy="5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Lock in the found method. Was there any casting involved in this method call?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101750" y="3397125"/>
            <a:ext cx="2613300" cy="62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Are the casts valid at runtime (check the box with the heart on the variable assignments slide)?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317225" y="2827575"/>
            <a:ext cx="1763400" cy="8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Does the dynamic type of x contains a method that overrides the locked-in method?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4"/>
          <p:cNvCxnSpPr>
            <a:stCxn id="93" idx="1"/>
            <a:endCxn id="95" idx="0"/>
          </p:cNvCxnSpPr>
          <p:nvPr/>
        </p:nvCxnSpPr>
        <p:spPr>
          <a:xfrm flipH="1">
            <a:off x="2316000" y="396700"/>
            <a:ext cx="1374300" cy="34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3" idx="3"/>
            <a:endCxn id="96" idx="0"/>
          </p:cNvCxnSpPr>
          <p:nvPr/>
        </p:nvCxnSpPr>
        <p:spPr>
          <a:xfrm>
            <a:off x="5453700" y="396700"/>
            <a:ext cx="1347300" cy="39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6" idx="2"/>
            <a:endCxn id="103" idx="3"/>
          </p:cNvCxnSpPr>
          <p:nvPr/>
        </p:nvCxnSpPr>
        <p:spPr>
          <a:xfrm rot="5400000">
            <a:off x="4862575" y="455325"/>
            <a:ext cx="664800" cy="321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96" idx="2"/>
            <a:endCxn id="97" idx="0"/>
          </p:cNvCxnSpPr>
          <p:nvPr/>
        </p:nvCxnSpPr>
        <p:spPr>
          <a:xfrm flipH="1" rot="-5400000">
            <a:off x="6825025" y="1704975"/>
            <a:ext cx="520800" cy="5688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endCxn id="96" idx="1"/>
          </p:cNvCxnSpPr>
          <p:nvPr/>
        </p:nvCxnSpPr>
        <p:spPr>
          <a:xfrm>
            <a:off x="3411325" y="1235025"/>
            <a:ext cx="2322600" cy="2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/>
          <p:nvPr/>
        </p:nvSpPr>
        <p:spPr>
          <a:xfrm>
            <a:off x="2116725" y="219810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Compiler error</a:t>
            </a:r>
            <a:endParaRPr b="1"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064975" y="455295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4"/>
          <p:cNvCxnSpPr>
            <a:stCxn id="95" idx="2"/>
            <a:endCxn id="103" idx="0"/>
          </p:cNvCxnSpPr>
          <p:nvPr/>
        </p:nvCxnSpPr>
        <p:spPr>
          <a:xfrm flipH="1" rot="-5400000">
            <a:off x="2349825" y="1695225"/>
            <a:ext cx="469200" cy="536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/>
          <p:nvPr/>
        </p:nvSpPr>
        <p:spPr>
          <a:xfrm>
            <a:off x="3958225" y="3514575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Is the locked-in method static?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16388" y="455295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Run the locked-in method</a:t>
            </a:r>
            <a:endParaRPr b="1"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90575" y="4593875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Run the new overriding method</a:t>
            </a:r>
            <a:endParaRPr b="1"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4"/>
          <p:cNvCxnSpPr>
            <a:stCxn id="97" idx="2"/>
            <a:endCxn id="98" idx="0"/>
          </p:cNvCxnSpPr>
          <p:nvPr/>
        </p:nvCxnSpPr>
        <p:spPr>
          <a:xfrm flipH="1" rot="-5400000">
            <a:off x="7069550" y="3058125"/>
            <a:ext cx="639300" cy="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stCxn id="97" idx="2"/>
            <a:endCxn id="108" idx="0"/>
          </p:cNvCxnSpPr>
          <p:nvPr/>
        </p:nvCxnSpPr>
        <p:spPr>
          <a:xfrm rot="5400000">
            <a:off x="5653550" y="1798425"/>
            <a:ext cx="756900" cy="26757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08" idx="2"/>
            <a:endCxn id="109" idx="0"/>
          </p:cNvCxnSpPr>
          <p:nvPr/>
        </p:nvCxnSpPr>
        <p:spPr>
          <a:xfrm rot="5400000">
            <a:off x="4349875" y="4208475"/>
            <a:ext cx="647100" cy="41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98" idx="2"/>
            <a:endCxn id="106" idx="0"/>
          </p:cNvCxnSpPr>
          <p:nvPr/>
        </p:nvCxnSpPr>
        <p:spPr>
          <a:xfrm rot="5400000">
            <a:off x="6839750" y="3984375"/>
            <a:ext cx="529800" cy="607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98" idx="1"/>
            <a:endCxn id="108" idx="3"/>
          </p:cNvCxnSpPr>
          <p:nvPr/>
        </p:nvCxnSpPr>
        <p:spPr>
          <a:xfrm flipH="1">
            <a:off x="5430350" y="3710175"/>
            <a:ext cx="6714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108" idx="1"/>
            <a:endCxn id="99" idx="3"/>
          </p:cNvCxnSpPr>
          <p:nvPr/>
        </p:nvCxnSpPr>
        <p:spPr>
          <a:xfrm rot="10800000">
            <a:off x="3080725" y="3274875"/>
            <a:ext cx="877500" cy="4353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>
            <a:stCxn id="99" idx="2"/>
            <a:endCxn id="109" idx="1"/>
          </p:cNvCxnSpPr>
          <p:nvPr/>
        </p:nvCxnSpPr>
        <p:spPr>
          <a:xfrm flipH="1" rot="-5400000">
            <a:off x="2544675" y="3376725"/>
            <a:ext cx="1026000" cy="1717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2511900" y="1487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477425" y="818878"/>
            <a:ext cx="21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yes, and continue as if those casts are the static types of the variables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959000" y="17437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7408550" y="29312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453700" y="29154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316650" y="36501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4"/>
          <p:cNvCxnSpPr>
            <a:stCxn id="99" idx="2"/>
            <a:endCxn id="110" idx="0"/>
          </p:cNvCxnSpPr>
          <p:nvPr/>
        </p:nvCxnSpPr>
        <p:spPr>
          <a:xfrm rot="5400000">
            <a:off x="1277025" y="3672075"/>
            <a:ext cx="871500" cy="972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4"/>
          <p:cNvSpPr txBox="1"/>
          <p:nvPr/>
        </p:nvSpPr>
        <p:spPr>
          <a:xfrm>
            <a:off x="802850" y="39888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846350" y="2115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3302175" y="30584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202950" y="21207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6920450" y="41187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135025" y="404600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1568875" y="17437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206100" y="2274200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206100" y="2874950"/>
            <a:ext cx="89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4527738" y="40050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