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y="5143500" cx="9144000"/>
  <p:notesSz cx="6858000" cy="9144000"/>
  <p:embeddedFontLst>
    <p:embeddedFont>
      <p:font typeface="IBM Plex Mono Medium"/>
      <p:regular r:id="rId100"/>
      <p:bold r:id="rId101"/>
      <p:italic r:id="rId102"/>
      <p:boldItalic r:id="rId103"/>
    </p:embeddedFont>
    <p:embeddedFont>
      <p:font typeface="Lato"/>
      <p:regular r:id="rId104"/>
      <p:bold r:id="rId105"/>
      <p:italic r:id="rId106"/>
      <p:boldItalic r:id="rId107"/>
    </p:embeddedFont>
    <p:embeddedFont>
      <p:font typeface="IBM Plex Mono"/>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Lato-boldItalic.fntdata"/><Relationship Id="rId106" Type="http://schemas.openxmlformats.org/officeDocument/2006/relationships/font" Target="fonts/Lato-italic.fntdata"/><Relationship Id="rId105" Type="http://schemas.openxmlformats.org/officeDocument/2006/relationships/font" Target="fonts/Lato-bold.fntdata"/><Relationship Id="rId104" Type="http://schemas.openxmlformats.org/officeDocument/2006/relationships/font" Target="fonts/Lato-regular.fntdata"/><Relationship Id="rId109" Type="http://schemas.openxmlformats.org/officeDocument/2006/relationships/font" Target="fonts/IBMPlexMono-bold.fntdata"/><Relationship Id="rId108" Type="http://schemas.openxmlformats.org/officeDocument/2006/relationships/font" Target="fonts/IBMPlexMono-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IBMPlexMonoMedium-boldItalic.fntdata"/><Relationship Id="rId102" Type="http://schemas.openxmlformats.org/officeDocument/2006/relationships/font" Target="fonts/IBMPlexMonoMedium-italic.fntdata"/><Relationship Id="rId101" Type="http://schemas.openxmlformats.org/officeDocument/2006/relationships/font" Target="fonts/IBMPlexMonoMedium-bold.fntdata"/><Relationship Id="rId100" Type="http://schemas.openxmlformats.org/officeDocument/2006/relationships/font" Target="fonts/IBMPlexMonoMedium-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IBMPlexMono-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1" Type="http://schemas.openxmlformats.org/officeDocument/2006/relationships/font" Target="fonts/IBMPlexMono-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8a561af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8a561a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09cb17b0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09cb17b0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67f95cd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67f95cd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4936887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4936887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12047cf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12047cf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a22c751a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a22c751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a2e720d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a2e720d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a2e720d8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a2e720d8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a2e720d8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fa2e720d8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09cb17b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09cb17b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a2e720d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a2e720d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a2e720d8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a2e720d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e67f95cdb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e67f95cdb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67f95cdb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67f95cdb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874c8573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874c8573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74c85731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74c85731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874c8573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874c8573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874c85731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874c85731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875ca0a1c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875ca0a1c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874c85731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874c85731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951682c0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951682c0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875ca0a1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875ca0a1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875ca0a1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875ca0a1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875ca0a1c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875ca0a1c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875ca0a1c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875ca0a1c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875ca0a1c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875ca0a1c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875ca0a1c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875ca0a1c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875ca0a1c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875ca0a1c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875ca0a1c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875ca0a1c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875ca0a1c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875ca0a1c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875ca0a1c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875ca0a1c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875ca0a1c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875ca0a1c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875ca0a1ca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875ca0a1c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875ca0a1c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875ca0a1c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875ca0a1c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875ca0a1c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875ca0a1ca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875ca0a1ca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875ca0a1ca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875ca0a1ca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875ca0a1c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875ca0a1c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875ca0a1ca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875ca0a1ca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874c8573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874c8573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874c8573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2874c8573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09cb17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09cb17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874c8573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874c8573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874c8573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874c8573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874c85731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874c85731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874c85731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874c85731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874c85731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874c85731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874c8573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874c8573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e67f95cdb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e67f95cdb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fa22c751a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fa22c751a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875ca0a1ca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2875ca0a1ca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875ca0a1ca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2875ca0a1ca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12047cf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12047cf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875ca0a1c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875ca0a1c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875ca0a1ca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2875ca0a1ca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2875ca0a1ca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2875ca0a1ca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875ca0a1ca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875ca0a1ca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875ca0a1ca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875ca0a1ca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875ca0a1ca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875ca0a1ca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875ca0a1ca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2875ca0a1ca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2875ca0a1ca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2875ca0a1ca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2875ca0a1ca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2875ca0a1ca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2875ca0a1ca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2875ca0a1ca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09cb17b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09cb17b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2875ca0a1ca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2875ca0a1ca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2875ca0a1ca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2875ca0a1ca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2875ca0a1ca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2875ca0a1ca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875ca0a1ca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2875ca0a1ca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875ca0a1ca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875ca0a1ca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2875ca0a1ca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2875ca0a1ca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2875ca0a1ca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2875ca0a1ca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2875ca0a1ca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2875ca0a1ca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2875ca0a1ca_0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2875ca0a1ca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2875ca0a1ca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2875ca0a1ca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8a561a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8a561a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2875ca0a1ca_0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2875ca0a1ca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2875ca0a1ca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5" name="Google Shape;1675;g2875ca0a1ca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2875ca0a1ca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2875ca0a1ca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2875ca0a1ca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2875ca0a1ca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2875ca0a1ca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2875ca0a1ca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2875ca0a1ca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2875ca0a1ca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1fa2e720d8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1fa2e720d8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1fa2e720d8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1fa2e720d8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1fa2e720d8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1fa2e720d8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g1fa2e720d8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4" name="Google Shape;1804;g1fa2e720d8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09cb17b0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09cb17b0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1fa2e720d8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1fa2e720d8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1fa2e720d8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1fa2e720d8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1fa2e720d8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1fa2e720d8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2874c85731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2874c85731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1fa22c751a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1fa22c751a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Arrays</a:t>
            </a:r>
            <a:r>
              <a:rPr lang="en"/>
              <a:t>, Linked Lists </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Exam-Level </a:t>
            </a:r>
            <a:r>
              <a:rPr b="1" lang="en"/>
              <a:t>02</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Instance, Revisited</a:t>
            </a:r>
            <a:endParaRPr/>
          </a:p>
        </p:txBody>
      </p:sp>
      <p:sp>
        <p:nvSpPr>
          <p:cNvPr id="135" name="Google Shape;13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Static</a:t>
            </a:r>
            <a:r>
              <a:rPr lang="en"/>
              <a:t> variables and functions belong to the whole class. </a:t>
            </a:r>
            <a:endParaRPr/>
          </a:p>
          <a:p>
            <a:pPr indent="0" lvl="0" marL="0" rtl="0" algn="l">
              <a:spcBef>
                <a:spcPts val="0"/>
              </a:spcBef>
              <a:spcAft>
                <a:spcPts val="0"/>
              </a:spcAft>
              <a:buNone/>
            </a:pPr>
            <a:r>
              <a:rPr i="1" lang="en"/>
              <a:t>Example:</a:t>
            </a:r>
            <a:r>
              <a:rPr lang="en"/>
              <a:t> Every 61B Student shares the same professor, and if the professor were to change it would change for everyone.</a:t>
            </a:r>
            <a:endParaRPr/>
          </a:p>
          <a:p>
            <a:pPr indent="0" lvl="0" marL="0" rtl="0" algn="l">
              <a:spcBef>
                <a:spcPts val="1600"/>
              </a:spcBef>
              <a:spcAft>
                <a:spcPts val="0"/>
              </a:spcAft>
              <a:buNone/>
            </a:pPr>
            <a:r>
              <a:rPr b="1" lang="en">
                <a:solidFill>
                  <a:schemeClr val="accent2"/>
                </a:solidFill>
              </a:rPr>
              <a:t>Instance</a:t>
            </a:r>
            <a:r>
              <a:rPr lang="en"/>
              <a:t> variables and functions belong to each individual instance.</a:t>
            </a:r>
            <a:endParaRPr/>
          </a:p>
          <a:p>
            <a:pPr indent="0" lvl="0" marL="0" rtl="0" algn="l">
              <a:spcBef>
                <a:spcPts val="0"/>
              </a:spcBef>
              <a:spcAft>
                <a:spcPts val="0"/>
              </a:spcAft>
              <a:buNone/>
            </a:pPr>
            <a:r>
              <a:rPr i="1" lang="en"/>
              <a:t>Example:</a:t>
            </a:r>
            <a:r>
              <a:rPr lang="en"/>
              <a:t> Each 61B Student has their own ID number, and changing a student’s ID number doesn’t change anything for any other student.</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t</a:t>
            </a:r>
            <a:r>
              <a:rPr lang="en">
                <a:latin typeface="IBM Plex Mono"/>
                <a:ea typeface="IBM Plex Mono"/>
                <a:cs typeface="IBM Plex Mono"/>
                <a:sym typeface="IBM Plex Mono"/>
              </a:rPr>
              <a:t>his</a:t>
            </a:r>
            <a:r>
              <a:rPr lang="en"/>
              <a:t> vs. </a:t>
            </a:r>
            <a:r>
              <a:rPr lang="en">
                <a:latin typeface="IBM Plex Mono"/>
                <a:ea typeface="IBM Plex Mono"/>
                <a:cs typeface="IBM Plex Mono"/>
                <a:sym typeface="IBM Plex Mono"/>
              </a:rPr>
              <a:t>static</a:t>
            </a:r>
            <a:endParaRPr>
              <a:latin typeface="IBM Plex Mono"/>
              <a:ea typeface="IBM Plex Mono"/>
              <a:cs typeface="IBM Plex Mono"/>
              <a:sym typeface="IBM Plex Mono"/>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BM Plex Mono"/>
              <a:buChar char="●"/>
            </a:pPr>
            <a:r>
              <a:rPr lang="en">
                <a:latin typeface="IBM Plex Mono"/>
                <a:ea typeface="IBM Plex Mono"/>
                <a:cs typeface="IBM Plex Mono"/>
                <a:sym typeface="IBM Plex Mono"/>
              </a:rPr>
              <a:t>this</a:t>
            </a:r>
            <a:endParaRPr>
              <a:latin typeface="IBM Plex Mono"/>
              <a:ea typeface="IBM Plex Mono"/>
              <a:cs typeface="IBM Plex Mono"/>
              <a:sym typeface="IBM Plex Mono"/>
            </a:endParaRPr>
          </a:p>
          <a:p>
            <a:pPr indent="-317500" lvl="1" marL="914400" rtl="0" algn="l">
              <a:spcBef>
                <a:spcPts val="0"/>
              </a:spcBef>
              <a:spcAft>
                <a:spcPts val="0"/>
              </a:spcAft>
              <a:buSzPts val="1400"/>
              <a:buChar char="○"/>
            </a:pPr>
            <a:r>
              <a:rPr lang="en"/>
              <a:t>Non-static methods can only be called using an instance of that object, so during evaluation of that </a:t>
            </a:r>
            <a:r>
              <a:rPr lang="en"/>
              <a:t>function</a:t>
            </a:r>
            <a:r>
              <a:rPr lang="en"/>
              <a:t>, you will always have access to this instance of the object, referred to as </a:t>
            </a:r>
            <a:r>
              <a:rPr lang="en">
                <a:latin typeface="IBM Plex Mono"/>
                <a:ea typeface="IBM Plex Mono"/>
                <a:cs typeface="IBM Plex Mono"/>
                <a:sym typeface="IBM Plex Mono"/>
              </a:rPr>
              <a:t>this</a:t>
            </a:r>
            <a:endParaRPr>
              <a:latin typeface="IBM Plex Mono"/>
              <a:ea typeface="IBM Plex Mono"/>
              <a:cs typeface="IBM Plex Mono"/>
              <a:sym typeface="IBM Plex Mono"/>
            </a:endParaRPr>
          </a:p>
          <a:p>
            <a:pPr indent="-317500" lvl="0" marL="457200" rtl="0" algn="l">
              <a:spcBef>
                <a:spcPts val="1000"/>
              </a:spcBef>
              <a:spcAft>
                <a:spcPts val="0"/>
              </a:spcAft>
              <a:buSzPts val="1400"/>
              <a:buFont typeface="IBM Plex Mono"/>
              <a:buChar char="●"/>
            </a:pPr>
            <a:r>
              <a:rPr lang="en">
                <a:latin typeface="IBM Plex Mono"/>
                <a:ea typeface="IBM Plex Mono"/>
                <a:cs typeface="IBM Plex Mono"/>
                <a:sym typeface="IBM Plex Mono"/>
              </a:rPr>
              <a:t>s</a:t>
            </a:r>
            <a:r>
              <a:rPr lang="en">
                <a:latin typeface="IBM Plex Mono"/>
                <a:ea typeface="IBM Plex Mono"/>
                <a:cs typeface="IBM Plex Mono"/>
                <a:sym typeface="IBM Plex Mono"/>
              </a:rPr>
              <a:t>tatic</a:t>
            </a:r>
            <a:r>
              <a:rPr lang="en"/>
              <a:t> methods</a:t>
            </a:r>
            <a:endParaRPr/>
          </a:p>
          <a:p>
            <a:pPr indent="-317500" lvl="1" marL="914400" rtl="0" algn="l">
              <a:spcBef>
                <a:spcPts val="0"/>
              </a:spcBef>
              <a:spcAft>
                <a:spcPts val="0"/>
              </a:spcAft>
              <a:buSzPts val="1400"/>
              <a:buChar char="○"/>
            </a:pPr>
            <a:r>
              <a:rPr lang="en"/>
              <a:t>do not require an instance of that object in order to be called, so during evaluation of that function, you cannot rely on access to this instance of the object</a:t>
            </a:r>
            <a:endParaRPr/>
          </a:p>
          <a:p>
            <a:pPr indent="-317500" lvl="0" marL="457200" rtl="0" algn="l">
              <a:spcBef>
                <a:spcPts val="1000"/>
              </a:spcBef>
              <a:spcAft>
                <a:spcPts val="0"/>
              </a:spcAft>
              <a:buSzPts val="1400"/>
              <a:buChar char="●"/>
            </a:pPr>
            <a:r>
              <a:rPr lang="en">
                <a:latin typeface="IBM Plex Mono"/>
                <a:ea typeface="IBM Plex Mono"/>
                <a:cs typeface="IBM Plex Mono"/>
                <a:sym typeface="IBM Plex Mono"/>
              </a:rPr>
              <a:t>s</a:t>
            </a:r>
            <a:r>
              <a:rPr lang="en">
                <a:latin typeface="IBM Plex Mono"/>
                <a:ea typeface="IBM Plex Mono"/>
                <a:cs typeface="IBM Plex Mono"/>
                <a:sym typeface="IBM Plex Mono"/>
              </a:rPr>
              <a:t>tatic</a:t>
            </a:r>
            <a:r>
              <a:rPr lang="en"/>
              <a:t> variables</a:t>
            </a:r>
            <a:endParaRPr/>
          </a:p>
          <a:p>
            <a:pPr indent="-317500" lvl="1" marL="914400" rtl="0" algn="l">
              <a:spcBef>
                <a:spcPts val="0"/>
              </a:spcBef>
              <a:spcAft>
                <a:spcPts val="0"/>
              </a:spcAft>
              <a:buSzPts val="1400"/>
              <a:buChar char="○"/>
            </a:pPr>
            <a:r>
              <a:rPr lang="en"/>
              <a:t>shared by all instances of the class; each instance does not get its own copy but can access </a:t>
            </a:r>
            <a:endParaRPr/>
          </a:p>
          <a:p>
            <a:pPr indent="-317500" lvl="0" marL="457200" rtl="0" algn="l">
              <a:spcBef>
                <a:spcPts val="1000"/>
              </a:spcBef>
              <a:spcAft>
                <a:spcPts val="0"/>
              </a:spcAft>
              <a:buSzPts val="1400"/>
              <a:buChar char="●"/>
            </a:pPr>
            <a:r>
              <a:rPr lang="en" u="sng"/>
              <a:t>Check for understanding:</a:t>
            </a:r>
            <a:r>
              <a:rPr lang="en"/>
              <a:t> can you reference </a:t>
            </a:r>
            <a:r>
              <a:rPr lang="en">
                <a:latin typeface="IBM Plex Mono"/>
                <a:ea typeface="IBM Plex Mono"/>
                <a:cs typeface="IBM Plex Mono"/>
                <a:sym typeface="IBM Plex Mono"/>
              </a:rPr>
              <a:t>this</a:t>
            </a:r>
            <a:r>
              <a:rPr lang="en"/>
              <a:t> in static methods? Can you reference static variables in instance methods? Why or why not?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147" name="Google Shape;147;p24"/>
          <p:cNvSpPr txBox="1"/>
          <p:nvPr>
            <p:ph idx="1" type="body"/>
          </p:nvPr>
        </p:nvSpPr>
        <p:spPr>
          <a:xfrm>
            <a:off x="311700" y="1036700"/>
            <a:ext cx="8520600" cy="9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Arrays</a:t>
            </a:r>
            <a:r>
              <a:rPr lang="en"/>
              <a:t> are data structures that can only hold elements of the same (primitive or reference) type of value.</a:t>
            </a:r>
            <a:endParaRPr/>
          </a:p>
          <a:p>
            <a:pPr indent="0" lvl="0" marL="0" rtl="0" algn="l">
              <a:spcBef>
                <a:spcPts val="0"/>
              </a:spcBef>
              <a:spcAft>
                <a:spcPts val="0"/>
              </a:spcAft>
              <a:buNone/>
            </a:pPr>
            <a:r>
              <a:rPr lang="en"/>
              <a:t>	</a:t>
            </a:r>
            <a:r>
              <a:rPr lang="en" sz="1200">
                <a:latin typeface="IBM Plex Mono"/>
                <a:ea typeface="IBM Plex Mono"/>
                <a:cs typeface="IBM Plex Mono"/>
                <a:sym typeface="IBM Plex Mono"/>
              </a:rPr>
              <a:t>arr[i]</a:t>
            </a:r>
            <a:r>
              <a:rPr lang="en"/>
              <a:t> holds a value in the ith position of the array (zero-indexed). We can also have n-dimensional </a:t>
            </a:r>
            <a:endParaRPr/>
          </a:p>
          <a:p>
            <a:pPr indent="457200" lvl="0" marL="0" rtl="0" algn="l">
              <a:spcBef>
                <a:spcPts val="0"/>
              </a:spcBef>
              <a:spcAft>
                <a:spcPts val="0"/>
              </a:spcAft>
              <a:buNone/>
            </a:pPr>
            <a:r>
              <a:rPr lang="en"/>
              <a:t>a</a:t>
            </a:r>
            <a:r>
              <a:rPr lang="en"/>
              <a:t>rrays (ie. </a:t>
            </a:r>
            <a:r>
              <a:rPr lang="en">
                <a:latin typeface="IBM Plex Mono"/>
                <a:ea typeface="IBM Plex Mono"/>
                <a:cs typeface="IBM Plex Mono"/>
                <a:sym typeface="IBM Plex Mono"/>
              </a:rPr>
              <a:t>int[][] a = new int[3][2]; </a:t>
            </a:r>
            <a:r>
              <a:rPr lang="en"/>
              <a:t>you can index into these like </a:t>
            </a:r>
            <a:r>
              <a:rPr lang="en">
                <a:latin typeface="IBM Plex Mono"/>
                <a:ea typeface="IBM Plex Mono"/>
                <a:cs typeface="IBM Plex Mono"/>
                <a:sym typeface="IBM Plex Mono"/>
              </a:rPr>
              <a:t>a[2][1]</a:t>
            </a:r>
            <a:r>
              <a:rPr lang="en"/>
              <a:t>)</a:t>
            </a:r>
            <a:endParaRPr/>
          </a:p>
        </p:txBody>
      </p:sp>
      <p:sp>
        <p:nvSpPr>
          <p:cNvPr id="148" name="Google Shape;148;p24"/>
          <p:cNvSpPr txBox="1"/>
          <p:nvPr/>
        </p:nvSpPr>
        <p:spPr>
          <a:xfrm>
            <a:off x="2251425" y="3472125"/>
            <a:ext cx="302400" cy="294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BM Plex Mono"/>
                <a:ea typeface="IBM Plex Mono"/>
                <a:cs typeface="IBM Plex Mono"/>
                <a:sym typeface="IBM Plex Mono"/>
              </a:rPr>
              <a:t>4</a:t>
            </a:r>
            <a:endParaRPr sz="1200">
              <a:solidFill>
                <a:schemeClr val="dk1"/>
              </a:solidFill>
              <a:latin typeface="IBM Plex Mono"/>
              <a:ea typeface="IBM Plex Mono"/>
              <a:cs typeface="IBM Plex Mono"/>
              <a:sym typeface="IBM Plex Mono"/>
            </a:endParaRPr>
          </a:p>
        </p:txBody>
      </p:sp>
      <p:sp>
        <p:nvSpPr>
          <p:cNvPr id="149" name="Google Shape;149;p24"/>
          <p:cNvSpPr txBox="1"/>
          <p:nvPr/>
        </p:nvSpPr>
        <p:spPr>
          <a:xfrm>
            <a:off x="2553825" y="3472125"/>
            <a:ext cx="302400" cy="294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BM Plex Mono"/>
                <a:ea typeface="IBM Plex Mono"/>
                <a:cs typeface="IBM Plex Mono"/>
                <a:sym typeface="IBM Plex Mono"/>
              </a:rPr>
              <a:t>1</a:t>
            </a:r>
            <a:endParaRPr sz="1200">
              <a:solidFill>
                <a:schemeClr val="dk1"/>
              </a:solidFill>
              <a:latin typeface="IBM Plex Mono"/>
              <a:ea typeface="IBM Plex Mono"/>
              <a:cs typeface="IBM Plex Mono"/>
              <a:sym typeface="IBM Plex Mono"/>
            </a:endParaRPr>
          </a:p>
        </p:txBody>
      </p:sp>
      <p:sp>
        <p:nvSpPr>
          <p:cNvPr id="150" name="Google Shape;150;p24"/>
          <p:cNvSpPr txBox="1"/>
          <p:nvPr/>
        </p:nvSpPr>
        <p:spPr>
          <a:xfrm>
            <a:off x="2856225" y="3472125"/>
            <a:ext cx="302400" cy="294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BM Plex Mono"/>
                <a:ea typeface="IBM Plex Mono"/>
                <a:cs typeface="IBM Plex Mono"/>
                <a:sym typeface="IBM Plex Mono"/>
              </a:rPr>
              <a:t>8</a:t>
            </a:r>
            <a:endParaRPr sz="1200">
              <a:solidFill>
                <a:schemeClr val="dk1"/>
              </a:solidFill>
              <a:latin typeface="IBM Plex Mono"/>
              <a:ea typeface="IBM Plex Mono"/>
              <a:cs typeface="IBM Plex Mono"/>
              <a:sym typeface="IBM Plex Mono"/>
            </a:endParaRPr>
          </a:p>
        </p:txBody>
      </p:sp>
      <p:sp>
        <p:nvSpPr>
          <p:cNvPr id="151" name="Google Shape;151;p24"/>
          <p:cNvSpPr txBox="1"/>
          <p:nvPr/>
        </p:nvSpPr>
        <p:spPr>
          <a:xfrm>
            <a:off x="2251425" y="3766125"/>
            <a:ext cx="302400" cy="29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0</a:t>
            </a:r>
            <a:endParaRPr sz="1200">
              <a:solidFill>
                <a:schemeClr val="dk2"/>
              </a:solidFill>
              <a:latin typeface="IBM Plex Mono"/>
              <a:ea typeface="IBM Plex Mono"/>
              <a:cs typeface="IBM Plex Mono"/>
              <a:sym typeface="IBM Plex Mono"/>
            </a:endParaRPr>
          </a:p>
        </p:txBody>
      </p:sp>
      <p:sp>
        <p:nvSpPr>
          <p:cNvPr id="152" name="Google Shape;152;p24"/>
          <p:cNvSpPr txBox="1"/>
          <p:nvPr/>
        </p:nvSpPr>
        <p:spPr>
          <a:xfrm>
            <a:off x="2553825" y="3766125"/>
            <a:ext cx="302400" cy="29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1</a:t>
            </a:r>
            <a:endParaRPr sz="1200">
              <a:solidFill>
                <a:schemeClr val="dk2"/>
              </a:solidFill>
              <a:latin typeface="IBM Plex Mono"/>
              <a:ea typeface="IBM Plex Mono"/>
              <a:cs typeface="IBM Plex Mono"/>
              <a:sym typeface="IBM Plex Mono"/>
            </a:endParaRPr>
          </a:p>
        </p:txBody>
      </p:sp>
      <p:sp>
        <p:nvSpPr>
          <p:cNvPr id="153" name="Google Shape;153;p24"/>
          <p:cNvSpPr txBox="1"/>
          <p:nvPr/>
        </p:nvSpPr>
        <p:spPr>
          <a:xfrm>
            <a:off x="2856225" y="3766125"/>
            <a:ext cx="302400" cy="29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2</a:t>
            </a:r>
            <a:endParaRPr sz="1200">
              <a:solidFill>
                <a:schemeClr val="dk2"/>
              </a:solidFill>
              <a:latin typeface="IBM Plex Mono"/>
              <a:ea typeface="IBM Plex Mono"/>
              <a:cs typeface="IBM Plex Mono"/>
              <a:sym typeface="IBM Plex Mono"/>
            </a:endParaRPr>
          </a:p>
        </p:txBody>
      </p:sp>
      <p:sp>
        <p:nvSpPr>
          <p:cNvPr id="154" name="Google Shape;154;p24"/>
          <p:cNvSpPr txBox="1"/>
          <p:nvPr/>
        </p:nvSpPr>
        <p:spPr>
          <a:xfrm>
            <a:off x="5565049" y="3503697"/>
            <a:ext cx="2769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IBM Plex Mono"/>
              <a:ea typeface="IBM Plex Mono"/>
              <a:cs typeface="IBM Plex Mono"/>
              <a:sym typeface="IBM Plex Mono"/>
            </a:endParaRPr>
          </a:p>
        </p:txBody>
      </p:sp>
      <p:sp>
        <p:nvSpPr>
          <p:cNvPr id="155" name="Google Shape;155;p24"/>
          <p:cNvSpPr txBox="1"/>
          <p:nvPr/>
        </p:nvSpPr>
        <p:spPr>
          <a:xfrm>
            <a:off x="5841913" y="3503697"/>
            <a:ext cx="2769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IBM Plex Mono"/>
              <a:ea typeface="IBM Plex Mono"/>
              <a:cs typeface="IBM Plex Mono"/>
              <a:sym typeface="IBM Plex Mono"/>
            </a:endParaRPr>
          </a:p>
        </p:txBody>
      </p:sp>
      <p:sp>
        <p:nvSpPr>
          <p:cNvPr id="156" name="Google Shape;156;p24"/>
          <p:cNvSpPr txBox="1"/>
          <p:nvPr/>
        </p:nvSpPr>
        <p:spPr>
          <a:xfrm>
            <a:off x="6118776" y="3503697"/>
            <a:ext cx="2769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IBM Plex Mono"/>
              <a:ea typeface="IBM Plex Mono"/>
              <a:cs typeface="IBM Plex Mono"/>
              <a:sym typeface="IBM Plex Mono"/>
            </a:endParaRPr>
          </a:p>
        </p:txBody>
      </p:sp>
      <p:sp>
        <p:nvSpPr>
          <p:cNvPr id="157" name="Google Shape;157;p24"/>
          <p:cNvSpPr txBox="1"/>
          <p:nvPr/>
        </p:nvSpPr>
        <p:spPr>
          <a:xfrm>
            <a:off x="5565049" y="3781794"/>
            <a:ext cx="2769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0</a:t>
            </a:r>
            <a:endParaRPr sz="1200">
              <a:solidFill>
                <a:schemeClr val="dk2"/>
              </a:solidFill>
              <a:latin typeface="IBM Plex Mono"/>
              <a:ea typeface="IBM Plex Mono"/>
              <a:cs typeface="IBM Plex Mono"/>
              <a:sym typeface="IBM Plex Mono"/>
            </a:endParaRPr>
          </a:p>
        </p:txBody>
      </p:sp>
      <p:sp>
        <p:nvSpPr>
          <p:cNvPr id="158" name="Google Shape;158;p24"/>
          <p:cNvSpPr txBox="1"/>
          <p:nvPr/>
        </p:nvSpPr>
        <p:spPr>
          <a:xfrm>
            <a:off x="5841913" y="3781794"/>
            <a:ext cx="2769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1</a:t>
            </a:r>
            <a:endParaRPr sz="1200">
              <a:solidFill>
                <a:schemeClr val="dk2"/>
              </a:solidFill>
              <a:latin typeface="IBM Plex Mono"/>
              <a:ea typeface="IBM Plex Mono"/>
              <a:cs typeface="IBM Plex Mono"/>
              <a:sym typeface="IBM Plex Mono"/>
            </a:endParaRPr>
          </a:p>
        </p:txBody>
      </p:sp>
      <p:sp>
        <p:nvSpPr>
          <p:cNvPr id="159" name="Google Shape;159;p24"/>
          <p:cNvSpPr txBox="1"/>
          <p:nvPr/>
        </p:nvSpPr>
        <p:spPr>
          <a:xfrm>
            <a:off x="6118776" y="3781794"/>
            <a:ext cx="2769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2</a:t>
            </a:r>
            <a:endParaRPr sz="1200">
              <a:solidFill>
                <a:schemeClr val="dk2"/>
              </a:solidFill>
              <a:latin typeface="IBM Plex Mono"/>
              <a:ea typeface="IBM Plex Mono"/>
              <a:cs typeface="IBM Plex Mono"/>
              <a:sym typeface="IBM Plex Mono"/>
            </a:endParaRPr>
          </a:p>
        </p:txBody>
      </p:sp>
      <p:cxnSp>
        <p:nvCxnSpPr>
          <p:cNvPr id="160" name="Google Shape;160;p24"/>
          <p:cNvCxnSpPr>
            <a:endCxn id="161" idx="2"/>
          </p:cNvCxnSpPr>
          <p:nvPr/>
        </p:nvCxnSpPr>
        <p:spPr>
          <a:xfrm rot="10800000">
            <a:off x="4586752" y="2999671"/>
            <a:ext cx="1116600" cy="6297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4"/>
          <p:cNvCxnSpPr/>
          <p:nvPr/>
        </p:nvCxnSpPr>
        <p:spPr>
          <a:xfrm rot="10800000">
            <a:off x="5971337" y="2978954"/>
            <a:ext cx="11100" cy="6594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4"/>
          <p:cNvCxnSpPr>
            <a:endCxn id="164" idx="2"/>
          </p:cNvCxnSpPr>
          <p:nvPr/>
        </p:nvCxnSpPr>
        <p:spPr>
          <a:xfrm flipH="1" rot="10800000">
            <a:off x="6261904" y="3005053"/>
            <a:ext cx="1026600" cy="633300"/>
          </a:xfrm>
          <a:prstGeom prst="straightConnector1">
            <a:avLst/>
          </a:prstGeom>
          <a:noFill/>
          <a:ln cap="flat" cmpd="sng" w="9525">
            <a:solidFill>
              <a:schemeClr val="dk2"/>
            </a:solidFill>
            <a:prstDash val="solid"/>
            <a:round/>
            <a:headEnd len="med" w="med" type="none"/>
            <a:tailEnd len="med" w="med" type="triangle"/>
          </a:ln>
        </p:spPr>
      </p:cxnSp>
      <p:grpSp>
        <p:nvGrpSpPr>
          <p:cNvPr id="165" name="Google Shape;165;p24"/>
          <p:cNvGrpSpPr/>
          <p:nvPr/>
        </p:nvGrpSpPr>
        <p:grpSpPr>
          <a:xfrm>
            <a:off x="4207862" y="2086361"/>
            <a:ext cx="1034882" cy="918692"/>
            <a:chOff x="5443950" y="3712675"/>
            <a:chExt cx="1387800" cy="1281300"/>
          </a:xfrm>
        </p:grpSpPr>
        <p:sp>
          <p:nvSpPr>
            <p:cNvPr id="166" name="Google Shape;166;p24"/>
            <p:cNvSpPr/>
            <p:nvPr/>
          </p:nvSpPr>
          <p:spPr>
            <a:xfrm>
              <a:off x="5443950" y="3712675"/>
              <a:ext cx="1387800" cy="1281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nvSpPr>
          <p:spPr>
            <a:xfrm>
              <a:off x="5443950" y="3712675"/>
              <a:ext cx="833700" cy="5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Mono Medium"/>
                  <a:ea typeface="IBM Plex Mono Medium"/>
                  <a:cs typeface="IBM Plex Mono Medium"/>
                  <a:sym typeface="IBM Plex Mono Medium"/>
                </a:rPr>
                <a:t>Cat</a:t>
              </a:r>
              <a:endParaRPr sz="1200">
                <a:latin typeface="IBM Plex Mono Medium"/>
                <a:ea typeface="IBM Plex Mono Medium"/>
                <a:cs typeface="IBM Plex Mono Medium"/>
                <a:sym typeface="IBM Plex Mono Medium"/>
              </a:endParaRPr>
            </a:p>
          </p:txBody>
        </p:sp>
        <p:sp>
          <p:nvSpPr>
            <p:cNvPr id="168" name="Google Shape;168;p24"/>
            <p:cNvSpPr/>
            <p:nvPr/>
          </p:nvSpPr>
          <p:spPr>
            <a:xfrm>
              <a:off x="6368900" y="4028293"/>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IBM Plex Mono"/>
                  <a:ea typeface="IBM Plex Mono"/>
                  <a:cs typeface="IBM Plex Mono"/>
                  <a:sym typeface="IBM Plex Mono"/>
                </a:rPr>
                <a:t>2</a:t>
              </a:r>
              <a:endParaRPr sz="1200">
                <a:latin typeface="IBM Plex Mono"/>
                <a:ea typeface="IBM Plex Mono"/>
                <a:cs typeface="IBM Plex Mono"/>
                <a:sym typeface="IBM Plex Mono"/>
              </a:endParaRPr>
            </a:p>
          </p:txBody>
        </p:sp>
        <p:sp>
          <p:nvSpPr>
            <p:cNvPr id="169" name="Google Shape;169;p24"/>
            <p:cNvSpPr txBox="1"/>
            <p:nvPr/>
          </p:nvSpPr>
          <p:spPr>
            <a:xfrm>
              <a:off x="5535200" y="4006393"/>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id</a:t>
              </a:r>
              <a:endParaRPr sz="1200">
                <a:latin typeface="IBM Plex Mono"/>
                <a:ea typeface="IBM Plex Mono"/>
                <a:cs typeface="IBM Plex Mono"/>
                <a:sym typeface="IBM Plex Mono"/>
              </a:endParaRPr>
            </a:p>
          </p:txBody>
        </p:sp>
        <p:sp>
          <p:nvSpPr>
            <p:cNvPr id="170" name="Google Shape;170;p24"/>
            <p:cNvSpPr/>
            <p:nvPr/>
          </p:nvSpPr>
          <p:spPr>
            <a:xfrm>
              <a:off x="6368900" y="4493268"/>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5</a:t>
              </a:r>
              <a:endParaRPr sz="1200">
                <a:latin typeface="IBM Plex Mono"/>
                <a:ea typeface="IBM Plex Mono"/>
                <a:cs typeface="IBM Plex Mono"/>
                <a:sym typeface="IBM Plex Mono"/>
              </a:endParaRPr>
            </a:p>
          </p:txBody>
        </p:sp>
        <p:sp>
          <p:nvSpPr>
            <p:cNvPr id="161" name="Google Shape;161;p24"/>
            <p:cNvSpPr txBox="1"/>
            <p:nvPr/>
          </p:nvSpPr>
          <p:spPr>
            <a:xfrm>
              <a:off x="5535200" y="4471368"/>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age</a:t>
              </a:r>
              <a:endParaRPr sz="1200">
                <a:latin typeface="IBM Plex Mono"/>
                <a:ea typeface="IBM Plex Mono"/>
                <a:cs typeface="IBM Plex Mono"/>
                <a:sym typeface="IBM Plex Mono"/>
              </a:endParaRPr>
            </a:p>
          </p:txBody>
        </p:sp>
      </p:grpSp>
      <p:grpSp>
        <p:nvGrpSpPr>
          <p:cNvPr id="171" name="Google Shape;171;p24"/>
          <p:cNvGrpSpPr/>
          <p:nvPr/>
        </p:nvGrpSpPr>
        <p:grpSpPr>
          <a:xfrm>
            <a:off x="5489462" y="2086361"/>
            <a:ext cx="1034882" cy="918692"/>
            <a:chOff x="5443950" y="3712675"/>
            <a:chExt cx="1387800" cy="1281300"/>
          </a:xfrm>
        </p:grpSpPr>
        <p:sp>
          <p:nvSpPr>
            <p:cNvPr id="172" name="Google Shape;172;p24"/>
            <p:cNvSpPr/>
            <p:nvPr/>
          </p:nvSpPr>
          <p:spPr>
            <a:xfrm>
              <a:off x="5443950" y="3712675"/>
              <a:ext cx="1387800" cy="1281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nvSpPr>
          <p:spPr>
            <a:xfrm>
              <a:off x="5443950" y="3712675"/>
              <a:ext cx="833700" cy="5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Mono Medium"/>
                  <a:ea typeface="IBM Plex Mono Medium"/>
                  <a:cs typeface="IBM Plex Mono Medium"/>
                  <a:sym typeface="IBM Plex Mono Medium"/>
                </a:rPr>
                <a:t>Cat</a:t>
              </a:r>
              <a:endParaRPr sz="1200">
                <a:latin typeface="IBM Plex Mono Medium"/>
                <a:ea typeface="IBM Plex Mono Medium"/>
                <a:cs typeface="IBM Plex Mono Medium"/>
                <a:sym typeface="IBM Plex Mono Medium"/>
              </a:endParaRPr>
            </a:p>
          </p:txBody>
        </p:sp>
        <p:sp>
          <p:nvSpPr>
            <p:cNvPr id="174" name="Google Shape;174;p24"/>
            <p:cNvSpPr/>
            <p:nvPr/>
          </p:nvSpPr>
          <p:spPr>
            <a:xfrm>
              <a:off x="6368900" y="4028293"/>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IBM Plex Mono"/>
                  <a:ea typeface="IBM Plex Mono"/>
                  <a:cs typeface="IBM Plex Mono"/>
                  <a:sym typeface="IBM Plex Mono"/>
                </a:rPr>
                <a:t>4</a:t>
              </a:r>
              <a:endParaRPr sz="1200">
                <a:latin typeface="IBM Plex Mono"/>
                <a:ea typeface="IBM Plex Mono"/>
                <a:cs typeface="IBM Plex Mono"/>
                <a:sym typeface="IBM Plex Mono"/>
              </a:endParaRPr>
            </a:p>
          </p:txBody>
        </p:sp>
        <p:sp>
          <p:nvSpPr>
            <p:cNvPr id="175" name="Google Shape;175;p24"/>
            <p:cNvSpPr txBox="1"/>
            <p:nvPr/>
          </p:nvSpPr>
          <p:spPr>
            <a:xfrm>
              <a:off x="5535200" y="4006393"/>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id</a:t>
              </a:r>
              <a:endParaRPr sz="1200">
                <a:latin typeface="IBM Plex Mono"/>
                <a:ea typeface="IBM Plex Mono"/>
                <a:cs typeface="IBM Plex Mono"/>
                <a:sym typeface="IBM Plex Mono"/>
              </a:endParaRPr>
            </a:p>
          </p:txBody>
        </p:sp>
        <p:sp>
          <p:nvSpPr>
            <p:cNvPr id="176" name="Google Shape;176;p24"/>
            <p:cNvSpPr/>
            <p:nvPr/>
          </p:nvSpPr>
          <p:spPr>
            <a:xfrm>
              <a:off x="6368900" y="4493268"/>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9</a:t>
              </a:r>
              <a:endParaRPr sz="1200">
                <a:latin typeface="IBM Plex Mono"/>
                <a:ea typeface="IBM Plex Mono"/>
                <a:cs typeface="IBM Plex Mono"/>
                <a:sym typeface="IBM Plex Mono"/>
              </a:endParaRPr>
            </a:p>
          </p:txBody>
        </p:sp>
        <p:sp>
          <p:nvSpPr>
            <p:cNvPr id="177" name="Google Shape;177;p24"/>
            <p:cNvSpPr txBox="1"/>
            <p:nvPr/>
          </p:nvSpPr>
          <p:spPr>
            <a:xfrm>
              <a:off x="5535200" y="4471368"/>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age</a:t>
              </a:r>
              <a:endParaRPr sz="1200">
                <a:latin typeface="IBM Plex Mono"/>
                <a:ea typeface="IBM Plex Mono"/>
                <a:cs typeface="IBM Plex Mono"/>
                <a:sym typeface="IBM Plex Mono"/>
              </a:endParaRPr>
            </a:p>
          </p:txBody>
        </p:sp>
      </p:grpSp>
      <p:grpSp>
        <p:nvGrpSpPr>
          <p:cNvPr id="178" name="Google Shape;178;p24"/>
          <p:cNvGrpSpPr/>
          <p:nvPr/>
        </p:nvGrpSpPr>
        <p:grpSpPr>
          <a:xfrm>
            <a:off x="6771063" y="2086361"/>
            <a:ext cx="1034882" cy="918692"/>
            <a:chOff x="5443950" y="3712675"/>
            <a:chExt cx="1387800" cy="1281300"/>
          </a:xfrm>
        </p:grpSpPr>
        <p:sp>
          <p:nvSpPr>
            <p:cNvPr id="164" name="Google Shape;164;p24"/>
            <p:cNvSpPr/>
            <p:nvPr/>
          </p:nvSpPr>
          <p:spPr>
            <a:xfrm>
              <a:off x="5443950" y="3712675"/>
              <a:ext cx="1387800" cy="1281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txBox="1"/>
            <p:nvPr/>
          </p:nvSpPr>
          <p:spPr>
            <a:xfrm>
              <a:off x="5443950" y="3712675"/>
              <a:ext cx="833700" cy="5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Mono Medium"/>
                  <a:ea typeface="IBM Plex Mono Medium"/>
                  <a:cs typeface="IBM Plex Mono Medium"/>
                  <a:sym typeface="IBM Plex Mono Medium"/>
                </a:rPr>
                <a:t>Cat</a:t>
              </a:r>
              <a:endParaRPr sz="1200">
                <a:latin typeface="IBM Plex Mono Medium"/>
                <a:ea typeface="IBM Plex Mono Medium"/>
                <a:cs typeface="IBM Plex Mono Medium"/>
                <a:sym typeface="IBM Plex Mono Medium"/>
              </a:endParaRPr>
            </a:p>
          </p:txBody>
        </p:sp>
        <p:sp>
          <p:nvSpPr>
            <p:cNvPr id="180" name="Google Shape;180;p24"/>
            <p:cNvSpPr/>
            <p:nvPr/>
          </p:nvSpPr>
          <p:spPr>
            <a:xfrm>
              <a:off x="6368900" y="4028293"/>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IBM Plex Mono"/>
                  <a:ea typeface="IBM Plex Mono"/>
                  <a:cs typeface="IBM Plex Mono"/>
                  <a:sym typeface="IBM Plex Mono"/>
                </a:rPr>
                <a:t>8</a:t>
              </a:r>
              <a:endParaRPr sz="1200">
                <a:latin typeface="IBM Plex Mono"/>
                <a:ea typeface="IBM Plex Mono"/>
                <a:cs typeface="IBM Plex Mono"/>
                <a:sym typeface="IBM Plex Mono"/>
              </a:endParaRPr>
            </a:p>
          </p:txBody>
        </p:sp>
        <p:sp>
          <p:nvSpPr>
            <p:cNvPr id="181" name="Google Shape;181;p24"/>
            <p:cNvSpPr txBox="1"/>
            <p:nvPr/>
          </p:nvSpPr>
          <p:spPr>
            <a:xfrm>
              <a:off x="5535200" y="4006393"/>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id</a:t>
              </a:r>
              <a:endParaRPr sz="1200">
                <a:latin typeface="IBM Plex Mono"/>
                <a:ea typeface="IBM Plex Mono"/>
                <a:cs typeface="IBM Plex Mono"/>
                <a:sym typeface="IBM Plex Mono"/>
              </a:endParaRPr>
            </a:p>
          </p:txBody>
        </p:sp>
        <p:sp>
          <p:nvSpPr>
            <p:cNvPr id="182" name="Google Shape;182;p24"/>
            <p:cNvSpPr/>
            <p:nvPr/>
          </p:nvSpPr>
          <p:spPr>
            <a:xfrm>
              <a:off x="6368900" y="4493268"/>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1</a:t>
              </a:r>
              <a:endParaRPr sz="1200">
                <a:latin typeface="IBM Plex Mono"/>
                <a:ea typeface="IBM Plex Mono"/>
                <a:cs typeface="IBM Plex Mono"/>
                <a:sym typeface="IBM Plex Mono"/>
              </a:endParaRPr>
            </a:p>
          </p:txBody>
        </p:sp>
        <p:sp>
          <p:nvSpPr>
            <p:cNvPr id="183" name="Google Shape;183;p24"/>
            <p:cNvSpPr txBox="1"/>
            <p:nvPr/>
          </p:nvSpPr>
          <p:spPr>
            <a:xfrm>
              <a:off x="5535200" y="4471368"/>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age</a:t>
              </a:r>
              <a:endParaRPr sz="1200">
                <a:latin typeface="IBM Plex Mono"/>
                <a:ea typeface="IBM Plex Mono"/>
                <a:cs typeface="IBM Plex Mono"/>
                <a:sym typeface="IBM Plex Mono"/>
              </a:endParaRPr>
            </a:p>
          </p:txBody>
        </p:sp>
      </p:grpSp>
      <p:sp>
        <p:nvSpPr>
          <p:cNvPr id="184" name="Google Shape;184;p24"/>
          <p:cNvSpPr txBox="1"/>
          <p:nvPr/>
        </p:nvSpPr>
        <p:spPr>
          <a:xfrm>
            <a:off x="384450" y="4051250"/>
            <a:ext cx="8375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Avenir"/>
                <a:ea typeface="Avenir"/>
                <a:cs typeface="Avenir"/>
                <a:sym typeface="Avenir"/>
              </a:rPr>
              <a:t>Arrays have a set length when instantiated, so they cannot be extended / shortened with pointers like a Linked List. To resize, we need to copy over all elements to a new array (ie. </a:t>
            </a:r>
            <a:r>
              <a:rPr lang="en">
                <a:solidFill>
                  <a:schemeClr val="dk1"/>
                </a:solidFill>
                <a:latin typeface="IBM Plex Mono"/>
                <a:ea typeface="IBM Plex Mono"/>
                <a:cs typeface="IBM Plex Mono"/>
                <a:sym typeface="IBM Plex Mono"/>
              </a:rPr>
              <a:t>System.arraycopy</a:t>
            </a:r>
            <a:r>
              <a:rPr lang="en">
                <a:solidFill>
                  <a:schemeClr val="dk1"/>
                </a:solidFill>
                <a:latin typeface="Avenir"/>
                <a:ea typeface="Avenir"/>
                <a:cs typeface="Avenir"/>
                <a:sym typeface="Avenir"/>
              </a:rPr>
              <a:t>)</a:t>
            </a:r>
            <a:endParaRPr>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Lists</a:t>
            </a:r>
            <a:endParaRPr/>
          </a:p>
        </p:txBody>
      </p:sp>
      <p:sp>
        <p:nvSpPr>
          <p:cNvPr id="190" name="Google Shape;19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Linked Lists</a:t>
            </a:r>
            <a:r>
              <a:rPr lang="en"/>
              <a:t> are modular lists that are made up of nodes that each contain a value and a pointer to the next node. To access values in a Linked List, you must use dot notation.</a:t>
            </a:r>
            <a:endParaRPr/>
          </a:p>
          <a:p>
            <a:pPr indent="0" lvl="0" marL="0" rtl="0" algn="l">
              <a:spcBef>
                <a:spcPts val="0"/>
              </a:spcBef>
              <a:spcAft>
                <a:spcPts val="0"/>
              </a:spcAft>
              <a:buNone/>
            </a:pPr>
            <a:r>
              <a:rPr i="1" lang="en"/>
              <a:t>Example:</a:t>
            </a:r>
            <a:r>
              <a:rPr lang="en"/>
              <a:t> </a:t>
            </a:r>
            <a:r>
              <a:rPr lang="en">
                <a:latin typeface="IBM Plex Mono"/>
                <a:ea typeface="IBM Plex Mono"/>
                <a:cs typeface="IBM Plex Mono"/>
                <a:sym typeface="IBM Plex Mono"/>
              </a:rPr>
              <a:t>intList.get(2)</a:t>
            </a:r>
            <a:endParaRPr>
              <a:latin typeface="IBM Plex Mono"/>
              <a:ea typeface="IBM Plex Mono"/>
              <a:cs typeface="IBM Plex Mono"/>
              <a:sym typeface="IBM Plex Mono"/>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 be extended or shortened by changing the pointers of its nodes (unlike arrays)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Can’t be indexed directly into like an array: instead, the computer has to iterate through all of the nodes up to that point and follow their next pointers</a:t>
            </a:r>
            <a:endParaRPr/>
          </a:p>
          <a:p>
            <a:pPr indent="-317500" lvl="0" marL="457200" rtl="0" algn="l">
              <a:spcBef>
                <a:spcPts val="1000"/>
              </a:spcBef>
              <a:spcAft>
                <a:spcPts val="0"/>
              </a:spcAft>
              <a:buSzPts val="1400"/>
              <a:buChar char="●"/>
            </a:pPr>
            <a:r>
              <a:rPr lang="en"/>
              <a:t>A </a:t>
            </a:r>
            <a:r>
              <a:rPr lang="en">
                <a:solidFill>
                  <a:schemeClr val="accent2"/>
                </a:solidFill>
              </a:rPr>
              <a:t>sentinel</a:t>
            </a:r>
            <a:r>
              <a:rPr lang="en"/>
              <a:t> is a special type of node that is often used as an empty placeholder for ease of adding / deleting nodes, especially from the front or back of the Linked List</a:t>
            </a:r>
            <a:endParaRPr/>
          </a:p>
          <a:p>
            <a:pPr indent="-317500" lvl="1" marL="914400" rtl="0" algn="l">
              <a:spcBef>
                <a:spcPts val="1000"/>
              </a:spcBef>
              <a:spcAft>
                <a:spcPts val="1000"/>
              </a:spcAft>
              <a:buSzPts val="1400"/>
              <a:buChar char="○"/>
            </a:pPr>
            <a:r>
              <a:rPr lang="en"/>
              <a:t>In a circular doubly-linked implementation, the sentinel’s </a:t>
            </a:r>
            <a:r>
              <a:rPr lang="en">
                <a:latin typeface="IBM Plex Mono"/>
                <a:ea typeface="IBM Plex Mono"/>
                <a:cs typeface="IBM Plex Mono"/>
                <a:sym typeface="IBM Plex Mono"/>
              </a:rPr>
              <a:t>next</a:t>
            </a:r>
            <a:r>
              <a:rPr lang="en"/>
              <a:t> and </a:t>
            </a:r>
            <a:r>
              <a:rPr lang="en">
                <a:latin typeface="IBM Plex Mono"/>
                <a:ea typeface="IBM Plex Mono"/>
                <a:cs typeface="IBM Plex Mono"/>
                <a:sym typeface="IBM Plex Mono"/>
              </a:rPr>
              <a:t>prev</a:t>
            </a:r>
            <a:r>
              <a:rPr lang="en"/>
              <a:t> pointers are the first and last nodes respectively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Boxes and Pointers</a:t>
            </a:r>
            <a:endParaRPr/>
          </a:p>
        </p:txBody>
      </p:sp>
      <p:sp>
        <p:nvSpPr>
          <p:cNvPr id="201" name="Google Shape;201;p27"/>
          <p:cNvSpPr txBox="1"/>
          <p:nvPr/>
        </p:nvSpPr>
        <p:spPr>
          <a:xfrm>
            <a:off x="447700" y="1255825"/>
            <a:ext cx="49797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latin typeface="IBM Plex Mono"/>
                <a:ea typeface="IBM Plex Mono"/>
                <a:cs typeface="IBM Plex Mono"/>
                <a:sym typeface="IBM Plex Mono"/>
              </a:rPr>
              <a:t>IntList L1 = IntList.list(1, 2, 3);</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2"/>
                </a:solidFill>
                <a:latin typeface="IBM Plex Mono"/>
                <a:ea typeface="IBM Plex Mono"/>
                <a:cs typeface="IBM Plex Mono"/>
                <a:sym typeface="IBM Plex Mono"/>
              </a:rPr>
              <a:t>2</a:t>
            </a:r>
            <a:r>
              <a:rPr lang="en">
                <a:latin typeface="IBM Plex Mono"/>
                <a:ea typeface="IBM Plex Mono"/>
                <a:cs typeface="IBM Plex Mono"/>
                <a:sym typeface="IBM Plex Mono"/>
              </a:rPr>
              <a:t>  IntList L2 = new IntList(4, L1.rest);</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2"/>
                </a:solidFill>
                <a:latin typeface="IBM Plex Mono"/>
                <a:ea typeface="IBM Plex Mono"/>
                <a:cs typeface="IBM Plex Mono"/>
                <a:sym typeface="IBM Plex Mono"/>
              </a:rPr>
              <a:t>3</a:t>
            </a:r>
            <a:r>
              <a:rPr lang="en">
                <a:latin typeface="IBM Plex Mono"/>
                <a:ea typeface="IBM Plex Mono"/>
                <a:cs typeface="IBM Plex Mono"/>
                <a:sym typeface="IBM Plex Mono"/>
              </a:rPr>
              <a:t>  L2.rest.first = 13;</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2"/>
                </a:solidFill>
                <a:latin typeface="IBM Plex Mono"/>
                <a:ea typeface="IBM Plex Mono"/>
                <a:cs typeface="IBM Plex Mono"/>
                <a:sym typeface="IBM Plex Mono"/>
              </a:rPr>
              <a:t>4</a:t>
            </a:r>
            <a:r>
              <a:rPr lang="en">
                <a:latin typeface="IBM Plex Mono"/>
                <a:ea typeface="IBM Plex Mono"/>
                <a:cs typeface="IBM Plex Mono"/>
                <a:sym typeface="IBM Plex Mono"/>
              </a:rPr>
              <a:t>  L1.rest.rest.rest = L2;</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888888"/>
                </a:solidFill>
                <a:latin typeface="IBM Plex Mono"/>
                <a:ea typeface="IBM Plex Mono"/>
                <a:cs typeface="IBM Plex Mono"/>
                <a:sym typeface="IBM Plex Mono"/>
              </a:rPr>
              <a:t>5</a:t>
            </a:r>
            <a:r>
              <a:rPr lang="en">
                <a:latin typeface="IBM Plex Mono"/>
                <a:ea typeface="IBM Plex Mono"/>
                <a:cs typeface="IBM Plex Mono"/>
                <a:sym typeface="IBM Plex Mono"/>
              </a:rPr>
              <a:t>  IntList L3 = IntList.list(50);</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888888"/>
                </a:solidFill>
                <a:latin typeface="IBM Plex Mono"/>
                <a:ea typeface="IBM Plex Mono"/>
                <a:cs typeface="IBM Plex Mono"/>
                <a:sym typeface="IBM Plex Mono"/>
              </a:rPr>
              <a:t>6</a:t>
            </a:r>
            <a:r>
              <a:rPr lang="en">
                <a:latin typeface="IBM Plex Mono"/>
                <a:ea typeface="IBM Plex Mono"/>
                <a:cs typeface="IBM Plex Mono"/>
                <a:sym typeface="IBM Plex Mono"/>
              </a:rPr>
              <a:t>  L2.rest.rest = L3;</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Boxes and Pointers</a:t>
            </a:r>
            <a:endParaRPr/>
          </a:p>
        </p:txBody>
      </p:sp>
      <p:sp>
        <p:nvSpPr>
          <p:cNvPr id="207" name="Google Shape;207;p28"/>
          <p:cNvSpPr txBox="1"/>
          <p:nvPr/>
        </p:nvSpPr>
        <p:spPr>
          <a:xfrm>
            <a:off x="447700" y="1255825"/>
            <a:ext cx="31671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2"/>
                </a:solidFill>
                <a:latin typeface="IBM Plex Mono"/>
                <a:ea typeface="IBM Plex Mono"/>
                <a:cs typeface="IBM Plex Mono"/>
                <a:sym typeface="IBM Plex Mono"/>
              </a:rPr>
              <a:t>1</a:t>
            </a:r>
            <a:r>
              <a:rPr b="1" lang="en" sz="1000">
                <a:latin typeface="IBM Plex Mono"/>
                <a:ea typeface="IBM Plex Mono"/>
                <a:cs typeface="IBM Plex Mono"/>
                <a:sym typeface="IBM Plex Mono"/>
              </a:rPr>
              <a:t>  </a:t>
            </a:r>
            <a:r>
              <a:rPr b="1" lang="en" sz="1000">
                <a:solidFill>
                  <a:schemeClr val="accent2"/>
                </a:solidFill>
                <a:latin typeface="IBM Plex Mono"/>
                <a:ea typeface="IBM Plex Mono"/>
                <a:cs typeface="IBM Plex Mono"/>
                <a:sym typeface="IBM Plex Mono"/>
              </a:rPr>
              <a:t>IntList L1 = IntList.list(1, 2, 3);</a:t>
            </a:r>
            <a:endParaRPr b="1" sz="1000">
              <a:solidFill>
                <a:schemeClr val="accent2"/>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2</a:t>
            </a:r>
            <a:r>
              <a:rPr lang="en" sz="1000">
                <a:latin typeface="IBM Plex Mono"/>
                <a:ea typeface="IBM Plex Mono"/>
                <a:cs typeface="IBM Plex Mono"/>
                <a:sym typeface="IBM Plex Mono"/>
              </a:rPr>
              <a:t>  IntList L2 = new IntList(4, L1.rest);</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3</a:t>
            </a:r>
            <a:r>
              <a:rPr lang="en" sz="1000">
                <a:latin typeface="IBM Plex Mono"/>
                <a:ea typeface="IBM Plex Mono"/>
                <a:cs typeface="IBM Plex Mono"/>
                <a:sym typeface="IBM Plex Mono"/>
              </a:rPr>
              <a:t>  L2.rest.first = 13;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4</a:t>
            </a:r>
            <a:r>
              <a:rPr lang="en" sz="1000">
                <a:latin typeface="IBM Plex Mono"/>
                <a:ea typeface="IBM Plex Mono"/>
                <a:cs typeface="IBM Plex Mono"/>
                <a:sym typeface="IBM Plex Mono"/>
              </a:rPr>
              <a:t>  L1.rest.rest.rest = L2;</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5</a:t>
            </a:r>
            <a:r>
              <a:rPr lang="en" sz="1000">
                <a:latin typeface="IBM Plex Mono"/>
                <a:ea typeface="IBM Plex Mono"/>
                <a:cs typeface="IBM Plex Mono"/>
                <a:sym typeface="IBM Plex Mono"/>
              </a:rPr>
              <a:t>  IntList L3 = IntList.list(50);</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6</a:t>
            </a:r>
            <a:r>
              <a:rPr lang="en" sz="1000">
                <a:latin typeface="IBM Plex Mono"/>
                <a:ea typeface="IBM Plex Mono"/>
                <a:cs typeface="IBM Plex Mono"/>
                <a:sym typeface="IBM Plex Mono"/>
              </a:rPr>
              <a:t>  L2.rest.rest = L3;</a:t>
            </a:r>
            <a:endParaRPr sz="1000">
              <a:latin typeface="IBM Plex Mono"/>
              <a:ea typeface="IBM Plex Mono"/>
              <a:cs typeface="IBM Plex Mono"/>
              <a:sym typeface="IBM Plex Mono"/>
            </a:endParaRPr>
          </a:p>
        </p:txBody>
      </p:sp>
      <p:sp>
        <p:nvSpPr>
          <p:cNvPr id="208" name="Google Shape;208;p28"/>
          <p:cNvSpPr/>
          <p:nvPr/>
        </p:nvSpPr>
        <p:spPr>
          <a:xfrm>
            <a:off x="86272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txBox="1"/>
          <p:nvPr/>
        </p:nvSpPr>
        <p:spPr>
          <a:xfrm>
            <a:off x="365825" y="278667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L1</a:t>
            </a:r>
            <a:endParaRPr b="1">
              <a:solidFill>
                <a:srgbClr val="38761D"/>
              </a:solidFill>
              <a:latin typeface="Avenir"/>
              <a:ea typeface="Avenir"/>
              <a:cs typeface="Avenir"/>
              <a:sym typeface="Avenir"/>
            </a:endParaRPr>
          </a:p>
        </p:txBody>
      </p:sp>
      <p:sp>
        <p:nvSpPr>
          <p:cNvPr id="210" name="Google Shape;210;p28"/>
          <p:cNvSpPr/>
          <p:nvPr/>
        </p:nvSpPr>
        <p:spPr>
          <a:xfrm>
            <a:off x="1818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a:t>
            </a:r>
            <a:endParaRPr b="1">
              <a:solidFill>
                <a:srgbClr val="38761D"/>
              </a:solidFill>
            </a:endParaRPr>
          </a:p>
        </p:txBody>
      </p:sp>
      <p:sp>
        <p:nvSpPr>
          <p:cNvPr id="211" name="Google Shape;211;p28"/>
          <p:cNvSpPr/>
          <p:nvPr/>
        </p:nvSpPr>
        <p:spPr>
          <a:xfrm>
            <a:off x="2244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8"/>
          <p:cNvCxnSpPr>
            <a:stCxn id="208" idx="3"/>
            <a:endCxn id="210" idx="1"/>
          </p:cNvCxnSpPr>
          <p:nvPr/>
        </p:nvCxnSpPr>
        <p:spPr>
          <a:xfrm>
            <a:off x="1288725" y="29867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213" name="Google Shape;213;p28"/>
          <p:cNvSpPr/>
          <p:nvPr/>
        </p:nvSpPr>
        <p:spPr>
          <a:xfrm>
            <a:off x="3096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2</a:t>
            </a:r>
            <a:endParaRPr b="1">
              <a:solidFill>
                <a:srgbClr val="38761D"/>
              </a:solidFill>
            </a:endParaRPr>
          </a:p>
        </p:txBody>
      </p:sp>
      <p:sp>
        <p:nvSpPr>
          <p:cNvPr id="214" name="Google Shape;214;p28"/>
          <p:cNvSpPr/>
          <p:nvPr/>
        </p:nvSpPr>
        <p:spPr>
          <a:xfrm>
            <a:off x="3522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4374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3</a:t>
            </a:r>
            <a:endParaRPr b="1">
              <a:solidFill>
                <a:srgbClr val="38761D"/>
              </a:solidFill>
            </a:endParaRPr>
          </a:p>
        </p:txBody>
      </p:sp>
      <p:sp>
        <p:nvSpPr>
          <p:cNvPr id="216" name="Google Shape;216;p28"/>
          <p:cNvSpPr/>
          <p:nvPr/>
        </p:nvSpPr>
        <p:spPr>
          <a:xfrm>
            <a:off x="4800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38761D"/>
                </a:solidFill>
              </a:rPr>
              <a:t>null</a:t>
            </a:r>
            <a:endParaRPr sz="1000"/>
          </a:p>
        </p:txBody>
      </p:sp>
      <p:cxnSp>
        <p:nvCxnSpPr>
          <p:cNvPr id="217" name="Google Shape;217;p28"/>
          <p:cNvCxnSpPr>
            <a:stCxn id="211" idx="3"/>
            <a:endCxn id="213" idx="1"/>
          </p:cNvCxnSpPr>
          <p:nvPr/>
        </p:nvCxnSpPr>
        <p:spPr>
          <a:xfrm>
            <a:off x="2670250" y="2986775"/>
            <a:ext cx="426000" cy="0"/>
          </a:xfrm>
          <a:prstGeom prst="straightConnector1">
            <a:avLst/>
          </a:prstGeom>
          <a:noFill/>
          <a:ln cap="flat" cmpd="sng" w="28575">
            <a:solidFill>
              <a:srgbClr val="38761D"/>
            </a:solidFill>
            <a:prstDash val="solid"/>
            <a:round/>
            <a:headEnd len="med" w="med" type="none"/>
            <a:tailEnd len="med" w="med" type="triangle"/>
          </a:ln>
        </p:spPr>
      </p:cxnSp>
      <p:cxnSp>
        <p:nvCxnSpPr>
          <p:cNvPr id="218" name="Google Shape;218;p28"/>
          <p:cNvCxnSpPr/>
          <p:nvPr/>
        </p:nvCxnSpPr>
        <p:spPr>
          <a:xfrm>
            <a:off x="3948288" y="2986775"/>
            <a:ext cx="426000" cy="0"/>
          </a:xfrm>
          <a:prstGeom prst="straightConnector1">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Boxes and Pointers</a:t>
            </a:r>
            <a:endParaRPr/>
          </a:p>
        </p:txBody>
      </p:sp>
      <p:sp>
        <p:nvSpPr>
          <p:cNvPr id="224" name="Google Shape;224;p29"/>
          <p:cNvSpPr txBox="1"/>
          <p:nvPr/>
        </p:nvSpPr>
        <p:spPr>
          <a:xfrm>
            <a:off x="447700" y="1255825"/>
            <a:ext cx="31671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1</a:t>
            </a:r>
            <a:r>
              <a:rPr lang="en" sz="1000">
                <a:latin typeface="IBM Plex Mono"/>
                <a:ea typeface="IBM Plex Mono"/>
                <a:cs typeface="IBM Plex Mono"/>
                <a:sym typeface="IBM Plex Mono"/>
              </a:rPr>
              <a:t>  IntList L1 = IntList.list(1, 2, 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b="1" lang="en" sz="1000">
                <a:solidFill>
                  <a:schemeClr val="dk2"/>
                </a:solidFill>
                <a:latin typeface="IBM Plex Mono"/>
                <a:ea typeface="IBM Plex Mono"/>
                <a:cs typeface="IBM Plex Mono"/>
                <a:sym typeface="IBM Plex Mono"/>
              </a:rPr>
              <a:t>2</a:t>
            </a:r>
            <a:r>
              <a:rPr b="1" lang="en" sz="1000">
                <a:latin typeface="IBM Plex Mono"/>
                <a:ea typeface="IBM Plex Mono"/>
                <a:cs typeface="IBM Plex Mono"/>
                <a:sym typeface="IBM Plex Mono"/>
              </a:rPr>
              <a:t>  </a:t>
            </a:r>
            <a:r>
              <a:rPr b="1" lang="en" sz="1000">
                <a:solidFill>
                  <a:schemeClr val="accent2"/>
                </a:solidFill>
                <a:latin typeface="IBM Plex Mono"/>
                <a:ea typeface="IBM Plex Mono"/>
                <a:cs typeface="IBM Plex Mono"/>
                <a:sym typeface="IBM Plex Mono"/>
              </a:rPr>
              <a:t>IntList L2 = new IntList(4, L1.rest);</a:t>
            </a:r>
            <a:endParaRPr b="1" sz="1000">
              <a:solidFill>
                <a:schemeClr val="accent2"/>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3</a:t>
            </a:r>
            <a:r>
              <a:rPr lang="en" sz="1000">
                <a:latin typeface="IBM Plex Mono"/>
                <a:ea typeface="IBM Plex Mono"/>
                <a:cs typeface="IBM Plex Mono"/>
                <a:sym typeface="IBM Plex Mono"/>
              </a:rPr>
              <a:t>  L2.rest.first = 13;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4</a:t>
            </a:r>
            <a:r>
              <a:rPr lang="en" sz="1000">
                <a:latin typeface="IBM Plex Mono"/>
                <a:ea typeface="IBM Plex Mono"/>
                <a:cs typeface="IBM Plex Mono"/>
                <a:sym typeface="IBM Plex Mono"/>
              </a:rPr>
              <a:t>  L1.rest.rest.rest = L2;</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5</a:t>
            </a:r>
            <a:r>
              <a:rPr lang="en" sz="1000">
                <a:latin typeface="IBM Plex Mono"/>
                <a:ea typeface="IBM Plex Mono"/>
                <a:cs typeface="IBM Plex Mono"/>
                <a:sym typeface="IBM Plex Mono"/>
              </a:rPr>
              <a:t>  IntList L3 = IntList.list(50);</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6</a:t>
            </a:r>
            <a:r>
              <a:rPr lang="en" sz="1000">
                <a:latin typeface="IBM Plex Mono"/>
                <a:ea typeface="IBM Plex Mono"/>
                <a:cs typeface="IBM Plex Mono"/>
                <a:sym typeface="IBM Plex Mono"/>
              </a:rPr>
              <a:t>  L2.rest.rest = L3;</a:t>
            </a:r>
            <a:endParaRPr sz="1000">
              <a:latin typeface="IBM Plex Mono"/>
              <a:ea typeface="IBM Plex Mono"/>
              <a:cs typeface="IBM Plex Mono"/>
              <a:sym typeface="IBM Plex Mono"/>
            </a:endParaRPr>
          </a:p>
        </p:txBody>
      </p:sp>
      <p:sp>
        <p:nvSpPr>
          <p:cNvPr id="225" name="Google Shape;225;p29"/>
          <p:cNvSpPr/>
          <p:nvPr/>
        </p:nvSpPr>
        <p:spPr>
          <a:xfrm>
            <a:off x="86272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862725"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nvSpPr>
        <p:spPr>
          <a:xfrm>
            <a:off x="365825" y="278667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L1</a:t>
            </a:r>
            <a:endParaRPr b="1">
              <a:solidFill>
                <a:srgbClr val="38761D"/>
              </a:solidFill>
              <a:latin typeface="Avenir"/>
              <a:ea typeface="Avenir"/>
              <a:cs typeface="Avenir"/>
              <a:sym typeface="Avenir"/>
            </a:endParaRPr>
          </a:p>
        </p:txBody>
      </p:sp>
      <p:sp>
        <p:nvSpPr>
          <p:cNvPr id="228" name="Google Shape;228;p29"/>
          <p:cNvSpPr txBox="1"/>
          <p:nvPr/>
        </p:nvSpPr>
        <p:spPr>
          <a:xfrm>
            <a:off x="365825" y="349402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L2</a:t>
            </a:r>
            <a:endParaRPr b="1">
              <a:solidFill>
                <a:srgbClr val="38761D"/>
              </a:solidFill>
              <a:latin typeface="Avenir"/>
              <a:ea typeface="Avenir"/>
              <a:cs typeface="Avenir"/>
              <a:sym typeface="Avenir"/>
            </a:endParaRPr>
          </a:p>
        </p:txBody>
      </p:sp>
      <p:sp>
        <p:nvSpPr>
          <p:cNvPr id="229" name="Google Shape;229;p29"/>
          <p:cNvSpPr/>
          <p:nvPr/>
        </p:nvSpPr>
        <p:spPr>
          <a:xfrm>
            <a:off x="1818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a:t>
            </a:r>
            <a:endParaRPr b="1">
              <a:solidFill>
                <a:srgbClr val="38761D"/>
              </a:solidFill>
            </a:endParaRPr>
          </a:p>
        </p:txBody>
      </p:sp>
      <p:sp>
        <p:nvSpPr>
          <p:cNvPr id="230" name="Google Shape;230;p29"/>
          <p:cNvSpPr/>
          <p:nvPr/>
        </p:nvSpPr>
        <p:spPr>
          <a:xfrm>
            <a:off x="2244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9"/>
          <p:cNvCxnSpPr>
            <a:stCxn id="225" idx="3"/>
            <a:endCxn id="229" idx="1"/>
          </p:cNvCxnSpPr>
          <p:nvPr/>
        </p:nvCxnSpPr>
        <p:spPr>
          <a:xfrm>
            <a:off x="1288725" y="29867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232" name="Google Shape;232;p29"/>
          <p:cNvSpPr/>
          <p:nvPr/>
        </p:nvSpPr>
        <p:spPr>
          <a:xfrm>
            <a:off x="3096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2</a:t>
            </a:r>
            <a:endParaRPr b="1">
              <a:solidFill>
                <a:srgbClr val="38761D"/>
              </a:solidFill>
            </a:endParaRPr>
          </a:p>
        </p:txBody>
      </p:sp>
      <p:sp>
        <p:nvSpPr>
          <p:cNvPr id="233" name="Google Shape;233;p29"/>
          <p:cNvSpPr/>
          <p:nvPr/>
        </p:nvSpPr>
        <p:spPr>
          <a:xfrm>
            <a:off x="3522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4374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3</a:t>
            </a:r>
            <a:endParaRPr b="1">
              <a:solidFill>
                <a:srgbClr val="38761D"/>
              </a:solidFill>
            </a:endParaRPr>
          </a:p>
        </p:txBody>
      </p:sp>
      <p:sp>
        <p:nvSpPr>
          <p:cNvPr id="235" name="Google Shape;235;p29"/>
          <p:cNvSpPr/>
          <p:nvPr/>
        </p:nvSpPr>
        <p:spPr>
          <a:xfrm>
            <a:off x="4800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38761D"/>
                </a:solidFill>
              </a:rPr>
              <a:t>null</a:t>
            </a:r>
            <a:endParaRPr sz="1000">
              <a:solidFill>
                <a:schemeClr val="dk1"/>
              </a:solidFill>
            </a:endParaRPr>
          </a:p>
        </p:txBody>
      </p:sp>
      <p:cxnSp>
        <p:nvCxnSpPr>
          <p:cNvPr id="236" name="Google Shape;236;p29"/>
          <p:cNvCxnSpPr>
            <a:stCxn id="230" idx="3"/>
            <a:endCxn id="232" idx="1"/>
          </p:cNvCxnSpPr>
          <p:nvPr/>
        </p:nvCxnSpPr>
        <p:spPr>
          <a:xfrm>
            <a:off x="2670250" y="2986775"/>
            <a:ext cx="426000" cy="0"/>
          </a:xfrm>
          <a:prstGeom prst="straightConnector1">
            <a:avLst/>
          </a:prstGeom>
          <a:noFill/>
          <a:ln cap="flat" cmpd="sng" w="28575">
            <a:solidFill>
              <a:srgbClr val="38761D"/>
            </a:solidFill>
            <a:prstDash val="solid"/>
            <a:round/>
            <a:headEnd len="med" w="med" type="none"/>
            <a:tailEnd len="med" w="med" type="triangle"/>
          </a:ln>
        </p:spPr>
      </p:cxnSp>
      <p:cxnSp>
        <p:nvCxnSpPr>
          <p:cNvPr id="237" name="Google Shape;237;p29"/>
          <p:cNvCxnSpPr>
            <a:stCxn id="226" idx="3"/>
            <a:endCxn id="238" idx="1"/>
          </p:cNvCxnSpPr>
          <p:nvPr/>
        </p:nvCxnSpPr>
        <p:spPr>
          <a:xfrm>
            <a:off x="1288725" y="36960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238" name="Google Shape;238;p29"/>
          <p:cNvSpPr/>
          <p:nvPr/>
        </p:nvSpPr>
        <p:spPr>
          <a:xfrm>
            <a:off x="1818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4</a:t>
            </a:r>
            <a:endParaRPr b="1">
              <a:solidFill>
                <a:srgbClr val="38761D"/>
              </a:solidFill>
            </a:endParaRPr>
          </a:p>
        </p:txBody>
      </p:sp>
      <p:sp>
        <p:nvSpPr>
          <p:cNvPr id="239" name="Google Shape;239;p29"/>
          <p:cNvSpPr/>
          <p:nvPr/>
        </p:nvSpPr>
        <p:spPr>
          <a:xfrm>
            <a:off x="2244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9"/>
          <p:cNvCxnSpPr>
            <a:stCxn id="233" idx="3"/>
            <a:endCxn id="234" idx="1"/>
          </p:cNvCxnSpPr>
          <p:nvPr/>
        </p:nvCxnSpPr>
        <p:spPr>
          <a:xfrm>
            <a:off x="3948275" y="2986775"/>
            <a:ext cx="426000" cy="0"/>
          </a:xfrm>
          <a:prstGeom prst="straightConnector1">
            <a:avLst/>
          </a:prstGeom>
          <a:noFill/>
          <a:ln cap="flat" cmpd="sng" w="28575">
            <a:solidFill>
              <a:srgbClr val="38761D"/>
            </a:solidFill>
            <a:prstDash val="solid"/>
            <a:round/>
            <a:headEnd len="med" w="med" type="none"/>
            <a:tailEnd len="med" w="med" type="triangle"/>
          </a:ln>
        </p:spPr>
      </p:cxnSp>
      <p:cxnSp>
        <p:nvCxnSpPr>
          <p:cNvPr id="241" name="Google Shape;241;p29"/>
          <p:cNvCxnSpPr>
            <a:stCxn id="239" idx="3"/>
            <a:endCxn id="232" idx="1"/>
          </p:cNvCxnSpPr>
          <p:nvPr/>
        </p:nvCxnSpPr>
        <p:spPr>
          <a:xfrm flipH="1" rot="10800000">
            <a:off x="2670250" y="2986875"/>
            <a:ext cx="426000" cy="709200"/>
          </a:xfrm>
          <a:prstGeom prst="curvedConnector3">
            <a:avLst>
              <a:gd fmla="val 50003" name="adj1"/>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Boxes and Pointers</a:t>
            </a:r>
            <a:endParaRPr/>
          </a:p>
        </p:txBody>
      </p:sp>
      <p:sp>
        <p:nvSpPr>
          <p:cNvPr id="247" name="Google Shape;247;p30"/>
          <p:cNvSpPr txBox="1"/>
          <p:nvPr/>
        </p:nvSpPr>
        <p:spPr>
          <a:xfrm>
            <a:off x="447700" y="1255825"/>
            <a:ext cx="31671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1</a:t>
            </a:r>
            <a:r>
              <a:rPr lang="en" sz="1000">
                <a:latin typeface="IBM Plex Mono"/>
                <a:ea typeface="IBM Plex Mono"/>
                <a:cs typeface="IBM Plex Mono"/>
                <a:sym typeface="IBM Plex Mono"/>
              </a:rPr>
              <a:t>  IntList L1 = IntList.list(1, 2, 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2</a:t>
            </a:r>
            <a:r>
              <a:rPr lang="en" sz="1000">
                <a:latin typeface="IBM Plex Mono"/>
                <a:ea typeface="IBM Plex Mono"/>
                <a:cs typeface="IBM Plex Mono"/>
                <a:sym typeface="IBM Plex Mono"/>
              </a:rPr>
              <a:t>  </a:t>
            </a:r>
            <a:r>
              <a:rPr lang="en" sz="1000">
                <a:solidFill>
                  <a:schemeClr val="dk1"/>
                </a:solidFill>
                <a:latin typeface="IBM Plex Mono"/>
                <a:ea typeface="IBM Plex Mono"/>
                <a:cs typeface="IBM Plex Mono"/>
                <a:sym typeface="IBM Plex Mono"/>
              </a:rPr>
              <a:t>IntList L2 = new IntList(4, L1.rest);</a:t>
            </a:r>
            <a:endParaRPr sz="10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b="1" lang="en" sz="1000">
                <a:solidFill>
                  <a:schemeClr val="dk2"/>
                </a:solidFill>
                <a:latin typeface="IBM Plex Mono"/>
                <a:ea typeface="IBM Plex Mono"/>
                <a:cs typeface="IBM Plex Mono"/>
                <a:sym typeface="IBM Plex Mono"/>
              </a:rPr>
              <a:t>3</a:t>
            </a:r>
            <a:r>
              <a:rPr b="1" lang="en" sz="1000">
                <a:latin typeface="IBM Plex Mono"/>
                <a:ea typeface="IBM Plex Mono"/>
                <a:cs typeface="IBM Plex Mono"/>
                <a:sym typeface="IBM Plex Mono"/>
              </a:rPr>
              <a:t>  </a:t>
            </a:r>
            <a:r>
              <a:rPr b="1" lang="en" sz="1000">
                <a:solidFill>
                  <a:schemeClr val="accent2"/>
                </a:solidFill>
                <a:latin typeface="IBM Plex Mono"/>
                <a:ea typeface="IBM Plex Mono"/>
                <a:cs typeface="IBM Plex Mono"/>
                <a:sym typeface="IBM Plex Mono"/>
              </a:rPr>
              <a:t>L2.rest.first = 13;</a:t>
            </a:r>
            <a:endParaRPr b="1" sz="1000">
              <a:solidFill>
                <a:schemeClr val="accent2"/>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4</a:t>
            </a:r>
            <a:r>
              <a:rPr lang="en" sz="1000">
                <a:latin typeface="IBM Plex Mono"/>
                <a:ea typeface="IBM Plex Mono"/>
                <a:cs typeface="IBM Plex Mono"/>
                <a:sym typeface="IBM Plex Mono"/>
              </a:rPr>
              <a:t>  L1.rest.rest.rest = L2;</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5</a:t>
            </a:r>
            <a:r>
              <a:rPr lang="en" sz="1000">
                <a:latin typeface="IBM Plex Mono"/>
                <a:ea typeface="IBM Plex Mono"/>
                <a:cs typeface="IBM Plex Mono"/>
                <a:sym typeface="IBM Plex Mono"/>
              </a:rPr>
              <a:t>  IntList L3 = IntList.list(50);</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6</a:t>
            </a:r>
            <a:r>
              <a:rPr lang="en" sz="1000">
                <a:latin typeface="IBM Plex Mono"/>
                <a:ea typeface="IBM Plex Mono"/>
                <a:cs typeface="IBM Plex Mono"/>
                <a:sym typeface="IBM Plex Mono"/>
              </a:rPr>
              <a:t>  L2.rest.rest = L3;</a:t>
            </a:r>
            <a:endParaRPr sz="1000">
              <a:latin typeface="IBM Plex Mono"/>
              <a:ea typeface="IBM Plex Mono"/>
              <a:cs typeface="IBM Plex Mono"/>
              <a:sym typeface="IBM Plex Mono"/>
            </a:endParaRPr>
          </a:p>
        </p:txBody>
      </p:sp>
      <p:sp>
        <p:nvSpPr>
          <p:cNvPr id="248" name="Google Shape;248;p30"/>
          <p:cNvSpPr/>
          <p:nvPr/>
        </p:nvSpPr>
        <p:spPr>
          <a:xfrm>
            <a:off x="86272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862725"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nvSpPr>
        <p:spPr>
          <a:xfrm>
            <a:off x="365825" y="278667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L1</a:t>
            </a:r>
            <a:endParaRPr b="1">
              <a:solidFill>
                <a:srgbClr val="38761D"/>
              </a:solidFill>
              <a:latin typeface="Avenir"/>
              <a:ea typeface="Avenir"/>
              <a:cs typeface="Avenir"/>
              <a:sym typeface="Avenir"/>
            </a:endParaRPr>
          </a:p>
        </p:txBody>
      </p:sp>
      <p:sp>
        <p:nvSpPr>
          <p:cNvPr id="251" name="Google Shape;251;p30"/>
          <p:cNvSpPr txBox="1"/>
          <p:nvPr/>
        </p:nvSpPr>
        <p:spPr>
          <a:xfrm>
            <a:off x="365825" y="349402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L2</a:t>
            </a:r>
            <a:endParaRPr b="1">
              <a:solidFill>
                <a:srgbClr val="38761D"/>
              </a:solidFill>
              <a:latin typeface="Avenir"/>
              <a:ea typeface="Avenir"/>
              <a:cs typeface="Avenir"/>
              <a:sym typeface="Avenir"/>
            </a:endParaRPr>
          </a:p>
        </p:txBody>
      </p:sp>
      <p:sp>
        <p:nvSpPr>
          <p:cNvPr id="252" name="Google Shape;252;p30"/>
          <p:cNvSpPr/>
          <p:nvPr/>
        </p:nvSpPr>
        <p:spPr>
          <a:xfrm>
            <a:off x="1818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a:t>
            </a:r>
            <a:endParaRPr b="1">
              <a:solidFill>
                <a:srgbClr val="38761D"/>
              </a:solidFill>
            </a:endParaRPr>
          </a:p>
        </p:txBody>
      </p:sp>
      <p:sp>
        <p:nvSpPr>
          <p:cNvPr id="253" name="Google Shape;253;p30"/>
          <p:cNvSpPr/>
          <p:nvPr/>
        </p:nvSpPr>
        <p:spPr>
          <a:xfrm>
            <a:off x="2244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30"/>
          <p:cNvCxnSpPr>
            <a:stCxn id="248" idx="3"/>
            <a:endCxn id="252" idx="1"/>
          </p:cNvCxnSpPr>
          <p:nvPr/>
        </p:nvCxnSpPr>
        <p:spPr>
          <a:xfrm>
            <a:off x="1288725" y="29867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255" name="Google Shape;255;p30"/>
          <p:cNvSpPr/>
          <p:nvPr/>
        </p:nvSpPr>
        <p:spPr>
          <a:xfrm>
            <a:off x="3096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13</a:t>
            </a:r>
            <a:endParaRPr b="1">
              <a:solidFill>
                <a:srgbClr val="38761D"/>
              </a:solidFill>
            </a:endParaRPr>
          </a:p>
        </p:txBody>
      </p:sp>
      <p:sp>
        <p:nvSpPr>
          <p:cNvPr id="256" name="Google Shape;256;p30"/>
          <p:cNvSpPr/>
          <p:nvPr/>
        </p:nvSpPr>
        <p:spPr>
          <a:xfrm>
            <a:off x="3522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4374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3</a:t>
            </a:r>
            <a:endParaRPr b="1">
              <a:solidFill>
                <a:srgbClr val="38761D"/>
              </a:solidFill>
            </a:endParaRPr>
          </a:p>
        </p:txBody>
      </p:sp>
      <p:sp>
        <p:nvSpPr>
          <p:cNvPr id="258" name="Google Shape;258;p30"/>
          <p:cNvSpPr/>
          <p:nvPr/>
        </p:nvSpPr>
        <p:spPr>
          <a:xfrm>
            <a:off x="4800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38761D"/>
                </a:solidFill>
              </a:rPr>
              <a:t>null</a:t>
            </a:r>
            <a:endParaRPr sz="1000">
              <a:solidFill>
                <a:schemeClr val="dk1"/>
              </a:solidFill>
            </a:endParaRPr>
          </a:p>
        </p:txBody>
      </p:sp>
      <p:cxnSp>
        <p:nvCxnSpPr>
          <p:cNvPr id="259" name="Google Shape;259;p30"/>
          <p:cNvCxnSpPr>
            <a:stCxn id="253" idx="3"/>
            <a:endCxn id="255" idx="1"/>
          </p:cNvCxnSpPr>
          <p:nvPr/>
        </p:nvCxnSpPr>
        <p:spPr>
          <a:xfrm>
            <a:off x="2670250" y="2986775"/>
            <a:ext cx="426000" cy="0"/>
          </a:xfrm>
          <a:prstGeom prst="straightConnector1">
            <a:avLst/>
          </a:prstGeom>
          <a:noFill/>
          <a:ln cap="flat" cmpd="sng" w="28575">
            <a:solidFill>
              <a:srgbClr val="38761D"/>
            </a:solidFill>
            <a:prstDash val="solid"/>
            <a:round/>
            <a:headEnd len="med" w="med" type="none"/>
            <a:tailEnd len="med" w="med" type="triangle"/>
          </a:ln>
        </p:spPr>
      </p:cxnSp>
      <p:cxnSp>
        <p:nvCxnSpPr>
          <p:cNvPr id="260" name="Google Shape;260;p30"/>
          <p:cNvCxnSpPr>
            <a:stCxn id="249" idx="3"/>
            <a:endCxn id="261" idx="1"/>
          </p:cNvCxnSpPr>
          <p:nvPr/>
        </p:nvCxnSpPr>
        <p:spPr>
          <a:xfrm>
            <a:off x="1288725" y="36960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261" name="Google Shape;261;p30"/>
          <p:cNvSpPr/>
          <p:nvPr/>
        </p:nvSpPr>
        <p:spPr>
          <a:xfrm>
            <a:off x="1818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4</a:t>
            </a:r>
            <a:endParaRPr b="1">
              <a:solidFill>
                <a:srgbClr val="38761D"/>
              </a:solidFill>
            </a:endParaRPr>
          </a:p>
        </p:txBody>
      </p:sp>
      <p:sp>
        <p:nvSpPr>
          <p:cNvPr id="262" name="Google Shape;262;p30"/>
          <p:cNvSpPr/>
          <p:nvPr/>
        </p:nvSpPr>
        <p:spPr>
          <a:xfrm>
            <a:off x="2244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30"/>
          <p:cNvCxnSpPr>
            <a:stCxn id="256" idx="3"/>
            <a:endCxn id="257" idx="1"/>
          </p:cNvCxnSpPr>
          <p:nvPr/>
        </p:nvCxnSpPr>
        <p:spPr>
          <a:xfrm>
            <a:off x="3948275" y="2986775"/>
            <a:ext cx="426000" cy="0"/>
          </a:xfrm>
          <a:prstGeom prst="straightConnector1">
            <a:avLst/>
          </a:prstGeom>
          <a:noFill/>
          <a:ln cap="flat" cmpd="sng" w="28575">
            <a:solidFill>
              <a:srgbClr val="38761D"/>
            </a:solidFill>
            <a:prstDash val="solid"/>
            <a:round/>
            <a:headEnd len="med" w="med" type="none"/>
            <a:tailEnd len="med" w="med" type="triangle"/>
          </a:ln>
        </p:spPr>
      </p:cxnSp>
      <p:cxnSp>
        <p:nvCxnSpPr>
          <p:cNvPr id="264" name="Google Shape;264;p30"/>
          <p:cNvCxnSpPr>
            <a:stCxn id="262" idx="3"/>
            <a:endCxn id="255" idx="1"/>
          </p:cNvCxnSpPr>
          <p:nvPr/>
        </p:nvCxnSpPr>
        <p:spPr>
          <a:xfrm flipH="1" rot="10800000">
            <a:off x="2670250" y="2986875"/>
            <a:ext cx="426000" cy="709200"/>
          </a:xfrm>
          <a:prstGeom prst="curvedConnector3">
            <a:avLst>
              <a:gd fmla="val 50003" name="adj1"/>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Boxes and Pointers</a:t>
            </a:r>
            <a:endParaRPr/>
          </a:p>
        </p:txBody>
      </p:sp>
      <p:sp>
        <p:nvSpPr>
          <p:cNvPr id="270" name="Google Shape;270;p31"/>
          <p:cNvSpPr txBox="1"/>
          <p:nvPr/>
        </p:nvSpPr>
        <p:spPr>
          <a:xfrm>
            <a:off x="447700" y="1255825"/>
            <a:ext cx="31671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1</a:t>
            </a:r>
            <a:r>
              <a:rPr lang="en" sz="1000">
                <a:latin typeface="IBM Plex Mono"/>
                <a:ea typeface="IBM Plex Mono"/>
                <a:cs typeface="IBM Plex Mono"/>
                <a:sym typeface="IBM Plex Mono"/>
              </a:rPr>
              <a:t>  IntList L1 = IntList.list(1, 2, 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2</a:t>
            </a:r>
            <a:r>
              <a:rPr lang="en" sz="1000">
                <a:latin typeface="IBM Plex Mono"/>
                <a:ea typeface="IBM Plex Mono"/>
                <a:cs typeface="IBM Plex Mono"/>
                <a:sym typeface="IBM Plex Mono"/>
              </a:rPr>
              <a:t>  IntList L2 = new IntList(4, L1.rest);</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3</a:t>
            </a:r>
            <a:r>
              <a:rPr lang="en" sz="1000">
                <a:latin typeface="IBM Plex Mono"/>
                <a:ea typeface="IBM Plex Mono"/>
                <a:cs typeface="IBM Plex Mono"/>
                <a:sym typeface="IBM Plex Mono"/>
              </a:rPr>
              <a:t>  L2.rest.first = 13;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b="1" lang="en" sz="1000">
                <a:solidFill>
                  <a:schemeClr val="dk2"/>
                </a:solidFill>
                <a:latin typeface="IBM Plex Mono"/>
                <a:ea typeface="IBM Plex Mono"/>
                <a:cs typeface="IBM Plex Mono"/>
                <a:sym typeface="IBM Plex Mono"/>
              </a:rPr>
              <a:t>4</a:t>
            </a:r>
            <a:r>
              <a:rPr b="1" lang="en" sz="1000">
                <a:latin typeface="IBM Plex Mono"/>
                <a:ea typeface="IBM Plex Mono"/>
                <a:cs typeface="IBM Plex Mono"/>
                <a:sym typeface="IBM Plex Mono"/>
              </a:rPr>
              <a:t>  </a:t>
            </a:r>
            <a:r>
              <a:rPr b="1" lang="en" sz="1000">
                <a:solidFill>
                  <a:schemeClr val="accent2"/>
                </a:solidFill>
                <a:latin typeface="IBM Plex Mono"/>
                <a:ea typeface="IBM Plex Mono"/>
                <a:cs typeface="IBM Plex Mono"/>
                <a:sym typeface="IBM Plex Mono"/>
              </a:rPr>
              <a:t>L1.rest.rest.rest = L2;</a:t>
            </a:r>
            <a:endParaRPr b="1" sz="1000">
              <a:solidFill>
                <a:schemeClr val="accent2"/>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5</a:t>
            </a:r>
            <a:r>
              <a:rPr lang="en" sz="1000">
                <a:latin typeface="IBM Plex Mono"/>
                <a:ea typeface="IBM Plex Mono"/>
                <a:cs typeface="IBM Plex Mono"/>
                <a:sym typeface="IBM Plex Mono"/>
              </a:rPr>
              <a:t>  IntList L3 = IntList.list(50);</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6</a:t>
            </a:r>
            <a:r>
              <a:rPr lang="en" sz="1000">
                <a:latin typeface="IBM Plex Mono"/>
                <a:ea typeface="IBM Plex Mono"/>
                <a:cs typeface="IBM Plex Mono"/>
                <a:sym typeface="IBM Plex Mono"/>
              </a:rPr>
              <a:t>  L2.rest.rest = L3;</a:t>
            </a:r>
            <a:endParaRPr sz="1000">
              <a:latin typeface="IBM Plex Mono"/>
              <a:ea typeface="IBM Plex Mono"/>
              <a:cs typeface="IBM Plex Mono"/>
              <a:sym typeface="IBM Plex Mono"/>
            </a:endParaRPr>
          </a:p>
        </p:txBody>
      </p:sp>
      <p:sp>
        <p:nvSpPr>
          <p:cNvPr id="271" name="Google Shape;271;p31"/>
          <p:cNvSpPr/>
          <p:nvPr/>
        </p:nvSpPr>
        <p:spPr>
          <a:xfrm>
            <a:off x="86272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862725"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txBox="1"/>
          <p:nvPr/>
        </p:nvSpPr>
        <p:spPr>
          <a:xfrm>
            <a:off x="365825" y="278667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L1</a:t>
            </a:r>
            <a:endParaRPr b="1">
              <a:solidFill>
                <a:srgbClr val="38761D"/>
              </a:solidFill>
              <a:latin typeface="Avenir"/>
              <a:ea typeface="Avenir"/>
              <a:cs typeface="Avenir"/>
              <a:sym typeface="Avenir"/>
            </a:endParaRPr>
          </a:p>
        </p:txBody>
      </p:sp>
      <p:sp>
        <p:nvSpPr>
          <p:cNvPr id="274" name="Google Shape;274;p31"/>
          <p:cNvSpPr txBox="1"/>
          <p:nvPr/>
        </p:nvSpPr>
        <p:spPr>
          <a:xfrm>
            <a:off x="365825" y="349402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L2</a:t>
            </a:r>
            <a:endParaRPr b="1">
              <a:solidFill>
                <a:srgbClr val="38761D"/>
              </a:solidFill>
              <a:latin typeface="Avenir"/>
              <a:ea typeface="Avenir"/>
              <a:cs typeface="Avenir"/>
              <a:sym typeface="Avenir"/>
            </a:endParaRPr>
          </a:p>
        </p:txBody>
      </p:sp>
      <p:sp>
        <p:nvSpPr>
          <p:cNvPr id="275" name="Google Shape;275;p31"/>
          <p:cNvSpPr/>
          <p:nvPr/>
        </p:nvSpPr>
        <p:spPr>
          <a:xfrm>
            <a:off x="1818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a:t>
            </a:r>
            <a:endParaRPr b="1">
              <a:solidFill>
                <a:srgbClr val="38761D"/>
              </a:solidFill>
            </a:endParaRPr>
          </a:p>
        </p:txBody>
      </p:sp>
      <p:sp>
        <p:nvSpPr>
          <p:cNvPr id="276" name="Google Shape;276;p31"/>
          <p:cNvSpPr/>
          <p:nvPr/>
        </p:nvSpPr>
        <p:spPr>
          <a:xfrm>
            <a:off x="2244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1"/>
          <p:cNvCxnSpPr>
            <a:stCxn id="271" idx="3"/>
            <a:endCxn id="275" idx="1"/>
          </p:cNvCxnSpPr>
          <p:nvPr/>
        </p:nvCxnSpPr>
        <p:spPr>
          <a:xfrm>
            <a:off x="1288725" y="29867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278" name="Google Shape;278;p31"/>
          <p:cNvSpPr/>
          <p:nvPr/>
        </p:nvSpPr>
        <p:spPr>
          <a:xfrm>
            <a:off x="3096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13</a:t>
            </a:r>
            <a:endParaRPr b="1">
              <a:solidFill>
                <a:srgbClr val="38761D"/>
              </a:solidFill>
            </a:endParaRPr>
          </a:p>
        </p:txBody>
      </p:sp>
      <p:sp>
        <p:nvSpPr>
          <p:cNvPr id="279" name="Google Shape;279;p31"/>
          <p:cNvSpPr/>
          <p:nvPr/>
        </p:nvSpPr>
        <p:spPr>
          <a:xfrm>
            <a:off x="3522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4374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3</a:t>
            </a:r>
            <a:endParaRPr b="1">
              <a:solidFill>
                <a:srgbClr val="38761D"/>
              </a:solidFill>
            </a:endParaRPr>
          </a:p>
        </p:txBody>
      </p:sp>
      <p:sp>
        <p:nvSpPr>
          <p:cNvPr id="281" name="Google Shape;281;p31"/>
          <p:cNvSpPr/>
          <p:nvPr/>
        </p:nvSpPr>
        <p:spPr>
          <a:xfrm>
            <a:off x="4800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31"/>
          <p:cNvCxnSpPr>
            <a:stCxn id="276" idx="3"/>
            <a:endCxn id="278" idx="1"/>
          </p:cNvCxnSpPr>
          <p:nvPr/>
        </p:nvCxnSpPr>
        <p:spPr>
          <a:xfrm>
            <a:off x="2670250" y="2986775"/>
            <a:ext cx="426000" cy="0"/>
          </a:xfrm>
          <a:prstGeom prst="straightConnector1">
            <a:avLst/>
          </a:prstGeom>
          <a:noFill/>
          <a:ln cap="flat" cmpd="sng" w="28575">
            <a:solidFill>
              <a:srgbClr val="38761D"/>
            </a:solidFill>
            <a:prstDash val="solid"/>
            <a:round/>
            <a:headEnd len="med" w="med" type="none"/>
            <a:tailEnd len="med" w="med" type="triangle"/>
          </a:ln>
        </p:spPr>
      </p:cxnSp>
      <p:cxnSp>
        <p:nvCxnSpPr>
          <p:cNvPr id="283" name="Google Shape;283;p31"/>
          <p:cNvCxnSpPr>
            <a:stCxn id="272" idx="3"/>
            <a:endCxn id="284" idx="1"/>
          </p:cNvCxnSpPr>
          <p:nvPr/>
        </p:nvCxnSpPr>
        <p:spPr>
          <a:xfrm>
            <a:off x="1288725" y="36960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284" name="Google Shape;284;p31"/>
          <p:cNvSpPr/>
          <p:nvPr/>
        </p:nvSpPr>
        <p:spPr>
          <a:xfrm>
            <a:off x="1818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4</a:t>
            </a:r>
            <a:endParaRPr b="1">
              <a:solidFill>
                <a:srgbClr val="38761D"/>
              </a:solidFill>
            </a:endParaRPr>
          </a:p>
        </p:txBody>
      </p:sp>
      <p:sp>
        <p:nvSpPr>
          <p:cNvPr id="285" name="Google Shape;285;p31"/>
          <p:cNvSpPr/>
          <p:nvPr/>
        </p:nvSpPr>
        <p:spPr>
          <a:xfrm>
            <a:off x="2244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31"/>
          <p:cNvCxnSpPr>
            <a:stCxn id="285" idx="3"/>
            <a:endCxn id="278" idx="1"/>
          </p:cNvCxnSpPr>
          <p:nvPr/>
        </p:nvCxnSpPr>
        <p:spPr>
          <a:xfrm flipH="1" rot="10800000">
            <a:off x="2670250" y="2986875"/>
            <a:ext cx="426000" cy="709200"/>
          </a:xfrm>
          <a:prstGeom prst="curvedConnector3">
            <a:avLst>
              <a:gd fmla="val 50003" name="adj1"/>
            </a:avLst>
          </a:prstGeom>
          <a:noFill/>
          <a:ln cap="flat" cmpd="sng" w="28575">
            <a:solidFill>
              <a:srgbClr val="38761D"/>
            </a:solidFill>
            <a:prstDash val="solid"/>
            <a:round/>
            <a:headEnd len="med" w="med" type="none"/>
            <a:tailEnd len="med" w="med" type="triangle"/>
          </a:ln>
        </p:spPr>
      </p:cxnSp>
      <p:cxnSp>
        <p:nvCxnSpPr>
          <p:cNvPr id="287" name="Google Shape;287;p31"/>
          <p:cNvCxnSpPr>
            <a:stCxn id="281" idx="3"/>
            <a:endCxn id="285" idx="2"/>
          </p:cNvCxnSpPr>
          <p:nvPr/>
        </p:nvCxnSpPr>
        <p:spPr>
          <a:xfrm flipH="1">
            <a:off x="2457300" y="2986775"/>
            <a:ext cx="2769000" cy="911400"/>
          </a:xfrm>
          <a:prstGeom prst="curvedConnector4">
            <a:avLst>
              <a:gd fmla="val -8600" name="adj1"/>
              <a:gd fmla="val 126122" name="adj2"/>
            </a:avLst>
          </a:prstGeom>
          <a:noFill/>
          <a:ln cap="flat" cmpd="sng" w="28575">
            <a:solidFill>
              <a:srgbClr val="38761D"/>
            </a:solidFill>
            <a:prstDash val="solid"/>
            <a:round/>
            <a:headEnd len="med" w="med" type="none"/>
            <a:tailEnd len="med" w="med" type="triangle"/>
          </a:ln>
        </p:spPr>
      </p:cxnSp>
      <p:cxnSp>
        <p:nvCxnSpPr>
          <p:cNvPr id="288" name="Google Shape;288;p31"/>
          <p:cNvCxnSpPr>
            <a:stCxn id="279" idx="3"/>
            <a:endCxn id="280" idx="1"/>
          </p:cNvCxnSpPr>
          <p:nvPr/>
        </p:nvCxnSpPr>
        <p:spPr>
          <a:xfrm>
            <a:off x="3948275" y="2986775"/>
            <a:ext cx="426000" cy="600"/>
          </a:xfrm>
          <a:prstGeom prst="curvedConnector3">
            <a:avLst>
              <a:gd fmla="val 50003" name="adj1"/>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latin typeface="Avenir"/>
                <a:ea typeface="Avenir"/>
                <a:cs typeface="Avenir"/>
                <a:sym typeface="Avenir"/>
              </a:rPr>
              <a:t>Example Agenda</a:t>
            </a:r>
            <a:endParaRPr sz="2900">
              <a:latin typeface="Avenir"/>
              <a:ea typeface="Avenir"/>
              <a:cs typeface="Avenir"/>
              <a:sym typeface="Aveni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venir"/>
              <a:buChar char="-"/>
            </a:pPr>
            <a:r>
              <a:rPr lang="en" sz="2000">
                <a:latin typeface="Avenir"/>
                <a:ea typeface="Avenir"/>
                <a:cs typeface="Avenir"/>
                <a:sym typeface="Avenir"/>
              </a:rPr>
              <a:t>1:10 - 1:15 ~ announcements </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a:t>
            </a:r>
            <a:r>
              <a:rPr lang="en" sz="2000"/>
              <a:t>15</a:t>
            </a:r>
            <a:r>
              <a:rPr lang="en" sz="2000">
                <a:latin typeface="Avenir"/>
                <a:ea typeface="Avenir"/>
                <a:cs typeface="Avenir"/>
                <a:sym typeface="Avenir"/>
              </a:rPr>
              <a:t> - 1:30 ~ content review</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1:30 - 1:40 ~ question 1</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1:40 - 1:55 ~ question 2</a:t>
            </a:r>
            <a:endParaRPr sz="2000"/>
          </a:p>
          <a:p>
            <a:pPr indent="-355600" lvl="0" marL="457200" rtl="0" algn="l">
              <a:spcBef>
                <a:spcPts val="0"/>
              </a:spcBef>
              <a:spcAft>
                <a:spcPts val="0"/>
              </a:spcAft>
              <a:buSzPts val="2000"/>
              <a:buChar char="-"/>
            </a:pPr>
            <a:r>
              <a:rPr lang="en" sz="2000"/>
              <a:t>Question 3 if time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Boxes and Pointers</a:t>
            </a:r>
            <a:endParaRPr/>
          </a:p>
        </p:txBody>
      </p:sp>
      <p:sp>
        <p:nvSpPr>
          <p:cNvPr id="294" name="Google Shape;294;p32"/>
          <p:cNvSpPr txBox="1"/>
          <p:nvPr/>
        </p:nvSpPr>
        <p:spPr>
          <a:xfrm>
            <a:off x="447700" y="1255825"/>
            <a:ext cx="31671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1</a:t>
            </a:r>
            <a:r>
              <a:rPr lang="en" sz="1000">
                <a:latin typeface="IBM Plex Mono"/>
                <a:ea typeface="IBM Plex Mono"/>
                <a:cs typeface="IBM Plex Mono"/>
                <a:sym typeface="IBM Plex Mono"/>
              </a:rPr>
              <a:t>  IntList L1 = IntList.list(1, 2, 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2</a:t>
            </a:r>
            <a:r>
              <a:rPr lang="en" sz="1000">
                <a:latin typeface="IBM Plex Mono"/>
                <a:ea typeface="IBM Plex Mono"/>
                <a:cs typeface="IBM Plex Mono"/>
                <a:sym typeface="IBM Plex Mono"/>
              </a:rPr>
              <a:t>  IntList L2 = new IntList(4, L1.rest);</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3</a:t>
            </a:r>
            <a:r>
              <a:rPr lang="en" sz="1000">
                <a:latin typeface="IBM Plex Mono"/>
                <a:ea typeface="IBM Plex Mono"/>
                <a:cs typeface="IBM Plex Mono"/>
                <a:sym typeface="IBM Plex Mono"/>
              </a:rPr>
              <a:t>  L2.rest.first = 13;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4</a:t>
            </a:r>
            <a:r>
              <a:rPr lang="en" sz="1000">
                <a:latin typeface="IBM Plex Mono"/>
                <a:ea typeface="IBM Plex Mono"/>
                <a:cs typeface="IBM Plex Mono"/>
                <a:sym typeface="IBM Plex Mono"/>
              </a:rPr>
              <a:t>  L1.rest.rest.rest = L2;</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b="1" lang="en" sz="1000">
                <a:solidFill>
                  <a:srgbClr val="888888"/>
                </a:solidFill>
                <a:latin typeface="IBM Plex Mono"/>
                <a:ea typeface="IBM Plex Mono"/>
                <a:cs typeface="IBM Plex Mono"/>
                <a:sym typeface="IBM Plex Mono"/>
              </a:rPr>
              <a:t>5</a:t>
            </a:r>
            <a:r>
              <a:rPr b="1" lang="en" sz="1000">
                <a:latin typeface="IBM Plex Mono"/>
                <a:ea typeface="IBM Plex Mono"/>
                <a:cs typeface="IBM Plex Mono"/>
                <a:sym typeface="IBM Plex Mono"/>
              </a:rPr>
              <a:t>  </a:t>
            </a:r>
            <a:r>
              <a:rPr b="1" lang="en" sz="1000">
                <a:solidFill>
                  <a:schemeClr val="accent2"/>
                </a:solidFill>
                <a:latin typeface="IBM Plex Mono"/>
                <a:ea typeface="IBM Plex Mono"/>
                <a:cs typeface="IBM Plex Mono"/>
                <a:sym typeface="IBM Plex Mono"/>
              </a:rPr>
              <a:t>IntList L3 = IntList.list(50);</a:t>
            </a:r>
            <a:endParaRPr b="1" sz="1000">
              <a:solidFill>
                <a:schemeClr val="accent2"/>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6</a:t>
            </a:r>
            <a:r>
              <a:rPr lang="en" sz="1000">
                <a:latin typeface="IBM Plex Mono"/>
                <a:ea typeface="IBM Plex Mono"/>
                <a:cs typeface="IBM Plex Mono"/>
                <a:sym typeface="IBM Plex Mono"/>
              </a:rPr>
              <a:t>  L2.rest.rest = L3;</a:t>
            </a:r>
            <a:endParaRPr sz="1000">
              <a:latin typeface="IBM Plex Mono"/>
              <a:ea typeface="IBM Plex Mono"/>
              <a:cs typeface="IBM Plex Mono"/>
              <a:sym typeface="IBM Plex Mono"/>
            </a:endParaRPr>
          </a:p>
        </p:txBody>
      </p:sp>
      <p:sp>
        <p:nvSpPr>
          <p:cNvPr id="295" name="Google Shape;295;p32"/>
          <p:cNvSpPr/>
          <p:nvPr/>
        </p:nvSpPr>
        <p:spPr>
          <a:xfrm>
            <a:off x="86272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862725" y="42033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862725"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txBox="1"/>
          <p:nvPr/>
        </p:nvSpPr>
        <p:spPr>
          <a:xfrm>
            <a:off x="365825" y="278667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L1</a:t>
            </a:r>
            <a:endParaRPr b="1">
              <a:solidFill>
                <a:srgbClr val="38761D"/>
              </a:solidFill>
              <a:latin typeface="Avenir"/>
              <a:ea typeface="Avenir"/>
              <a:cs typeface="Avenir"/>
              <a:sym typeface="Avenir"/>
            </a:endParaRPr>
          </a:p>
        </p:txBody>
      </p:sp>
      <p:sp>
        <p:nvSpPr>
          <p:cNvPr id="299" name="Google Shape;299;p32"/>
          <p:cNvSpPr txBox="1"/>
          <p:nvPr/>
        </p:nvSpPr>
        <p:spPr>
          <a:xfrm>
            <a:off x="365825" y="420137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L3</a:t>
            </a:r>
            <a:endParaRPr b="1">
              <a:solidFill>
                <a:srgbClr val="38761D"/>
              </a:solidFill>
              <a:latin typeface="Avenir"/>
              <a:ea typeface="Avenir"/>
              <a:cs typeface="Avenir"/>
              <a:sym typeface="Avenir"/>
            </a:endParaRPr>
          </a:p>
        </p:txBody>
      </p:sp>
      <p:sp>
        <p:nvSpPr>
          <p:cNvPr id="300" name="Google Shape;300;p32"/>
          <p:cNvSpPr txBox="1"/>
          <p:nvPr/>
        </p:nvSpPr>
        <p:spPr>
          <a:xfrm>
            <a:off x="365825" y="349402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L2</a:t>
            </a:r>
            <a:endParaRPr b="1">
              <a:solidFill>
                <a:srgbClr val="38761D"/>
              </a:solidFill>
              <a:latin typeface="Avenir"/>
              <a:ea typeface="Avenir"/>
              <a:cs typeface="Avenir"/>
              <a:sym typeface="Avenir"/>
            </a:endParaRPr>
          </a:p>
        </p:txBody>
      </p:sp>
      <p:sp>
        <p:nvSpPr>
          <p:cNvPr id="301" name="Google Shape;301;p32"/>
          <p:cNvSpPr/>
          <p:nvPr/>
        </p:nvSpPr>
        <p:spPr>
          <a:xfrm>
            <a:off x="1818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a:t>
            </a:r>
            <a:endParaRPr b="1">
              <a:solidFill>
                <a:srgbClr val="38761D"/>
              </a:solidFill>
            </a:endParaRPr>
          </a:p>
        </p:txBody>
      </p:sp>
      <p:sp>
        <p:nvSpPr>
          <p:cNvPr id="302" name="Google Shape;302;p32"/>
          <p:cNvSpPr/>
          <p:nvPr/>
        </p:nvSpPr>
        <p:spPr>
          <a:xfrm>
            <a:off x="2244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32"/>
          <p:cNvCxnSpPr>
            <a:stCxn id="295" idx="3"/>
            <a:endCxn id="301" idx="1"/>
          </p:cNvCxnSpPr>
          <p:nvPr/>
        </p:nvCxnSpPr>
        <p:spPr>
          <a:xfrm>
            <a:off x="1288725" y="29867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304" name="Google Shape;304;p32"/>
          <p:cNvSpPr/>
          <p:nvPr/>
        </p:nvSpPr>
        <p:spPr>
          <a:xfrm>
            <a:off x="3096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13</a:t>
            </a:r>
            <a:endParaRPr b="1">
              <a:solidFill>
                <a:srgbClr val="38761D"/>
              </a:solidFill>
            </a:endParaRPr>
          </a:p>
        </p:txBody>
      </p:sp>
      <p:sp>
        <p:nvSpPr>
          <p:cNvPr id="305" name="Google Shape;305;p32"/>
          <p:cNvSpPr/>
          <p:nvPr/>
        </p:nvSpPr>
        <p:spPr>
          <a:xfrm>
            <a:off x="3522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4374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3</a:t>
            </a:r>
            <a:endParaRPr b="1">
              <a:solidFill>
                <a:srgbClr val="38761D"/>
              </a:solidFill>
            </a:endParaRPr>
          </a:p>
        </p:txBody>
      </p:sp>
      <p:sp>
        <p:nvSpPr>
          <p:cNvPr id="307" name="Google Shape;307;p32"/>
          <p:cNvSpPr/>
          <p:nvPr/>
        </p:nvSpPr>
        <p:spPr>
          <a:xfrm>
            <a:off x="4800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2"/>
          <p:cNvCxnSpPr>
            <a:stCxn id="302" idx="3"/>
            <a:endCxn id="304" idx="1"/>
          </p:cNvCxnSpPr>
          <p:nvPr/>
        </p:nvCxnSpPr>
        <p:spPr>
          <a:xfrm>
            <a:off x="2670250" y="2986775"/>
            <a:ext cx="426000" cy="0"/>
          </a:xfrm>
          <a:prstGeom prst="straightConnector1">
            <a:avLst/>
          </a:prstGeom>
          <a:noFill/>
          <a:ln cap="flat" cmpd="sng" w="28575">
            <a:solidFill>
              <a:srgbClr val="38761D"/>
            </a:solidFill>
            <a:prstDash val="solid"/>
            <a:round/>
            <a:headEnd len="med" w="med" type="none"/>
            <a:tailEnd len="med" w="med" type="triangle"/>
          </a:ln>
        </p:spPr>
      </p:cxnSp>
      <p:cxnSp>
        <p:nvCxnSpPr>
          <p:cNvPr id="309" name="Google Shape;309;p32"/>
          <p:cNvCxnSpPr>
            <a:stCxn id="297" idx="3"/>
            <a:endCxn id="310" idx="1"/>
          </p:cNvCxnSpPr>
          <p:nvPr/>
        </p:nvCxnSpPr>
        <p:spPr>
          <a:xfrm>
            <a:off x="1288725" y="36960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310" name="Google Shape;310;p32"/>
          <p:cNvSpPr/>
          <p:nvPr/>
        </p:nvSpPr>
        <p:spPr>
          <a:xfrm>
            <a:off x="1818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4</a:t>
            </a:r>
            <a:endParaRPr b="1">
              <a:solidFill>
                <a:srgbClr val="38761D"/>
              </a:solidFill>
            </a:endParaRPr>
          </a:p>
        </p:txBody>
      </p:sp>
      <p:sp>
        <p:nvSpPr>
          <p:cNvPr id="311" name="Google Shape;311;p32"/>
          <p:cNvSpPr/>
          <p:nvPr/>
        </p:nvSpPr>
        <p:spPr>
          <a:xfrm>
            <a:off x="2244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32"/>
          <p:cNvCxnSpPr>
            <a:endCxn id="313" idx="1"/>
          </p:cNvCxnSpPr>
          <p:nvPr/>
        </p:nvCxnSpPr>
        <p:spPr>
          <a:xfrm>
            <a:off x="1288725" y="44053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313" name="Google Shape;313;p32"/>
          <p:cNvSpPr/>
          <p:nvPr/>
        </p:nvSpPr>
        <p:spPr>
          <a:xfrm>
            <a:off x="1818225" y="42033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50</a:t>
            </a:r>
            <a:endParaRPr b="1">
              <a:solidFill>
                <a:srgbClr val="38761D"/>
              </a:solidFill>
            </a:endParaRPr>
          </a:p>
        </p:txBody>
      </p:sp>
      <p:sp>
        <p:nvSpPr>
          <p:cNvPr id="314" name="Google Shape;314;p32"/>
          <p:cNvSpPr/>
          <p:nvPr/>
        </p:nvSpPr>
        <p:spPr>
          <a:xfrm>
            <a:off x="2244225" y="42033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38761D"/>
                </a:solidFill>
              </a:rPr>
              <a:t>null</a:t>
            </a:r>
            <a:endParaRPr sz="1000">
              <a:solidFill>
                <a:schemeClr val="dk1"/>
              </a:solidFill>
            </a:endParaRPr>
          </a:p>
        </p:txBody>
      </p:sp>
      <p:cxnSp>
        <p:nvCxnSpPr>
          <p:cNvPr id="315" name="Google Shape;315;p32"/>
          <p:cNvCxnSpPr>
            <a:stCxn id="311" idx="3"/>
            <a:endCxn id="304" idx="1"/>
          </p:cNvCxnSpPr>
          <p:nvPr/>
        </p:nvCxnSpPr>
        <p:spPr>
          <a:xfrm flipH="1" rot="10800000">
            <a:off x="2670250" y="2986875"/>
            <a:ext cx="426000" cy="709200"/>
          </a:xfrm>
          <a:prstGeom prst="curvedConnector3">
            <a:avLst>
              <a:gd fmla="val 50003" name="adj1"/>
            </a:avLst>
          </a:prstGeom>
          <a:noFill/>
          <a:ln cap="flat" cmpd="sng" w="28575">
            <a:solidFill>
              <a:srgbClr val="38761D"/>
            </a:solidFill>
            <a:prstDash val="solid"/>
            <a:round/>
            <a:headEnd len="med" w="med" type="none"/>
            <a:tailEnd len="med" w="med" type="triangle"/>
          </a:ln>
        </p:spPr>
      </p:cxnSp>
      <p:cxnSp>
        <p:nvCxnSpPr>
          <p:cNvPr id="316" name="Google Shape;316;p32"/>
          <p:cNvCxnSpPr>
            <a:stCxn id="307" idx="3"/>
            <a:endCxn id="311" idx="2"/>
          </p:cNvCxnSpPr>
          <p:nvPr/>
        </p:nvCxnSpPr>
        <p:spPr>
          <a:xfrm flipH="1">
            <a:off x="2457300" y="2986775"/>
            <a:ext cx="2769000" cy="911400"/>
          </a:xfrm>
          <a:prstGeom prst="curvedConnector4">
            <a:avLst>
              <a:gd fmla="val -8600" name="adj1"/>
              <a:gd fmla="val 126122" name="adj2"/>
            </a:avLst>
          </a:prstGeom>
          <a:noFill/>
          <a:ln cap="flat" cmpd="sng" w="28575">
            <a:solidFill>
              <a:srgbClr val="38761D"/>
            </a:solidFill>
            <a:prstDash val="solid"/>
            <a:round/>
            <a:headEnd len="med" w="med" type="none"/>
            <a:tailEnd len="med" w="med" type="triangle"/>
          </a:ln>
        </p:spPr>
      </p:cxnSp>
      <p:cxnSp>
        <p:nvCxnSpPr>
          <p:cNvPr id="317" name="Google Shape;317;p32"/>
          <p:cNvCxnSpPr>
            <a:stCxn id="305" idx="3"/>
            <a:endCxn id="306" idx="1"/>
          </p:cNvCxnSpPr>
          <p:nvPr/>
        </p:nvCxnSpPr>
        <p:spPr>
          <a:xfrm>
            <a:off x="3948275" y="2986775"/>
            <a:ext cx="426000" cy="600"/>
          </a:xfrm>
          <a:prstGeom prst="curvedConnector3">
            <a:avLst>
              <a:gd fmla="val 50003" name="adj1"/>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Boxes and Pointers</a:t>
            </a:r>
            <a:endParaRPr/>
          </a:p>
        </p:txBody>
      </p:sp>
      <p:sp>
        <p:nvSpPr>
          <p:cNvPr id="323" name="Google Shape;323;p33"/>
          <p:cNvSpPr txBox="1"/>
          <p:nvPr/>
        </p:nvSpPr>
        <p:spPr>
          <a:xfrm>
            <a:off x="447700" y="1255825"/>
            <a:ext cx="31671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1</a:t>
            </a:r>
            <a:r>
              <a:rPr lang="en" sz="1000">
                <a:latin typeface="IBM Plex Mono"/>
                <a:ea typeface="IBM Plex Mono"/>
                <a:cs typeface="IBM Plex Mono"/>
                <a:sym typeface="IBM Plex Mono"/>
              </a:rPr>
              <a:t>  IntList L1 = IntList.list(1, 2, 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2</a:t>
            </a:r>
            <a:r>
              <a:rPr lang="en" sz="1000">
                <a:latin typeface="IBM Plex Mono"/>
                <a:ea typeface="IBM Plex Mono"/>
                <a:cs typeface="IBM Plex Mono"/>
                <a:sym typeface="IBM Plex Mono"/>
              </a:rPr>
              <a:t>  IntList L2 = new IntList(4, L1.rest);</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3</a:t>
            </a:r>
            <a:r>
              <a:rPr lang="en" sz="1000">
                <a:latin typeface="IBM Plex Mono"/>
                <a:ea typeface="IBM Plex Mono"/>
                <a:cs typeface="IBM Plex Mono"/>
                <a:sym typeface="IBM Plex Mono"/>
              </a:rPr>
              <a:t>  L2.rest.first = 13;</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chemeClr val="dk2"/>
                </a:solidFill>
                <a:latin typeface="IBM Plex Mono"/>
                <a:ea typeface="IBM Plex Mono"/>
                <a:cs typeface="IBM Plex Mono"/>
                <a:sym typeface="IBM Plex Mono"/>
              </a:rPr>
              <a:t>4</a:t>
            </a:r>
            <a:r>
              <a:rPr lang="en" sz="1000">
                <a:latin typeface="IBM Plex Mono"/>
                <a:ea typeface="IBM Plex Mono"/>
                <a:cs typeface="IBM Plex Mono"/>
                <a:sym typeface="IBM Plex Mono"/>
              </a:rPr>
              <a:t>  L1.rest.rest.rest = L2;</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888888"/>
                </a:solidFill>
                <a:latin typeface="IBM Plex Mono"/>
                <a:ea typeface="IBM Plex Mono"/>
                <a:cs typeface="IBM Plex Mono"/>
                <a:sym typeface="IBM Plex Mono"/>
              </a:rPr>
              <a:t>5</a:t>
            </a:r>
            <a:r>
              <a:rPr lang="en" sz="1000">
                <a:latin typeface="IBM Plex Mono"/>
                <a:ea typeface="IBM Plex Mono"/>
                <a:cs typeface="IBM Plex Mono"/>
                <a:sym typeface="IBM Plex Mono"/>
              </a:rPr>
              <a:t>  IntList L3 = IntList.list(50);</a:t>
            </a:r>
            <a:endParaRPr sz="1000">
              <a:latin typeface="IBM Plex Mono"/>
              <a:ea typeface="IBM Plex Mono"/>
              <a:cs typeface="IBM Plex Mono"/>
              <a:sym typeface="IBM Plex Mono"/>
            </a:endParaRPr>
          </a:p>
          <a:p>
            <a:pPr indent="0" lvl="0" marL="0" rtl="0" algn="l">
              <a:lnSpc>
                <a:spcPct val="115000"/>
              </a:lnSpc>
              <a:spcBef>
                <a:spcPts val="0"/>
              </a:spcBef>
              <a:spcAft>
                <a:spcPts val="0"/>
              </a:spcAft>
              <a:buNone/>
            </a:pPr>
            <a:r>
              <a:rPr b="1" lang="en" sz="1000">
                <a:solidFill>
                  <a:srgbClr val="888888"/>
                </a:solidFill>
                <a:latin typeface="IBM Plex Mono"/>
                <a:ea typeface="IBM Plex Mono"/>
                <a:cs typeface="IBM Plex Mono"/>
                <a:sym typeface="IBM Plex Mono"/>
              </a:rPr>
              <a:t>6</a:t>
            </a:r>
            <a:r>
              <a:rPr b="1" lang="en" sz="1000">
                <a:latin typeface="IBM Plex Mono"/>
                <a:ea typeface="IBM Plex Mono"/>
                <a:cs typeface="IBM Plex Mono"/>
                <a:sym typeface="IBM Plex Mono"/>
              </a:rPr>
              <a:t>  </a:t>
            </a:r>
            <a:r>
              <a:rPr b="1" lang="en" sz="1000">
                <a:solidFill>
                  <a:schemeClr val="accent2"/>
                </a:solidFill>
                <a:latin typeface="IBM Plex Mono"/>
                <a:ea typeface="IBM Plex Mono"/>
                <a:cs typeface="IBM Plex Mono"/>
                <a:sym typeface="IBM Plex Mono"/>
              </a:rPr>
              <a:t>L2.rest.rest = L3;</a:t>
            </a:r>
            <a:endParaRPr b="1" sz="1000">
              <a:solidFill>
                <a:schemeClr val="accent2"/>
              </a:solidFill>
              <a:latin typeface="IBM Plex Mono"/>
              <a:ea typeface="IBM Plex Mono"/>
              <a:cs typeface="IBM Plex Mono"/>
              <a:sym typeface="IBM Plex Mono"/>
            </a:endParaRPr>
          </a:p>
        </p:txBody>
      </p:sp>
      <p:sp>
        <p:nvSpPr>
          <p:cNvPr id="324" name="Google Shape;324;p33"/>
          <p:cNvSpPr/>
          <p:nvPr/>
        </p:nvSpPr>
        <p:spPr>
          <a:xfrm>
            <a:off x="86272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
          <p:cNvSpPr/>
          <p:nvPr/>
        </p:nvSpPr>
        <p:spPr>
          <a:xfrm>
            <a:off x="862725" y="42033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862725"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txBox="1"/>
          <p:nvPr/>
        </p:nvSpPr>
        <p:spPr>
          <a:xfrm>
            <a:off x="365825" y="278667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L1</a:t>
            </a:r>
            <a:endParaRPr b="1">
              <a:solidFill>
                <a:srgbClr val="38761D"/>
              </a:solidFill>
              <a:latin typeface="Avenir"/>
              <a:ea typeface="Avenir"/>
              <a:cs typeface="Avenir"/>
              <a:sym typeface="Avenir"/>
            </a:endParaRPr>
          </a:p>
        </p:txBody>
      </p:sp>
      <p:sp>
        <p:nvSpPr>
          <p:cNvPr id="328" name="Google Shape;328;p33"/>
          <p:cNvSpPr txBox="1"/>
          <p:nvPr/>
        </p:nvSpPr>
        <p:spPr>
          <a:xfrm>
            <a:off x="365825" y="420137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L3</a:t>
            </a:r>
            <a:endParaRPr b="1">
              <a:solidFill>
                <a:srgbClr val="38761D"/>
              </a:solidFill>
              <a:latin typeface="Avenir"/>
              <a:ea typeface="Avenir"/>
              <a:cs typeface="Avenir"/>
              <a:sym typeface="Avenir"/>
            </a:endParaRPr>
          </a:p>
        </p:txBody>
      </p:sp>
      <p:sp>
        <p:nvSpPr>
          <p:cNvPr id="329" name="Google Shape;329;p33"/>
          <p:cNvSpPr txBox="1"/>
          <p:nvPr/>
        </p:nvSpPr>
        <p:spPr>
          <a:xfrm>
            <a:off x="365825" y="3494025"/>
            <a:ext cx="4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L2</a:t>
            </a:r>
            <a:endParaRPr b="1">
              <a:solidFill>
                <a:srgbClr val="38761D"/>
              </a:solidFill>
              <a:latin typeface="Avenir"/>
              <a:ea typeface="Avenir"/>
              <a:cs typeface="Avenir"/>
              <a:sym typeface="Avenir"/>
            </a:endParaRPr>
          </a:p>
        </p:txBody>
      </p:sp>
      <p:sp>
        <p:nvSpPr>
          <p:cNvPr id="330" name="Google Shape;330;p33"/>
          <p:cNvSpPr/>
          <p:nvPr/>
        </p:nvSpPr>
        <p:spPr>
          <a:xfrm>
            <a:off x="1818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a:t>
            </a:r>
            <a:endParaRPr b="1">
              <a:solidFill>
                <a:srgbClr val="38761D"/>
              </a:solidFill>
            </a:endParaRPr>
          </a:p>
        </p:txBody>
      </p:sp>
      <p:sp>
        <p:nvSpPr>
          <p:cNvPr id="331" name="Google Shape;331;p33"/>
          <p:cNvSpPr/>
          <p:nvPr/>
        </p:nvSpPr>
        <p:spPr>
          <a:xfrm>
            <a:off x="224425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33"/>
          <p:cNvCxnSpPr>
            <a:stCxn id="324" idx="3"/>
            <a:endCxn id="330" idx="1"/>
          </p:cNvCxnSpPr>
          <p:nvPr/>
        </p:nvCxnSpPr>
        <p:spPr>
          <a:xfrm>
            <a:off x="1288725" y="29867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333" name="Google Shape;333;p33"/>
          <p:cNvSpPr/>
          <p:nvPr/>
        </p:nvSpPr>
        <p:spPr>
          <a:xfrm>
            <a:off x="3096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13</a:t>
            </a:r>
            <a:endParaRPr b="1">
              <a:solidFill>
                <a:srgbClr val="38761D"/>
              </a:solidFill>
            </a:endParaRPr>
          </a:p>
        </p:txBody>
      </p:sp>
      <p:sp>
        <p:nvSpPr>
          <p:cNvPr id="334" name="Google Shape;334;p33"/>
          <p:cNvSpPr/>
          <p:nvPr/>
        </p:nvSpPr>
        <p:spPr>
          <a:xfrm>
            <a:off x="3522275"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4374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3</a:t>
            </a:r>
            <a:endParaRPr b="1">
              <a:solidFill>
                <a:srgbClr val="38761D"/>
              </a:solidFill>
            </a:endParaRPr>
          </a:p>
        </p:txBody>
      </p:sp>
      <p:sp>
        <p:nvSpPr>
          <p:cNvPr id="336" name="Google Shape;336;p33"/>
          <p:cNvSpPr/>
          <p:nvPr/>
        </p:nvSpPr>
        <p:spPr>
          <a:xfrm>
            <a:off x="4800300" y="27847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3"/>
          <p:cNvCxnSpPr>
            <a:stCxn id="331" idx="3"/>
            <a:endCxn id="333" idx="1"/>
          </p:cNvCxnSpPr>
          <p:nvPr/>
        </p:nvCxnSpPr>
        <p:spPr>
          <a:xfrm>
            <a:off x="2670250" y="2986775"/>
            <a:ext cx="426000" cy="0"/>
          </a:xfrm>
          <a:prstGeom prst="straightConnector1">
            <a:avLst/>
          </a:prstGeom>
          <a:noFill/>
          <a:ln cap="flat" cmpd="sng" w="28575">
            <a:solidFill>
              <a:srgbClr val="38761D"/>
            </a:solidFill>
            <a:prstDash val="solid"/>
            <a:round/>
            <a:headEnd len="med" w="med" type="none"/>
            <a:tailEnd len="med" w="med" type="triangle"/>
          </a:ln>
        </p:spPr>
      </p:cxnSp>
      <p:cxnSp>
        <p:nvCxnSpPr>
          <p:cNvPr id="338" name="Google Shape;338;p33"/>
          <p:cNvCxnSpPr>
            <a:stCxn id="326" idx="3"/>
            <a:endCxn id="339" idx="1"/>
          </p:cNvCxnSpPr>
          <p:nvPr/>
        </p:nvCxnSpPr>
        <p:spPr>
          <a:xfrm>
            <a:off x="1288725" y="36960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339" name="Google Shape;339;p33"/>
          <p:cNvSpPr/>
          <p:nvPr/>
        </p:nvSpPr>
        <p:spPr>
          <a:xfrm>
            <a:off x="1818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4</a:t>
            </a:r>
            <a:endParaRPr b="1">
              <a:solidFill>
                <a:srgbClr val="38761D"/>
              </a:solidFill>
            </a:endParaRPr>
          </a:p>
        </p:txBody>
      </p:sp>
      <p:sp>
        <p:nvSpPr>
          <p:cNvPr id="340" name="Google Shape;340;p33"/>
          <p:cNvSpPr/>
          <p:nvPr/>
        </p:nvSpPr>
        <p:spPr>
          <a:xfrm>
            <a:off x="2244250" y="34940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33"/>
          <p:cNvCxnSpPr>
            <a:endCxn id="342" idx="1"/>
          </p:cNvCxnSpPr>
          <p:nvPr/>
        </p:nvCxnSpPr>
        <p:spPr>
          <a:xfrm>
            <a:off x="1288725" y="4405375"/>
            <a:ext cx="529500" cy="0"/>
          </a:xfrm>
          <a:prstGeom prst="straightConnector1">
            <a:avLst/>
          </a:prstGeom>
          <a:noFill/>
          <a:ln cap="flat" cmpd="sng" w="28575">
            <a:solidFill>
              <a:srgbClr val="38761D"/>
            </a:solidFill>
            <a:prstDash val="solid"/>
            <a:round/>
            <a:headEnd len="med" w="med" type="none"/>
            <a:tailEnd len="med" w="med" type="triangle"/>
          </a:ln>
        </p:spPr>
      </p:cxnSp>
      <p:sp>
        <p:nvSpPr>
          <p:cNvPr id="342" name="Google Shape;342;p33"/>
          <p:cNvSpPr/>
          <p:nvPr/>
        </p:nvSpPr>
        <p:spPr>
          <a:xfrm>
            <a:off x="1818225" y="42033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rPr>
              <a:t>50</a:t>
            </a:r>
            <a:endParaRPr b="1">
              <a:solidFill>
                <a:srgbClr val="38761D"/>
              </a:solidFill>
            </a:endParaRPr>
          </a:p>
        </p:txBody>
      </p:sp>
      <p:sp>
        <p:nvSpPr>
          <p:cNvPr id="343" name="Google Shape;343;p33"/>
          <p:cNvSpPr/>
          <p:nvPr/>
        </p:nvSpPr>
        <p:spPr>
          <a:xfrm>
            <a:off x="2244225" y="4203325"/>
            <a:ext cx="426000" cy="4041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38761D"/>
                </a:solidFill>
              </a:rPr>
              <a:t>null</a:t>
            </a:r>
            <a:endParaRPr sz="1000">
              <a:solidFill>
                <a:schemeClr val="dk1"/>
              </a:solidFill>
            </a:endParaRPr>
          </a:p>
        </p:txBody>
      </p:sp>
      <p:cxnSp>
        <p:nvCxnSpPr>
          <p:cNvPr id="344" name="Google Shape;344;p33"/>
          <p:cNvCxnSpPr>
            <a:stCxn id="340" idx="3"/>
            <a:endCxn id="333" idx="1"/>
          </p:cNvCxnSpPr>
          <p:nvPr/>
        </p:nvCxnSpPr>
        <p:spPr>
          <a:xfrm flipH="1" rot="10800000">
            <a:off x="2670250" y="2986875"/>
            <a:ext cx="426000" cy="709200"/>
          </a:xfrm>
          <a:prstGeom prst="curvedConnector3">
            <a:avLst>
              <a:gd fmla="val 50003" name="adj1"/>
            </a:avLst>
          </a:prstGeom>
          <a:noFill/>
          <a:ln cap="flat" cmpd="sng" w="28575">
            <a:solidFill>
              <a:srgbClr val="38761D"/>
            </a:solidFill>
            <a:prstDash val="solid"/>
            <a:round/>
            <a:headEnd len="med" w="med" type="none"/>
            <a:tailEnd len="med" w="med" type="triangle"/>
          </a:ln>
        </p:spPr>
      </p:cxnSp>
      <p:cxnSp>
        <p:nvCxnSpPr>
          <p:cNvPr id="345" name="Google Shape;345;p33"/>
          <p:cNvCxnSpPr>
            <a:stCxn id="336" idx="3"/>
            <a:endCxn id="340" idx="2"/>
          </p:cNvCxnSpPr>
          <p:nvPr/>
        </p:nvCxnSpPr>
        <p:spPr>
          <a:xfrm flipH="1">
            <a:off x="2457300" y="2986775"/>
            <a:ext cx="2769000" cy="911400"/>
          </a:xfrm>
          <a:prstGeom prst="curvedConnector4">
            <a:avLst>
              <a:gd fmla="val -8600" name="adj1"/>
              <a:gd fmla="val 126122" name="adj2"/>
            </a:avLst>
          </a:prstGeom>
          <a:noFill/>
          <a:ln cap="flat" cmpd="sng" w="28575">
            <a:solidFill>
              <a:srgbClr val="38761D"/>
            </a:solidFill>
            <a:prstDash val="solid"/>
            <a:round/>
            <a:headEnd len="med" w="med" type="none"/>
            <a:tailEnd len="med" w="med" type="triangle"/>
          </a:ln>
        </p:spPr>
      </p:cxnSp>
      <p:cxnSp>
        <p:nvCxnSpPr>
          <p:cNvPr id="346" name="Google Shape;346;p33"/>
          <p:cNvCxnSpPr>
            <a:stCxn id="334" idx="3"/>
            <a:endCxn id="343" idx="2"/>
          </p:cNvCxnSpPr>
          <p:nvPr/>
        </p:nvCxnSpPr>
        <p:spPr>
          <a:xfrm flipH="1">
            <a:off x="2457275" y="2986775"/>
            <a:ext cx="1491000" cy="1620600"/>
          </a:xfrm>
          <a:prstGeom prst="curvedConnector4">
            <a:avLst>
              <a:gd fmla="val -15971" name="adj1"/>
              <a:gd fmla="val 114697" name="adj2"/>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a:t>
            </a:r>
            <a:r>
              <a:rPr lang="en"/>
              <a:t>Interweave</a:t>
            </a:r>
            <a:endParaRPr i="1" sz="2000"/>
          </a:p>
        </p:txBody>
      </p:sp>
      <p:sp>
        <p:nvSpPr>
          <p:cNvPr id="352" name="Google Shape;35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a:t>
            </a:r>
            <a:r>
              <a:rPr lang="en">
                <a:latin typeface="IBM Plex Mono"/>
                <a:ea typeface="IBM Plex Mono"/>
                <a:cs typeface="IBM Plex Mono"/>
                <a:sym typeface="IBM Plex Mono"/>
              </a:rPr>
              <a:t>interweave</a:t>
            </a:r>
            <a:r>
              <a:rPr lang="en"/>
              <a:t>, which takes in an IntList </a:t>
            </a:r>
            <a:r>
              <a:rPr lang="en">
                <a:latin typeface="IBM Plex Mono"/>
                <a:ea typeface="IBM Plex Mono"/>
                <a:cs typeface="IBM Plex Mono"/>
                <a:sym typeface="IBM Plex Mono"/>
              </a:rPr>
              <a:t>lst</a:t>
            </a:r>
            <a:r>
              <a:rPr lang="en"/>
              <a:t> and an integer </a:t>
            </a:r>
            <a:r>
              <a:rPr lang="en">
                <a:latin typeface="IBM Plex Mono"/>
                <a:ea typeface="IBM Plex Mono"/>
                <a:cs typeface="IBM Plex Mono"/>
                <a:sym typeface="IBM Plex Mono"/>
              </a:rPr>
              <a:t>k</a:t>
            </a:r>
            <a:r>
              <a:rPr lang="en"/>
              <a:t>, and </a:t>
            </a:r>
            <a:r>
              <a:rPr b="1" lang="en"/>
              <a:t>destructively </a:t>
            </a:r>
            <a:r>
              <a:rPr lang="en"/>
              <a:t>interweave</a:t>
            </a:r>
            <a:r>
              <a:rPr lang="en"/>
              <a:t>s lst into </a:t>
            </a:r>
            <a:r>
              <a:rPr lang="en">
                <a:latin typeface="IBM Plex Mono"/>
                <a:ea typeface="IBM Plex Mono"/>
                <a:cs typeface="IBM Plex Mono"/>
                <a:sym typeface="IBM Plex Mono"/>
              </a:rPr>
              <a:t>k</a:t>
            </a:r>
            <a:r>
              <a:rPr lang="en"/>
              <a:t> IntLists such that each list has the following properties:</a:t>
            </a:r>
            <a:endParaRPr/>
          </a:p>
          <a:p>
            <a:pPr indent="-317500" lvl="0" marL="457200" rtl="0" algn="l">
              <a:spcBef>
                <a:spcPts val="0"/>
              </a:spcBef>
              <a:spcAft>
                <a:spcPts val="0"/>
              </a:spcAft>
              <a:buSzPts val="1400"/>
              <a:buChar char="●"/>
            </a:pPr>
            <a:r>
              <a:rPr lang="en"/>
              <a:t>It is the same length as the other lists. You may assume it is evenly divisible.</a:t>
            </a:r>
            <a:endParaRPr/>
          </a:p>
          <a:p>
            <a:pPr indent="-317500" lvl="0" marL="457200" rtl="0" algn="l">
              <a:spcBef>
                <a:spcPts val="0"/>
              </a:spcBef>
              <a:spcAft>
                <a:spcPts val="0"/>
              </a:spcAft>
              <a:buSzPts val="1400"/>
              <a:buChar char="●"/>
            </a:pPr>
            <a:r>
              <a:rPr lang="en"/>
              <a:t>Its ordering is consistent with the ordering of </a:t>
            </a:r>
            <a:r>
              <a:rPr lang="en">
                <a:latin typeface="IBM Plex Mono"/>
                <a:ea typeface="IBM Plex Mono"/>
                <a:cs typeface="IBM Plex Mono"/>
                <a:sym typeface="IBM Plex Mono"/>
              </a:rPr>
              <a:t>lst</a:t>
            </a:r>
            <a:r>
              <a:rPr lang="en"/>
              <a:t>.</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These lists should be put in an array of length </a:t>
            </a:r>
            <a:r>
              <a:rPr lang="en">
                <a:latin typeface="IBM Plex Mono"/>
                <a:ea typeface="IBM Plex Mono"/>
                <a:cs typeface="IBM Plex Mono"/>
                <a:sym typeface="IBM Plex Mono"/>
              </a:rPr>
              <a:t>k</a:t>
            </a:r>
            <a:r>
              <a:rPr lang="en"/>
              <a:t>, and this array should be returned.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For instance, if </a:t>
            </a:r>
            <a:r>
              <a:rPr lang="en">
                <a:latin typeface="IBM Plex Mono"/>
                <a:ea typeface="IBM Plex Mono"/>
                <a:cs typeface="IBM Plex Mono"/>
                <a:sym typeface="IBM Plex Mono"/>
              </a:rPr>
              <a:t>lst=[6, 5, 4, 3, 2, 1]</a:t>
            </a:r>
            <a:r>
              <a:rPr lang="en"/>
              <a:t>, and </a:t>
            </a:r>
            <a:r>
              <a:rPr lang="en">
                <a:latin typeface="IBM Plex Mono"/>
                <a:ea typeface="IBM Plex Mono"/>
                <a:cs typeface="IBM Plex Mono"/>
                <a:sym typeface="IBM Plex Mono"/>
              </a:rPr>
              <a:t>k=2</a:t>
            </a:r>
            <a:r>
              <a:rPr lang="en"/>
              <a:t>, then you return an array of 2 linked lists, the first one </a:t>
            </a:r>
            <a:r>
              <a:rPr lang="en">
                <a:latin typeface="IBM Plex Mono"/>
                <a:ea typeface="IBM Plex Mono"/>
                <a:cs typeface="IBM Plex Mono"/>
                <a:sym typeface="IBM Plex Mono"/>
              </a:rPr>
              <a:t>[6, 4, 2]</a:t>
            </a:r>
            <a:r>
              <a:rPr lang="en"/>
              <a:t>, and the second one </a:t>
            </a:r>
            <a:r>
              <a:rPr lang="en">
                <a:latin typeface="IBM Plex Mono"/>
                <a:ea typeface="IBM Plex Mono"/>
                <a:cs typeface="IBM Plex Mono"/>
                <a:sym typeface="IBM Plex Mono"/>
              </a:rPr>
              <a:t>[5, 3, 1]</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rPr lang="en"/>
              <a:t>Destructively: instead of creating new </a:t>
            </a:r>
            <a:r>
              <a:rPr lang="en">
                <a:latin typeface="IBM Plex Mono"/>
                <a:ea typeface="IBM Plex Mono"/>
                <a:cs typeface="IBM Plex Mono"/>
                <a:sym typeface="IBM Plex Mono"/>
              </a:rPr>
              <a:t>IntList </a:t>
            </a:r>
            <a:r>
              <a:rPr lang="en"/>
              <a:t>instances, you should focus on modifying the pointers in the existing </a:t>
            </a:r>
            <a:r>
              <a:rPr lang="en">
                <a:latin typeface="IBM Plex Mono"/>
                <a:ea typeface="IBM Plex Mono"/>
                <a:cs typeface="IBM Plex Mono"/>
                <a:sym typeface="IBM Plex Mono"/>
              </a:rPr>
              <a:t>IntList</a:t>
            </a:r>
            <a:r>
              <a:rPr lang="en"/>
              <a:t>, </a:t>
            </a:r>
            <a:r>
              <a:rPr lang="en">
                <a:latin typeface="IBM Plex Mono"/>
                <a:ea typeface="IBM Plex Mono"/>
                <a:cs typeface="IBM Plex Mono"/>
                <a:sym typeface="IBM Plex Mono"/>
              </a:rPr>
              <a:t>lst</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a:t>
            </a:r>
            <a:r>
              <a:rPr lang="en"/>
              <a:t>Interweave</a:t>
            </a:r>
            <a:endParaRPr i="1" sz="2000"/>
          </a:p>
        </p:txBody>
      </p:sp>
      <p:sp>
        <p:nvSpPr>
          <p:cNvPr id="358" name="Google Shape;358;p35"/>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364" name="Google Shape;364;p36"/>
          <p:cNvSpPr/>
          <p:nvPr/>
        </p:nvSpPr>
        <p:spPr>
          <a:xfrm>
            <a:off x="22136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365" name="Google Shape;365;p36"/>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366" name="Google Shape;366;p36"/>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367" name="Google Shape;367;p36"/>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368" name="Google Shape;368;p36"/>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369" name="Google Shape;369;p36"/>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cxnSp>
        <p:nvCxnSpPr>
          <p:cNvPr id="370" name="Google Shape;370;p36"/>
          <p:cNvCxnSpPr>
            <a:stCxn id="364" idx="3"/>
            <a:endCxn id="365" idx="1"/>
          </p:cNvCxnSpPr>
          <p:nvPr/>
        </p:nvCxnSpPr>
        <p:spPr>
          <a:xfrm>
            <a:off x="276688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371" name="Google Shape;371;p36"/>
          <p:cNvCxnSpPr>
            <a:stCxn id="365" idx="3"/>
            <a:endCxn id="366"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372" name="Google Shape;372;p36"/>
          <p:cNvCxnSpPr>
            <a:stCxn id="366" idx="3"/>
            <a:endCxn id="367"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36"/>
          <p:cNvCxnSpPr>
            <a:stCxn id="367" idx="3"/>
            <a:endCxn id="368"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36"/>
          <p:cNvCxnSpPr>
            <a:stCxn id="368" idx="3"/>
            <a:endCxn id="369"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36"/>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376" name="Google Shape;376;p36"/>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377" name="Google Shape;377;p36"/>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378" name="Google Shape;378;p36"/>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379" name="Google Shape;379;p36"/>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lst</a:t>
            </a:r>
            <a:endParaRPr>
              <a:solidFill>
                <a:schemeClr val="dk1"/>
              </a:solidFill>
              <a:latin typeface="IBM Plex Mono"/>
              <a:ea typeface="IBM Plex Mono"/>
              <a:cs typeface="IBM Plex Mono"/>
              <a:sym typeface="IBM Plex Mono"/>
            </a:endParaRPr>
          </a:p>
        </p:txBody>
      </p:sp>
      <p:cxnSp>
        <p:nvCxnSpPr>
          <p:cNvPr id="380" name="Google Shape;380;p36"/>
          <p:cNvCxnSpPr>
            <a:stCxn id="379" idx="3"/>
            <a:endCxn id="364" idx="1"/>
          </p:cNvCxnSpPr>
          <p:nvPr/>
        </p:nvCxnSpPr>
        <p:spPr>
          <a:xfrm>
            <a:off x="1376700" y="1343200"/>
            <a:ext cx="837000" cy="2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386" name="Google Shape;386;p37"/>
          <p:cNvSpPr/>
          <p:nvPr/>
        </p:nvSpPr>
        <p:spPr>
          <a:xfrm>
            <a:off x="22136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387" name="Google Shape;387;p37"/>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388" name="Google Shape;388;p37"/>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389" name="Google Shape;389;p37"/>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390" name="Google Shape;390;p37"/>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391" name="Google Shape;391;p37"/>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392" name="Google Shape;392;p37"/>
          <p:cNvCxnSpPr>
            <a:stCxn id="386" idx="3"/>
            <a:endCxn id="387" idx="1"/>
          </p:cNvCxnSpPr>
          <p:nvPr/>
        </p:nvCxnSpPr>
        <p:spPr>
          <a:xfrm>
            <a:off x="276688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393" name="Google Shape;393;p37"/>
          <p:cNvCxnSpPr>
            <a:stCxn id="387" idx="3"/>
            <a:endCxn id="388"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37"/>
          <p:cNvCxnSpPr>
            <a:stCxn id="388" idx="3"/>
            <a:endCxn id="389"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7"/>
          <p:cNvCxnSpPr>
            <a:stCxn id="389" idx="3"/>
            <a:endCxn id="390"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7"/>
          <p:cNvCxnSpPr>
            <a:stCxn id="390" idx="3"/>
            <a:endCxn id="391"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397" name="Google Shape;397;p37"/>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398" name="Google Shape;398;p37"/>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399" name="Google Shape;399;p37"/>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400" name="Google Shape;400;p37"/>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401" name="Google Shape;401;p37"/>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402" name="Google Shape;402;p37"/>
          <p:cNvCxnSpPr>
            <a:stCxn id="401" idx="3"/>
          </p:cNvCxnSpPr>
          <p:nvPr/>
        </p:nvCxnSpPr>
        <p:spPr>
          <a:xfrm>
            <a:off x="1376700" y="1343200"/>
            <a:ext cx="837000" cy="2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408" name="Google Shape;408;p38"/>
          <p:cNvSpPr/>
          <p:nvPr/>
        </p:nvSpPr>
        <p:spPr>
          <a:xfrm>
            <a:off x="22136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409" name="Google Shape;409;p38"/>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410" name="Google Shape;410;p38"/>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411" name="Google Shape;411;p38"/>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412" name="Google Shape;412;p38"/>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413" name="Google Shape;413;p38"/>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414" name="Google Shape;414;p38"/>
          <p:cNvCxnSpPr>
            <a:stCxn id="408" idx="3"/>
            <a:endCxn id="409" idx="1"/>
          </p:cNvCxnSpPr>
          <p:nvPr/>
        </p:nvCxnSpPr>
        <p:spPr>
          <a:xfrm>
            <a:off x="276688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15" name="Google Shape;415;p38"/>
          <p:cNvCxnSpPr>
            <a:stCxn id="409" idx="3"/>
            <a:endCxn id="410"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16" name="Google Shape;416;p38"/>
          <p:cNvCxnSpPr>
            <a:stCxn id="410" idx="3"/>
            <a:endCxn id="411"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17" name="Google Shape;417;p38"/>
          <p:cNvCxnSpPr>
            <a:stCxn id="411" idx="3"/>
            <a:endCxn id="412"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18" name="Google Shape;418;p38"/>
          <p:cNvCxnSpPr>
            <a:stCxn id="412" idx="3"/>
            <a:endCxn id="413"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38"/>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420" name="Google Shape;420;p38"/>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421" name="Google Shape;421;p38"/>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422" name="Google Shape;422;p38"/>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423" name="Google Shape;423;p38"/>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424" name="Google Shape;424;p38"/>
          <p:cNvCxnSpPr>
            <a:stCxn id="423" idx="3"/>
          </p:cNvCxnSpPr>
          <p:nvPr/>
        </p:nvCxnSpPr>
        <p:spPr>
          <a:xfrm>
            <a:off x="1376700" y="1343200"/>
            <a:ext cx="837000" cy="2760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38"/>
          <p:cNvSpPr txBox="1"/>
          <p:nvPr/>
        </p:nvSpPr>
        <p:spPr>
          <a:xfrm>
            <a:off x="215325" y="27904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431" name="Google Shape;431;p39"/>
          <p:cNvSpPr/>
          <p:nvPr/>
        </p:nvSpPr>
        <p:spPr>
          <a:xfrm>
            <a:off x="22136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432" name="Google Shape;432;p39"/>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433" name="Google Shape;433;p39"/>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434" name="Google Shape;434;p39"/>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435" name="Google Shape;435;p39"/>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436" name="Google Shape;436;p39"/>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437" name="Google Shape;437;p39"/>
          <p:cNvCxnSpPr>
            <a:stCxn id="431" idx="3"/>
            <a:endCxn id="432" idx="1"/>
          </p:cNvCxnSpPr>
          <p:nvPr/>
        </p:nvCxnSpPr>
        <p:spPr>
          <a:xfrm>
            <a:off x="276688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38" name="Google Shape;438;p39"/>
          <p:cNvCxnSpPr>
            <a:stCxn id="432" idx="3"/>
            <a:endCxn id="433"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39" name="Google Shape;439;p39"/>
          <p:cNvCxnSpPr>
            <a:stCxn id="433" idx="3"/>
            <a:endCxn id="434"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40" name="Google Shape;440;p39"/>
          <p:cNvCxnSpPr>
            <a:stCxn id="434" idx="3"/>
            <a:endCxn id="435"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41" name="Google Shape;441;p39"/>
          <p:cNvCxnSpPr>
            <a:stCxn id="435" idx="3"/>
            <a:endCxn id="436"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442" name="Google Shape;442;p39"/>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443" name="Google Shape;443;p39"/>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444" name="Google Shape;444;p39"/>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445" name="Google Shape;445;p39"/>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446" name="Google Shape;446;p39"/>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447" name="Google Shape;447;p39"/>
          <p:cNvCxnSpPr>
            <a:stCxn id="446" idx="3"/>
          </p:cNvCxnSpPr>
          <p:nvPr/>
        </p:nvCxnSpPr>
        <p:spPr>
          <a:xfrm>
            <a:off x="1376700" y="1343200"/>
            <a:ext cx="837000" cy="2760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39"/>
          <p:cNvSpPr txBox="1"/>
          <p:nvPr/>
        </p:nvSpPr>
        <p:spPr>
          <a:xfrm>
            <a:off x="215325" y="27904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sp>
        <p:nvSpPr>
          <p:cNvPr id="449" name="Google Shape;449;p39"/>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455" name="Google Shape;455;p40"/>
          <p:cNvSpPr/>
          <p:nvPr/>
        </p:nvSpPr>
        <p:spPr>
          <a:xfrm>
            <a:off x="22136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456" name="Google Shape;456;p40"/>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457" name="Google Shape;457;p40"/>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458" name="Google Shape;458;p40"/>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459" name="Google Shape;459;p40"/>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460" name="Google Shape;460;p40"/>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461" name="Google Shape;461;p40"/>
          <p:cNvCxnSpPr>
            <a:stCxn id="455" idx="3"/>
            <a:endCxn id="456" idx="1"/>
          </p:cNvCxnSpPr>
          <p:nvPr/>
        </p:nvCxnSpPr>
        <p:spPr>
          <a:xfrm>
            <a:off x="276688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40"/>
          <p:cNvCxnSpPr>
            <a:stCxn id="456" idx="3"/>
            <a:endCxn id="457"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63" name="Google Shape;463;p40"/>
          <p:cNvCxnSpPr>
            <a:stCxn id="457" idx="3"/>
            <a:endCxn id="458"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64" name="Google Shape;464;p40"/>
          <p:cNvCxnSpPr>
            <a:stCxn id="458" idx="3"/>
            <a:endCxn id="459"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p40"/>
          <p:cNvCxnSpPr>
            <a:stCxn id="459" idx="3"/>
            <a:endCxn id="460"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466" name="Google Shape;466;p40"/>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467" name="Google Shape;467;p40"/>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468" name="Google Shape;468;p40"/>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469" name="Google Shape;469;p40"/>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470" name="Google Shape;470;p40"/>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471" name="Google Shape;471;p40"/>
          <p:cNvCxnSpPr>
            <a:stCxn id="470" idx="3"/>
          </p:cNvCxnSpPr>
          <p:nvPr/>
        </p:nvCxnSpPr>
        <p:spPr>
          <a:xfrm>
            <a:off x="1376700" y="1343200"/>
            <a:ext cx="837000" cy="27600"/>
          </a:xfrm>
          <a:prstGeom prst="straightConnector1">
            <a:avLst/>
          </a:prstGeom>
          <a:noFill/>
          <a:ln cap="flat" cmpd="sng" w="9525">
            <a:solidFill>
              <a:schemeClr val="dk2"/>
            </a:solidFill>
            <a:prstDash val="solid"/>
            <a:round/>
            <a:headEnd len="med" w="med" type="none"/>
            <a:tailEnd len="med" w="med" type="triangle"/>
          </a:ln>
        </p:spPr>
      </p:cxnSp>
      <p:sp>
        <p:nvSpPr>
          <p:cNvPr id="472" name="Google Shape;472;p40"/>
          <p:cNvSpPr txBox="1"/>
          <p:nvPr/>
        </p:nvSpPr>
        <p:spPr>
          <a:xfrm>
            <a:off x="215325" y="27904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sp>
        <p:nvSpPr>
          <p:cNvPr id="473" name="Google Shape;473;p40"/>
          <p:cNvSpPr txBox="1"/>
          <p:nvPr/>
        </p:nvSpPr>
        <p:spPr>
          <a:xfrm>
            <a:off x="2594250" y="1942375"/>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474" name="Google Shape;474;p40"/>
          <p:cNvCxnSpPr>
            <a:stCxn id="473" idx="0"/>
            <a:endCxn id="456" idx="2"/>
          </p:cNvCxnSpPr>
          <p:nvPr/>
        </p:nvCxnSpPr>
        <p:spPr>
          <a:xfrm flipH="1" rot="10800000">
            <a:off x="2893800" y="1582675"/>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475" name="Google Shape;475;p40"/>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481" name="Google Shape;481;p41"/>
          <p:cNvSpPr/>
          <p:nvPr/>
        </p:nvSpPr>
        <p:spPr>
          <a:xfrm>
            <a:off x="22136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482" name="Google Shape;482;p41"/>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483" name="Google Shape;483;p41"/>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484" name="Google Shape;484;p41"/>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485" name="Google Shape;485;p41"/>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486" name="Google Shape;486;p41"/>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487" name="Google Shape;487;p41"/>
          <p:cNvCxnSpPr>
            <a:stCxn id="481" idx="3"/>
            <a:endCxn id="482" idx="1"/>
          </p:cNvCxnSpPr>
          <p:nvPr/>
        </p:nvCxnSpPr>
        <p:spPr>
          <a:xfrm>
            <a:off x="276688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41"/>
          <p:cNvCxnSpPr>
            <a:stCxn id="482" idx="3"/>
            <a:endCxn id="483"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89" name="Google Shape;489;p41"/>
          <p:cNvCxnSpPr>
            <a:stCxn id="483" idx="3"/>
            <a:endCxn id="484"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90" name="Google Shape;490;p41"/>
          <p:cNvCxnSpPr>
            <a:stCxn id="484" idx="3"/>
            <a:endCxn id="485"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491" name="Google Shape;491;p41"/>
          <p:cNvCxnSpPr>
            <a:stCxn id="485" idx="3"/>
            <a:endCxn id="486"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492" name="Google Shape;492;p41"/>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493" name="Google Shape;493;p41"/>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4" name="Google Shape;494;p41"/>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495" name="Google Shape;495;p41"/>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496" name="Google Shape;496;p41"/>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497" name="Google Shape;497;p41"/>
          <p:cNvCxnSpPr>
            <a:stCxn id="496" idx="3"/>
          </p:cNvCxnSpPr>
          <p:nvPr/>
        </p:nvCxnSpPr>
        <p:spPr>
          <a:xfrm>
            <a:off x="1376700" y="1343200"/>
            <a:ext cx="837000" cy="27600"/>
          </a:xfrm>
          <a:prstGeom prst="straightConnector1">
            <a:avLst/>
          </a:prstGeom>
          <a:noFill/>
          <a:ln cap="flat" cmpd="sng" w="9525">
            <a:solidFill>
              <a:schemeClr val="dk2"/>
            </a:solidFill>
            <a:prstDash val="solid"/>
            <a:round/>
            <a:headEnd len="med" w="med" type="none"/>
            <a:tailEnd len="med" w="med" type="triangle"/>
          </a:ln>
        </p:spPr>
      </p:cxnSp>
      <p:sp>
        <p:nvSpPr>
          <p:cNvPr id="498" name="Google Shape;498;p41"/>
          <p:cNvSpPr txBox="1"/>
          <p:nvPr/>
        </p:nvSpPr>
        <p:spPr>
          <a:xfrm>
            <a:off x="215325" y="27904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cxnSp>
        <p:nvCxnSpPr>
          <p:cNvPr id="499" name="Google Shape;499;p41"/>
          <p:cNvCxnSpPr>
            <a:endCxn id="481" idx="2"/>
          </p:cNvCxnSpPr>
          <p:nvPr/>
        </p:nvCxnSpPr>
        <p:spPr>
          <a:xfrm flipH="1" rot="10800000">
            <a:off x="1513788" y="1582750"/>
            <a:ext cx="976500" cy="133590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p41"/>
          <p:cNvSpPr txBox="1"/>
          <p:nvPr/>
        </p:nvSpPr>
        <p:spPr>
          <a:xfrm>
            <a:off x="2594250" y="1942375"/>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501" name="Google Shape;501;p41"/>
          <p:cNvCxnSpPr>
            <a:stCxn id="500" idx="0"/>
          </p:cNvCxnSpPr>
          <p:nvPr/>
        </p:nvCxnSpPr>
        <p:spPr>
          <a:xfrm flipH="1" rot="10800000">
            <a:off x="2893800" y="1582675"/>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41"/>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
        <p:nvSpPr>
          <p:cNvPr id="69" name="Google Shape;69;p15"/>
          <p:cNvSpPr txBox="1"/>
          <p:nvPr>
            <p:ph idx="2" type="body"/>
          </p:nvPr>
        </p:nvSpPr>
        <p:spPr>
          <a:xfrm>
            <a:off x="4926675" y="1073650"/>
            <a:ext cx="4091100" cy="31716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Weekly Survey 3 - due this Wednesday 9/11</a:t>
            </a:r>
            <a:endParaRPr sz="1600"/>
          </a:p>
          <a:p>
            <a:pPr indent="-330200" lvl="0" marL="457200" rtl="0" algn="l">
              <a:spcBef>
                <a:spcPts val="1000"/>
              </a:spcBef>
              <a:spcAft>
                <a:spcPts val="0"/>
              </a:spcAft>
              <a:buSzPts val="1600"/>
              <a:buChar char="●"/>
            </a:pPr>
            <a:r>
              <a:rPr lang="en" sz="1600"/>
              <a:t>Lab 3 - due this Friday 9/13</a:t>
            </a:r>
            <a:endParaRPr sz="1600"/>
          </a:p>
          <a:p>
            <a:pPr indent="-330200" lvl="0" marL="457200" rtl="0" algn="l">
              <a:spcBef>
                <a:spcPts val="1000"/>
              </a:spcBef>
              <a:spcAft>
                <a:spcPts val="0"/>
              </a:spcAft>
              <a:buSzPts val="1600"/>
              <a:buChar char="●"/>
            </a:pPr>
            <a:r>
              <a:rPr lang="en" sz="1600"/>
              <a:t>Proj 1A - due this Friday 9/13</a:t>
            </a:r>
            <a:endParaRPr sz="1600"/>
          </a:p>
          <a:p>
            <a:pPr indent="-330200" lvl="0" marL="457200" rtl="0" algn="l">
              <a:spcBef>
                <a:spcPts val="1000"/>
              </a:spcBef>
              <a:spcAft>
                <a:spcPts val="0"/>
              </a:spcAft>
              <a:buSzPts val="1600"/>
              <a:buChar char="●"/>
            </a:pPr>
            <a:r>
              <a:rPr lang="en" sz="1600"/>
              <a:t>Project Party Wednesday 9/11</a:t>
            </a:r>
            <a:endParaRPr sz="1600"/>
          </a:p>
          <a:p>
            <a:pPr indent="-330200" lvl="0" marL="457200" rtl="0" algn="l">
              <a:spcBef>
                <a:spcPts val="1000"/>
              </a:spcBef>
              <a:spcAft>
                <a:spcPts val="1000"/>
              </a:spcAft>
              <a:buSzPts val="1600"/>
              <a:buChar char="●"/>
            </a:pPr>
            <a:r>
              <a:rPr lang="en" sz="1600"/>
              <a:t>Carefully read the OH guidelines if you attend</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508" name="Google Shape;508;p42"/>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509" name="Google Shape;509;p42"/>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510" name="Google Shape;510;p42"/>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511" name="Google Shape;511;p42"/>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512" name="Google Shape;512;p42"/>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513" name="Google Shape;513;p42"/>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514" name="Google Shape;514;p42"/>
          <p:cNvCxnSpPr>
            <a:stCxn id="509" idx="3"/>
            <a:endCxn id="510"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15" name="Google Shape;515;p42"/>
          <p:cNvCxnSpPr>
            <a:stCxn id="510" idx="3"/>
            <a:endCxn id="511"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16" name="Google Shape;516;p42"/>
          <p:cNvCxnSpPr>
            <a:stCxn id="511" idx="3"/>
            <a:endCxn id="512"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42"/>
          <p:cNvCxnSpPr>
            <a:stCxn id="512" idx="3"/>
            <a:endCxn id="513"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42"/>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519" name="Google Shape;519;p42"/>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0" name="Google Shape;520;p42"/>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521" name="Google Shape;521;p42"/>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522" name="Google Shape;522;p42"/>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523" name="Google Shape;523;p42"/>
          <p:cNvCxnSpPr>
            <a:stCxn id="522" idx="3"/>
            <a:endCxn id="508" idx="0"/>
          </p:cNvCxnSpPr>
          <p:nvPr/>
        </p:nvCxnSpPr>
        <p:spPr>
          <a:xfrm>
            <a:off x="1376700" y="1343200"/>
            <a:ext cx="1050900" cy="13368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42"/>
          <p:cNvSpPr txBox="1"/>
          <p:nvPr/>
        </p:nvSpPr>
        <p:spPr>
          <a:xfrm>
            <a:off x="215325" y="27904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cxnSp>
        <p:nvCxnSpPr>
          <p:cNvPr id="525" name="Google Shape;525;p42"/>
          <p:cNvCxnSpPr>
            <a:endCxn id="508"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526" name="Google Shape;526;p42"/>
          <p:cNvSpPr txBox="1"/>
          <p:nvPr/>
        </p:nvSpPr>
        <p:spPr>
          <a:xfrm>
            <a:off x="2594250" y="1942375"/>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527" name="Google Shape;527;p42"/>
          <p:cNvCxnSpPr>
            <a:stCxn id="526" idx="0"/>
          </p:cNvCxnSpPr>
          <p:nvPr/>
        </p:nvCxnSpPr>
        <p:spPr>
          <a:xfrm flipH="1" rot="10800000">
            <a:off x="2893800" y="1582675"/>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42"/>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cxnSp>
        <p:nvCxnSpPr>
          <p:cNvPr id="529" name="Google Shape;529;p42"/>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530" name="Google Shape;530;p42"/>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536" name="Google Shape;536;p43"/>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537" name="Google Shape;537;p43"/>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538" name="Google Shape;538;p43"/>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539" name="Google Shape;539;p43"/>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540" name="Google Shape;540;p43"/>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541" name="Google Shape;541;p43"/>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542" name="Google Shape;542;p43"/>
          <p:cNvCxnSpPr>
            <a:stCxn id="537" idx="3"/>
            <a:endCxn id="538"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43" name="Google Shape;543;p43"/>
          <p:cNvCxnSpPr>
            <a:stCxn id="538" idx="3"/>
            <a:endCxn id="539"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44" name="Google Shape;544;p43"/>
          <p:cNvCxnSpPr>
            <a:stCxn id="539" idx="3"/>
            <a:endCxn id="540"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45" name="Google Shape;545;p43"/>
          <p:cNvCxnSpPr>
            <a:stCxn id="540" idx="3"/>
            <a:endCxn id="541"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43"/>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547" name="Google Shape;547;p43"/>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8" name="Google Shape;548;p43"/>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549" name="Google Shape;549;p43"/>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550" name="Google Shape;550;p43"/>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551" name="Google Shape;551;p43"/>
          <p:cNvCxnSpPr>
            <a:stCxn id="550" idx="3"/>
            <a:endCxn id="537" idx="1"/>
          </p:cNvCxnSpPr>
          <p:nvPr/>
        </p:nvCxnSpPr>
        <p:spPr>
          <a:xfrm>
            <a:off x="1376700" y="1343200"/>
            <a:ext cx="1644000" cy="27600"/>
          </a:xfrm>
          <a:prstGeom prst="straightConnector1">
            <a:avLst/>
          </a:prstGeom>
          <a:noFill/>
          <a:ln cap="flat" cmpd="sng" w="9525">
            <a:solidFill>
              <a:schemeClr val="dk2"/>
            </a:solidFill>
            <a:prstDash val="solid"/>
            <a:round/>
            <a:headEnd len="med" w="med" type="none"/>
            <a:tailEnd len="med" w="med" type="triangle"/>
          </a:ln>
        </p:spPr>
      </p:cxnSp>
      <p:sp>
        <p:nvSpPr>
          <p:cNvPr id="552" name="Google Shape;552;p43"/>
          <p:cNvSpPr txBox="1"/>
          <p:nvPr/>
        </p:nvSpPr>
        <p:spPr>
          <a:xfrm>
            <a:off x="215325" y="27904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cxnSp>
        <p:nvCxnSpPr>
          <p:cNvPr id="553" name="Google Shape;553;p43"/>
          <p:cNvCxnSpPr>
            <a:endCxn id="536"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554" name="Google Shape;554;p43"/>
          <p:cNvSpPr txBox="1"/>
          <p:nvPr/>
        </p:nvSpPr>
        <p:spPr>
          <a:xfrm>
            <a:off x="2594250" y="1942375"/>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555" name="Google Shape;555;p43"/>
          <p:cNvCxnSpPr>
            <a:stCxn id="554" idx="0"/>
          </p:cNvCxnSpPr>
          <p:nvPr/>
        </p:nvCxnSpPr>
        <p:spPr>
          <a:xfrm flipH="1" rot="10800000">
            <a:off x="2893800" y="1582675"/>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556" name="Google Shape;556;p43"/>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cxnSp>
        <p:nvCxnSpPr>
          <p:cNvPr id="557" name="Google Shape;557;p43"/>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558" name="Google Shape;558;p43"/>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564" name="Google Shape;564;p44"/>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565" name="Google Shape;565;p44"/>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566" name="Google Shape;566;p44"/>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567" name="Google Shape;567;p44"/>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568" name="Google Shape;568;p44"/>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569" name="Google Shape;569;p44"/>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570" name="Google Shape;570;p44"/>
          <p:cNvCxnSpPr>
            <a:stCxn id="565" idx="3"/>
            <a:endCxn id="566"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71" name="Google Shape;571;p44"/>
          <p:cNvCxnSpPr>
            <a:stCxn id="566" idx="3"/>
            <a:endCxn id="567"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72" name="Google Shape;572;p44"/>
          <p:cNvCxnSpPr>
            <a:stCxn id="567" idx="3"/>
            <a:endCxn id="568"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44"/>
          <p:cNvCxnSpPr>
            <a:stCxn id="568" idx="3"/>
            <a:endCxn id="569"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574" name="Google Shape;574;p44"/>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575" name="Google Shape;575;p44"/>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6" name="Google Shape;576;p44"/>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577" name="Google Shape;577;p44"/>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578" name="Google Shape;578;p44"/>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579" name="Google Shape;579;p44"/>
          <p:cNvCxnSpPr>
            <a:stCxn id="578" idx="3"/>
            <a:endCxn id="565" idx="1"/>
          </p:cNvCxnSpPr>
          <p:nvPr/>
        </p:nvCxnSpPr>
        <p:spPr>
          <a:xfrm>
            <a:off x="1376700" y="1343200"/>
            <a:ext cx="1644000" cy="27600"/>
          </a:xfrm>
          <a:prstGeom prst="straightConnector1">
            <a:avLst/>
          </a:prstGeom>
          <a:noFill/>
          <a:ln cap="flat" cmpd="sng" w="9525">
            <a:solidFill>
              <a:schemeClr val="dk2"/>
            </a:solidFill>
            <a:prstDash val="solid"/>
            <a:round/>
            <a:headEnd len="med" w="med" type="none"/>
            <a:tailEnd len="med" w="med" type="triangle"/>
          </a:ln>
        </p:spPr>
      </p:cxnSp>
      <p:sp>
        <p:nvSpPr>
          <p:cNvPr id="580" name="Google Shape;580;p44"/>
          <p:cNvSpPr txBox="1"/>
          <p:nvPr/>
        </p:nvSpPr>
        <p:spPr>
          <a:xfrm>
            <a:off x="265750" y="2122075"/>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cxnSp>
        <p:nvCxnSpPr>
          <p:cNvPr id="581" name="Google Shape;581;p44"/>
          <p:cNvCxnSpPr>
            <a:endCxn id="564"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582" name="Google Shape;582;p44"/>
          <p:cNvSpPr txBox="1"/>
          <p:nvPr/>
        </p:nvSpPr>
        <p:spPr>
          <a:xfrm>
            <a:off x="2594250" y="1942375"/>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583" name="Google Shape;583;p44"/>
          <p:cNvCxnSpPr>
            <a:stCxn id="582" idx="0"/>
          </p:cNvCxnSpPr>
          <p:nvPr/>
        </p:nvCxnSpPr>
        <p:spPr>
          <a:xfrm flipH="1" rot="10800000">
            <a:off x="2893800" y="1582675"/>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584" name="Google Shape;584;p44"/>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cxnSp>
        <p:nvCxnSpPr>
          <p:cNvPr id="585" name="Google Shape;585;p44"/>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586" name="Google Shape;586;p44"/>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592" name="Google Shape;592;p45"/>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593" name="Google Shape;593;p45"/>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594" name="Google Shape;594;p45"/>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595" name="Google Shape;595;p45"/>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596" name="Google Shape;596;p45"/>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597" name="Google Shape;597;p45"/>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598" name="Google Shape;598;p45"/>
          <p:cNvCxnSpPr>
            <a:stCxn id="593" idx="3"/>
            <a:endCxn id="594"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599" name="Google Shape;599;p45"/>
          <p:cNvCxnSpPr>
            <a:stCxn id="594" idx="3"/>
            <a:endCxn id="595"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00" name="Google Shape;600;p45"/>
          <p:cNvCxnSpPr>
            <a:stCxn id="595" idx="3"/>
            <a:endCxn id="596"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01" name="Google Shape;601;p45"/>
          <p:cNvCxnSpPr>
            <a:stCxn id="596" idx="3"/>
            <a:endCxn id="597"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602" name="Google Shape;602;p45"/>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null</a:t>
            </a:r>
            <a:endParaRPr>
              <a:latin typeface="Lato"/>
              <a:ea typeface="Lato"/>
              <a:cs typeface="Lato"/>
              <a:sym typeface="Lato"/>
            </a:endParaRPr>
          </a:p>
        </p:txBody>
      </p:sp>
      <p:sp>
        <p:nvSpPr>
          <p:cNvPr id="603" name="Google Shape;603;p45"/>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4" name="Google Shape;604;p45"/>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605" name="Google Shape;605;p45"/>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606" name="Google Shape;606;p45"/>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607" name="Google Shape;607;p45"/>
          <p:cNvCxnSpPr>
            <a:stCxn id="606" idx="3"/>
            <a:endCxn id="593" idx="1"/>
          </p:cNvCxnSpPr>
          <p:nvPr/>
        </p:nvCxnSpPr>
        <p:spPr>
          <a:xfrm>
            <a:off x="1376700" y="1343200"/>
            <a:ext cx="1644000" cy="27600"/>
          </a:xfrm>
          <a:prstGeom prst="straightConnector1">
            <a:avLst/>
          </a:prstGeom>
          <a:noFill/>
          <a:ln cap="flat" cmpd="sng" w="9525">
            <a:solidFill>
              <a:schemeClr val="dk2"/>
            </a:solidFill>
            <a:prstDash val="solid"/>
            <a:round/>
            <a:headEnd len="med" w="med" type="none"/>
            <a:tailEnd len="med" w="med" type="triangle"/>
          </a:ln>
        </p:spPr>
      </p:cxnSp>
      <p:sp>
        <p:nvSpPr>
          <p:cNvPr id="608" name="Google Shape;608;p45"/>
          <p:cNvSpPr txBox="1"/>
          <p:nvPr/>
        </p:nvSpPr>
        <p:spPr>
          <a:xfrm>
            <a:off x="265750" y="2122075"/>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cxnSp>
        <p:nvCxnSpPr>
          <p:cNvPr id="609" name="Google Shape;609;p45"/>
          <p:cNvCxnSpPr>
            <a:endCxn id="592"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610" name="Google Shape;610;p45"/>
          <p:cNvSpPr txBox="1"/>
          <p:nvPr/>
        </p:nvSpPr>
        <p:spPr>
          <a:xfrm>
            <a:off x="3475050" y="1944713"/>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611" name="Google Shape;611;p45"/>
          <p:cNvCxnSpPr>
            <a:stCxn id="610" idx="0"/>
          </p:cNvCxnSpPr>
          <p:nvPr/>
        </p:nvCxnSpPr>
        <p:spPr>
          <a:xfrm flipH="1" rot="10800000">
            <a:off x="3774600" y="1585013"/>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612" name="Google Shape;612;p45"/>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cxnSp>
        <p:nvCxnSpPr>
          <p:cNvPr id="613" name="Google Shape;613;p45"/>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614" name="Google Shape;614;p45"/>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620" name="Google Shape;620;p46"/>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621" name="Google Shape;621;p46"/>
          <p:cNvSpPr/>
          <p:nvPr/>
        </p:nvSpPr>
        <p:spPr>
          <a:xfrm>
            <a:off x="30205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622" name="Google Shape;622;p46"/>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623" name="Google Shape;623;p46"/>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624" name="Google Shape;624;p46"/>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625" name="Google Shape;625;p46"/>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626" name="Google Shape;626;p46"/>
          <p:cNvCxnSpPr>
            <a:stCxn id="621" idx="3"/>
            <a:endCxn id="622" idx="1"/>
          </p:cNvCxnSpPr>
          <p:nvPr/>
        </p:nvCxnSpPr>
        <p:spPr>
          <a:xfrm>
            <a:off x="357376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27" name="Google Shape;627;p46"/>
          <p:cNvCxnSpPr>
            <a:stCxn id="622" idx="3"/>
            <a:endCxn id="623"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28" name="Google Shape;628;p46"/>
          <p:cNvCxnSpPr>
            <a:stCxn id="623" idx="3"/>
            <a:endCxn id="624"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29" name="Google Shape;629;p46"/>
          <p:cNvCxnSpPr>
            <a:stCxn id="624" idx="3"/>
            <a:endCxn id="625"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630" name="Google Shape;630;p46"/>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1" name="Google Shape;631;p46"/>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2" name="Google Shape;632;p46"/>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633" name="Google Shape;633;p46"/>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634" name="Google Shape;634;p46"/>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635" name="Google Shape;635;p46"/>
          <p:cNvCxnSpPr>
            <a:stCxn id="634" idx="3"/>
            <a:endCxn id="621" idx="1"/>
          </p:cNvCxnSpPr>
          <p:nvPr/>
        </p:nvCxnSpPr>
        <p:spPr>
          <a:xfrm>
            <a:off x="1376700" y="1343200"/>
            <a:ext cx="1644000" cy="27600"/>
          </a:xfrm>
          <a:prstGeom prst="straightConnector1">
            <a:avLst/>
          </a:prstGeom>
          <a:noFill/>
          <a:ln cap="flat" cmpd="sng" w="9525">
            <a:solidFill>
              <a:schemeClr val="dk2"/>
            </a:solidFill>
            <a:prstDash val="solid"/>
            <a:round/>
            <a:headEnd len="med" w="med" type="none"/>
            <a:tailEnd len="med" w="med" type="triangle"/>
          </a:ln>
        </p:spPr>
      </p:cxnSp>
      <p:sp>
        <p:nvSpPr>
          <p:cNvPr id="636" name="Google Shape;636;p46"/>
          <p:cNvSpPr txBox="1"/>
          <p:nvPr/>
        </p:nvSpPr>
        <p:spPr>
          <a:xfrm>
            <a:off x="265750" y="2122075"/>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cxnSp>
        <p:nvCxnSpPr>
          <p:cNvPr id="637" name="Google Shape;637;p46"/>
          <p:cNvCxnSpPr>
            <a:endCxn id="620"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638" name="Google Shape;638;p46"/>
          <p:cNvSpPr txBox="1"/>
          <p:nvPr/>
        </p:nvSpPr>
        <p:spPr>
          <a:xfrm>
            <a:off x="3475050" y="1944713"/>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639" name="Google Shape;639;p46"/>
          <p:cNvCxnSpPr>
            <a:stCxn id="638" idx="0"/>
          </p:cNvCxnSpPr>
          <p:nvPr/>
        </p:nvCxnSpPr>
        <p:spPr>
          <a:xfrm flipH="1" rot="10800000">
            <a:off x="3774600" y="1585013"/>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640" name="Google Shape;640;p46"/>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cxnSp>
        <p:nvCxnSpPr>
          <p:cNvPr id="641" name="Google Shape;641;p46"/>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642" name="Google Shape;642;p46"/>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643" name="Google Shape;643;p46"/>
          <p:cNvCxnSpPr>
            <a:endCxn id="621" idx="1"/>
          </p:cNvCxnSpPr>
          <p:nvPr/>
        </p:nvCxnSpPr>
        <p:spPr>
          <a:xfrm flipH="1" rot="10800000">
            <a:off x="1470163" y="1370800"/>
            <a:ext cx="1550400" cy="91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649" name="Google Shape;649;p47"/>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650" name="Google Shape;650;p47"/>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651" name="Google Shape;651;p47"/>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652" name="Google Shape;652;p47"/>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653" name="Google Shape;653;p47"/>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654" name="Google Shape;654;p47"/>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655" name="Google Shape;655;p47"/>
          <p:cNvCxnSpPr>
            <a:stCxn id="651" idx="3"/>
            <a:endCxn id="652"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56" name="Google Shape;656;p47"/>
          <p:cNvCxnSpPr>
            <a:stCxn id="652" idx="3"/>
            <a:endCxn id="653"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57" name="Google Shape;657;p47"/>
          <p:cNvCxnSpPr>
            <a:stCxn id="653" idx="3"/>
            <a:endCxn id="654"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658" name="Google Shape;658;p47"/>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9" name="Google Shape;659;p47"/>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0" name="Google Shape;660;p47"/>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661" name="Google Shape;661;p47"/>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662" name="Google Shape;662;p47"/>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663" name="Google Shape;663;p47"/>
          <p:cNvCxnSpPr>
            <a:stCxn id="662" idx="3"/>
            <a:endCxn id="650" idx="1"/>
          </p:cNvCxnSpPr>
          <p:nvPr/>
        </p:nvCxnSpPr>
        <p:spPr>
          <a:xfrm>
            <a:off x="1376700" y="1343200"/>
            <a:ext cx="774300" cy="934500"/>
          </a:xfrm>
          <a:prstGeom prst="straightConnector1">
            <a:avLst/>
          </a:prstGeom>
          <a:noFill/>
          <a:ln cap="flat" cmpd="sng" w="9525">
            <a:solidFill>
              <a:schemeClr val="dk2"/>
            </a:solidFill>
            <a:prstDash val="solid"/>
            <a:round/>
            <a:headEnd len="med" w="med" type="none"/>
            <a:tailEnd len="med" w="med" type="triangle"/>
          </a:ln>
        </p:spPr>
      </p:cxnSp>
      <p:sp>
        <p:nvSpPr>
          <p:cNvPr id="664" name="Google Shape;664;p47"/>
          <p:cNvSpPr txBox="1"/>
          <p:nvPr/>
        </p:nvSpPr>
        <p:spPr>
          <a:xfrm>
            <a:off x="265750" y="2122075"/>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cxnSp>
        <p:nvCxnSpPr>
          <p:cNvPr id="665" name="Google Shape;665;p47"/>
          <p:cNvCxnSpPr>
            <a:endCxn id="649"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666" name="Google Shape;666;p47"/>
          <p:cNvSpPr txBox="1"/>
          <p:nvPr/>
        </p:nvSpPr>
        <p:spPr>
          <a:xfrm>
            <a:off x="3475050" y="1944713"/>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667" name="Google Shape;667;p47"/>
          <p:cNvCxnSpPr>
            <a:stCxn id="666" idx="0"/>
          </p:cNvCxnSpPr>
          <p:nvPr/>
        </p:nvCxnSpPr>
        <p:spPr>
          <a:xfrm flipH="1" rot="10800000">
            <a:off x="3774600" y="1585013"/>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668" name="Google Shape;668;p47"/>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cxnSp>
        <p:nvCxnSpPr>
          <p:cNvPr id="669" name="Google Shape;669;p47"/>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670" name="Google Shape;670;p47"/>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671" name="Google Shape;671;p47"/>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672" name="Google Shape;672;p47"/>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673" name="Google Shape;673;p47"/>
          <p:cNvSpPr txBox="1"/>
          <p:nvPr/>
        </p:nvSpPr>
        <p:spPr>
          <a:xfrm>
            <a:off x="3297300" y="2249963"/>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679" name="Google Shape;679;p48"/>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680" name="Google Shape;680;p48"/>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681" name="Google Shape;681;p48"/>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682" name="Google Shape;682;p48"/>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683" name="Google Shape;683;p48"/>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684" name="Google Shape;684;p48"/>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685" name="Google Shape;685;p48"/>
          <p:cNvCxnSpPr>
            <a:stCxn id="681" idx="3"/>
            <a:endCxn id="682"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86" name="Google Shape;686;p48"/>
          <p:cNvCxnSpPr>
            <a:stCxn id="682" idx="3"/>
            <a:endCxn id="683"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687" name="Google Shape;687;p48"/>
          <p:cNvCxnSpPr>
            <a:stCxn id="683" idx="3"/>
            <a:endCxn id="684"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48"/>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9" name="Google Shape;689;p48"/>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0" name="Google Shape;690;p48"/>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691" name="Google Shape;691;p48"/>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692" name="Google Shape;692;p48"/>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cxnSp>
        <p:nvCxnSpPr>
          <p:cNvPr id="693" name="Google Shape;693;p48"/>
          <p:cNvCxnSpPr>
            <a:stCxn id="692" idx="3"/>
            <a:endCxn id="681" idx="1"/>
          </p:cNvCxnSpPr>
          <p:nvPr/>
        </p:nvCxnSpPr>
        <p:spPr>
          <a:xfrm>
            <a:off x="1376700" y="1343200"/>
            <a:ext cx="2450700" cy="27600"/>
          </a:xfrm>
          <a:prstGeom prst="straightConnector1">
            <a:avLst/>
          </a:prstGeom>
          <a:noFill/>
          <a:ln cap="flat" cmpd="sng" w="9525">
            <a:solidFill>
              <a:schemeClr val="dk2"/>
            </a:solidFill>
            <a:prstDash val="solid"/>
            <a:round/>
            <a:headEnd len="med" w="med" type="none"/>
            <a:tailEnd len="med" w="med" type="triangle"/>
          </a:ln>
        </p:spPr>
      </p:cxnSp>
      <p:sp>
        <p:nvSpPr>
          <p:cNvPr id="694" name="Google Shape;694;p48"/>
          <p:cNvSpPr txBox="1"/>
          <p:nvPr/>
        </p:nvSpPr>
        <p:spPr>
          <a:xfrm>
            <a:off x="265750" y="27540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cxnSp>
        <p:nvCxnSpPr>
          <p:cNvPr id="695" name="Google Shape;695;p48"/>
          <p:cNvCxnSpPr>
            <a:endCxn id="679"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696" name="Google Shape;696;p48"/>
          <p:cNvSpPr txBox="1"/>
          <p:nvPr/>
        </p:nvSpPr>
        <p:spPr>
          <a:xfrm>
            <a:off x="3475050" y="1944713"/>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697" name="Google Shape;697;p48"/>
          <p:cNvCxnSpPr>
            <a:stCxn id="696" idx="0"/>
          </p:cNvCxnSpPr>
          <p:nvPr/>
        </p:nvCxnSpPr>
        <p:spPr>
          <a:xfrm flipH="1" rot="10800000">
            <a:off x="3774600" y="1585013"/>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698" name="Google Shape;698;p48"/>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null</a:t>
            </a:r>
            <a:endParaRPr>
              <a:solidFill>
                <a:schemeClr val="dk1"/>
              </a:solidFill>
              <a:latin typeface="Lato"/>
              <a:ea typeface="Lato"/>
              <a:cs typeface="Lato"/>
              <a:sym typeface="Lato"/>
            </a:endParaRPr>
          </a:p>
        </p:txBody>
      </p:sp>
      <p:cxnSp>
        <p:nvCxnSpPr>
          <p:cNvPr id="699" name="Google Shape;699;p48"/>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700" name="Google Shape;700;p48"/>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701" name="Google Shape;701;p48"/>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702" name="Google Shape;702;p48"/>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703" name="Google Shape;703;p48"/>
          <p:cNvSpPr txBox="1"/>
          <p:nvPr/>
        </p:nvSpPr>
        <p:spPr>
          <a:xfrm>
            <a:off x="3297300" y="2249963"/>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709" name="Google Shape;709;p49"/>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710" name="Google Shape;710;p49"/>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711" name="Google Shape;711;p49"/>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712" name="Google Shape;712;p49"/>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713" name="Google Shape;713;p49"/>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714" name="Google Shape;714;p49"/>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715" name="Google Shape;715;p49"/>
          <p:cNvCxnSpPr>
            <a:stCxn id="711" idx="3"/>
            <a:endCxn id="712"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716" name="Google Shape;716;p49"/>
          <p:cNvCxnSpPr>
            <a:stCxn id="712" idx="3"/>
            <a:endCxn id="713"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717" name="Google Shape;717;p49"/>
          <p:cNvCxnSpPr>
            <a:stCxn id="713" idx="3"/>
            <a:endCxn id="714"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718" name="Google Shape;718;p49"/>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9" name="Google Shape;719;p49"/>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49"/>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721" name="Google Shape;721;p49"/>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722" name="Google Shape;722;p49"/>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723" name="Google Shape;723;p49"/>
          <p:cNvSpPr txBox="1"/>
          <p:nvPr/>
        </p:nvSpPr>
        <p:spPr>
          <a:xfrm>
            <a:off x="265750" y="27540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cxnSp>
        <p:nvCxnSpPr>
          <p:cNvPr id="724" name="Google Shape;724;p49"/>
          <p:cNvCxnSpPr>
            <a:endCxn id="709"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725" name="Google Shape;725;p49"/>
          <p:cNvSpPr txBox="1"/>
          <p:nvPr/>
        </p:nvSpPr>
        <p:spPr>
          <a:xfrm>
            <a:off x="3475050" y="1944713"/>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726" name="Google Shape;726;p49"/>
          <p:cNvCxnSpPr>
            <a:stCxn id="725" idx="0"/>
          </p:cNvCxnSpPr>
          <p:nvPr/>
        </p:nvCxnSpPr>
        <p:spPr>
          <a:xfrm flipH="1" rot="10800000">
            <a:off x="3774600" y="1585013"/>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727" name="Google Shape;727;p49"/>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728" name="Google Shape;728;p49"/>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729" name="Google Shape;729;p49"/>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730" name="Google Shape;730;p49"/>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731" name="Google Shape;731;p49"/>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732" name="Google Shape;732;p49"/>
          <p:cNvSpPr txBox="1"/>
          <p:nvPr/>
        </p:nvSpPr>
        <p:spPr>
          <a:xfrm>
            <a:off x="3297300" y="2249963"/>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733" name="Google Shape;733;p49"/>
          <p:cNvCxnSpPr>
            <a:endCxn id="709" idx="2"/>
          </p:cNvCxnSpPr>
          <p:nvPr/>
        </p:nvCxnSpPr>
        <p:spPr>
          <a:xfrm flipH="1" rot="10800000">
            <a:off x="1633175" y="3103900"/>
            <a:ext cx="794400" cy="706500"/>
          </a:xfrm>
          <a:prstGeom prst="straightConnector1">
            <a:avLst/>
          </a:prstGeom>
          <a:noFill/>
          <a:ln cap="flat" cmpd="sng" w="9525">
            <a:solidFill>
              <a:schemeClr val="dk2"/>
            </a:solidFill>
            <a:prstDash val="solid"/>
            <a:round/>
            <a:headEnd len="med" w="med" type="none"/>
            <a:tailEnd len="med" w="med" type="triangle"/>
          </a:ln>
        </p:spPr>
      </p:cxnSp>
      <p:cxnSp>
        <p:nvCxnSpPr>
          <p:cNvPr id="734" name="Google Shape;734;p49"/>
          <p:cNvCxnSpPr/>
          <p:nvPr/>
        </p:nvCxnSpPr>
        <p:spPr>
          <a:xfrm>
            <a:off x="1376700" y="1343200"/>
            <a:ext cx="2450700" cy="2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740" name="Google Shape;740;p50"/>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741" name="Google Shape;741;p50"/>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742" name="Google Shape;742;p50"/>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743" name="Google Shape;743;p50"/>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744" name="Google Shape;744;p50"/>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745" name="Google Shape;745;p50"/>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746" name="Google Shape;746;p50"/>
          <p:cNvCxnSpPr>
            <a:stCxn id="742" idx="3"/>
            <a:endCxn id="743"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747" name="Google Shape;747;p50"/>
          <p:cNvCxnSpPr>
            <a:stCxn id="743" idx="3"/>
            <a:endCxn id="744"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748" name="Google Shape;748;p50"/>
          <p:cNvCxnSpPr>
            <a:stCxn id="744" idx="3"/>
            <a:endCxn id="745"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749" name="Google Shape;749;p50"/>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50"/>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50"/>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752" name="Google Shape;752;p50"/>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753" name="Google Shape;753;p50"/>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754" name="Google Shape;754;p50"/>
          <p:cNvSpPr txBox="1"/>
          <p:nvPr/>
        </p:nvSpPr>
        <p:spPr>
          <a:xfrm>
            <a:off x="265750" y="27540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cxnSp>
        <p:nvCxnSpPr>
          <p:cNvPr id="755" name="Google Shape;755;p50"/>
          <p:cNvCxnSpPr>
            <a:endCxn id="740" idx="1"/>
          </p:cNvCxnSpPr>
          <p:nvPr/>
        </p:nvCxnSpPr>
        <p:spPr>
          <a:xfrm flipH="1" rot="10800000">
            <a:off x="1470275" y="2891950"/>
            <a:ext cx="680700" cy="37500"/>
          </a:xfrm>
          <a:prstGeom prst="straightConnector1">
            <a:avLst/>
          </a:prstGeom>
          <a:noFill/>
          <a:ln cap="flat" cmpd="sng" w="9525">
            <a:solidFill>
              <a:schemeClr val="dk2"/>
            </a:solidFill>
            <a:prstDash val="solid"/>
            <a:round/>
            <a:headEnd len="med" w="med" type="none"/>
            <a:tailEnd len="med" w="med" type="triangle"/>
          </a:ln>
        </p:spPr>
      </p:cxnSp>
      <p:sp>
        <p:nvSpPr>
          <p:cNvPr id="756" name="Google Shape;756;p50"/>
          <p:cNvSpPr txBox="1"/>
          <p:nvPr/>
        </p:nvSpPr>
        <p:spPr>
          <a:xfrm>
            <a:off x="4323250" y="1942438"/>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757" name="Google Shape;757;p50"/>
          <p:cNvCxnSpPr>
            <a:stCxn id="756" idx="0"/>
          </p:cNvCxnSpPr>
          <p:nvPr/>
        </p:nvCxnSpPr>
        <p:spPr>
          <a:xfrm flipH="1" rot="10800000">
            <a:off x="4622800" y="1582738"/>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758" name="Google Shape;758;p50"/>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759" name="Google Shape;759;p50"/>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760" name="Google Shape;760;p50"/>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761" name="Google Shape;761;p50"/>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762" name="Google Shape;762;p50"/>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763" name="Google Shape;763;p50"/>
          <p:cNvSpPr txBox="1"/>
          <p:nvPr/>
        </p:nvSpPr>
        <p:spPr>
          <a:xfrm>
            <a:off x="3297300" y="2249963"/>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764" name="Google Shape;764;p50"/>
          <p:cNvCxnSpPr>
            <a:endCxn id="740" idx="2"/>
          </p:cNvCxnSpPr>
          <p:nvPr/>
        </p:nvCxnSpPr>
        <p:spPr>
          <a:xfrm flipH="1" rot="10800000">
            <a:off x="1633175" y="3103900"/>
            <a:ext cx="794400" cy="706500"/>
          </a:xfrm>
          <a:prstGeom prst="straightConnector1">
            <a:avLst/>
          </a:prstGeom>
          <a:noFill/>
          <a:ln cap="flat" cmpd="sng" w="9525">
            <a:solidFill>
              <a:schemeClr val="dk2"/>
            </a:solidFill>
            <a:prstDash val="solid"/>
            <a:round/>
            <a:headEnd len="med" w="med" type="none"/>
            <a:tailEnd len="med" w="med" type="triangle"/>
          </a:ln>
        </p:spPr>
      </p:cxnSp>
      <p:cxnSp>
        <p:nvCxnSpPr>
          <p:cNvPr id="765" name="Google Shape;765;p50"/>
          <p:cNvCxnSpPr/>
          <p:nvPr/>
        </p:nvCxnSpPr>
        <p:spPr>
          <a:xfrm>
            <a:off x="1376700" y="1343200"/>
            <a:ext cx="2450700" cy="2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771" name="Google Shape;771;p51"/>
          <p:cNvSpPr/>
          <p:nvPr/>
        </p:nvSpPr>
        <p:spPr>
          <a:xfrm>
            <a:off x="2150975"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772" name="Google Shape;772;p51"/>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773" name="Google Shape;773;p51"/>
          <p:cNvSpPr/>
          <p:nvPr/>
        </p:nvSpPr>
        <p:spPr>
          <a:xfrm>
            <a:off x="382743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774" name="Google Shape;774;p51"/>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775" name="Google Shape;775;p51"/>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776" name="Google Shape;776;p51"/>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777" name="Google Shape;777;p51"/>
          <p:cNvCxnSpPr>
            <a:stCxn id="773" idx="3"/>
            <a:endCxn id="774" idx="1"/>
          </p:cNvCxnSpPr>
          <p:nvPr/>
        </p:nvCxnSpPr>
        <p:spPr>
          <a:xfrm>
            <a:off x="4380638"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778" name="Google Shape;778;p51"/>
          <p:cNvCxnSpPr>
            <a:stCxn id="774" idx="3"/>
            <a:endCxn id="775"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779" name="Google Shape;779;p51"/>
          <p:cNvCxnSpPr>
            <a:stCxn id="775" idx="3"/>
            <a:endCxn id="776"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780" name="Google Shape;780;p51"/>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1" name="Google Shape;781;p51"/>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2" name="Google Shape;782;p51"/>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783" name="Google Shape;783;p51"/>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784" name="Google Shape;784;p51"/>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785" name="Google Shape;785;p51"/>
          <p:cNvSpPr txBox="1"/>
          <p:nvPr/>
        </p:nvSpPr>
        <p:spPr>
          <a:xfrm>
            <a:off x="265750" y="27540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sp>
        <p:nvSpPr>
          <p:cNvPr id="786" name="Google Shape;786;p51"/>
          <p:cNvSpPr txBox="1"/>
          <p:nvPr/>
        </p:nvSpPr>
        <p:spPr>
          <a:xfrm>
            <a:off x="4323250" y="1942438"/>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787" name="Google Shape;787;p51"/>
          <p:cNvCxnSpPr>
            <a:stCxn id="786" idx="0"/>
          </p:cNvCxnSpPr>
          <p:nvPr/>
        </p:nvCxnSpPr>
        <p:spPr>
          <a:xfrm flipH="1" rot="10800000">
            <a:off x="4622800" y="1582738"/>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788" name="Google Shape;788;p51"/>
          <p:cNvSpPr txBox="1"/>
          <p:nvPr/>
        </p:nvSpPr>
        <p:spPr>
          <a:xfrm>
            <a:off x="408450"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789" name="Google Shape;789;p51"/>
          <p:cNvCxnSpPr/>
          <p:nvPr/>
        </p:nvCxnSpPr>
        <p:spPr>
          <a:xfrm>
            <a:off x="2631750"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790" name="Google Shape;790;p51"/>
          <p:cNvSpPr txBox="1"/>
          <p:nvPr/>
        </p:nvSpPr>
        <p:spPr>
          <a:xfrm>
            <a:off x="3297300"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791" name="Google Shape;791;p51"/>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792" name="Google Shape;792;p51"/>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793" name="Google Shape;793;p51"/>
          <p:cNvSpPr txBox="1"/>
          <p:nvPr/>
        </p:nvSpPr>
        <p:spPr>
          <a:xfrm>
            <a:off x="3297300" y="2249963"/>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794" name="Google Shape;794;p51"/>
          <p:cNvCxnSpPr>
            <a:endCxn id="771" idx="2"/>
          </p:cNvCxnSpPr>
          <p:nvPr/>
        </p:nvCxnSpPr>
        <p:spPr>
          <a:xfrm flipH="1" rot="10800000">
            <a:off x="1633175" y="3103900"/>
            <a:ext cx="794400" cy="706500"/>
          </a:xfrm>
          <a:prstGeom prst="straightConnector1">
            <a:avLst/>
          </a:prstGeom>
          <a:noFill/>
          <a:ln cap="flat" cmpd="sng" w="9525">
            <a:solidFill>
              <a:schemeClr val="dk2"/>
            </a:solidFill>
            <a:prstDash val="solid"/>
            <a:round/>
            <a:headEnd len="med" w="med" type="none"/>
            <a:tailEnd len="med" w="med" type="triangle"/>
          </a:ln>
        </p:spPr>
      </p:cxnSp>
      <p:cxnSp>
        <p:nvCxnSpPr>
          <p:cNvPr id="795" name="Google Shape;795;p51"/>
          <p:cNvCxnSpPr>
            <a:stCxn id="781" idx="3"/>
            <a:endCxn id="773" idx="1"/>
          </p:cNvCxnSpPr>
          <p:nvPr/>
        </p:nvCxnSpPr>
        <p:spPr>
          <a:xfrm flipH="1" rot="10800000">
            <a:off x="1846750" y="1370725"/>
            <a:ext cx="1980600" cy="1581000"/>
          </a:xfrm>
          <a:prstGeom prst="bentConnector3">
            <a:avLst>
              <a:gd fmla="val 8988" name="adj1"/>
            </a:avLst>
          </a:prstGeom>
          <a:noFill/>
          <a:ln cap="flat" cmpd="sng" w="9525">
            <a:solidFill>
              <a:schemeClr val="dk2"/>
            </a:solidFill>
            <a:prstDash val="solid"/>
            <a:round/>
            <a:headEnd len="med" w="med" type="none"/>
            <a:tailEnd len="med" w="med" type="triangle"/>
          </a:ln>
        </p:spPr>
      </p:cxnSp>
      <p:cxnSp>
        <p:nvCxnSpPr>
          <p:cNvPr id="796" name="Google Shape;796;p51"/>
          <p:cNvCxnSpPr/>
          <p:nvPr/>
        </p:nvCxnSpPr>
        <p:spPr>
          <a:xfrm>
            <a:off x="1376700" y="1343200"/>
            <a:ext cx="2450700" cy="2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802" name="Google Shape;802;p52"/>
          <p:cNvSpPr/>
          <p:nvPr/>
        </p:nvSpPr>
        <p:spPr>
          <a:xfrm>
            <a:off x="3488000"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803" name="Google Shape;803;p52"/>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804" name="Google Shape;804;p52"/>
          <p:cNvSpPr/>
          <p:nvPr/>
        </p:nvSpPr>
        <p:spPr>
          <a:xfrm>
            <a:off x="2530163"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805" name="Google Shape;805;p52"/>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806" name="Google Shape;806;p52"/>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807" name="Google Shape;807;p52"/>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808" name="Google Shape;808;p52"/>
          <p:cNvCxnSpPr>
            <a:stCxn id="804" idx="3"/>
            <a:endCxn id="802" idx="1"/>
          </p:cNvCxnSpPr>
          <p:nvPr/>
        </p:nvCxnSpPr>
        <p:spPr>
          <a:xfrm>
            <a:off x="3083363" y="2891950"/>
            <a:ext cx="404700" cy="0"/>
          </a:xfrm>
          <a:prstGeom prst="straightConnector1">
            <a:avLst/>
          </a:prstGeom>
          <a:noFill/>
          <a:ln cap="flat" cmpd="sng" w="9525">
            <a:solidFill>
              <a:schemeClr val="dk2"/>
            </a:solidFill>
            <a:prstDash val="solid"/>
            <a:round/>
            <a:headEnd len="med" w="med" type="none"/>
            <a:tailEnd len="med" w="med" type="triangle"/>
          </a:ln>
        </p:spPr>
      </p:cxnSp>
      <p:cxnSp>
        <p:nvCxnSpPr>
          <p:cNvPr id="809" name="Google Shape;809;p52"/>
          <p:cNvCxnSpPr>
            <a:stCxn id="805" idx="3"/>
            <a:endCxn id="806"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810" name="Google Shape;810;p52"/>
          <p:cNvCxnSpPr>
            <a:stCxn id="806" idx="3"/>
            <a:endCxn id="807"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811" name="Google Shape;811;p52"/>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52"/>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3" name="Google Shape;813;p52"/>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814" name="Google Shape;814;p52"/>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815" name="Google Shape;815;p52"/>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816" name="Google Shape;816;p52"/>
          <p:cNvSpPr txBox="1"/>
          <p:nvPr/>
        </p:nvSpPr>
        <p:spPr>
          <a:xfrm>
            <a:off x="265750" y="27540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sp>
        <p:nvSpPr>
          <p:cNvPr id="817" name="Google Shape;817;p52"/>
          <p:cNvSpPr txBox="1"/>
          <p:nvPr/>
        </p:nvSpPr>
        <p:spPr>
          <a:xfrm>
            <a:off x="4323250" y="1942438"/>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818" name="Google Shape;818;p52"/>
          <p:cNvCxnSpPr>
            <a:stCxn id="817" idx="0"/>
          </p:cNvCxnSpPr>
          <p:nvPr/>
        </p:nvCxnSpPr>
        <p:spPr>
          <a:xfrm flipH="1" rot="10800000">
            <a:off x="4622800" y="1582738"/>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819" name="Google Shape;819;p52"/>
          <p:cNvSpPr txBox="1"/>
          <p:nvPr/>
        </p:nvSpPr>
        <p:spPr>
          <a:xfrm>
            <a:off x="1745475"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820" name="Google Shape;820;p52"/>
          <p:cNvCxnSpPr/>
          <p:nvPr/>
        </p:nvCxnSpPr>
        <p:spPr>
          <a:xfrm>
            <a:off x="3968775"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821" name="Google Shape;821;p52"/>
          <p:cNvSpPr txBox="1"/>
          <p:nvPr/>
        </p:nvSpPr>
        <p:spPr>
          <a:xfrm>
            <a:off x="4634325"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822" name="Google Shape;822;p52"/>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823" name="Google Shape;823;p52"/>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824" name="Google Shape;824;p52"/>
          <p:cNvSpPr txBox="1"/>
          <p:nvPr/>
        </p:nvSpPr>
        <p:spPr>
          <a:xfrm>
            <a:off x="3237113" y="2185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825" name="Google Shape;825;p52"/>
          <p:cNvCxnSpPr>
            <a:endCxn id="802" idx="2"/>
          </p:cNvCxnSpPr>
          <p:nvPr/>
        </p:nvCxnSpPr>
        <p:spPr>
          <a:xfrm flipH="1" rot="10800000">
            <a:off x="2970200" y="3103900"/>
            <a:ext cx="794400" cy="706500"/>
          </a:xfrm>
          <a:prstGeom prst="straightConnector1">
            <a:avLst/>
          </a:prstGeom>
          <a:noFill/>
          <a:ln cap="flat" cmpd="sng" w="9525">
            <a:solidFill>
              <a:schemeClr val="dk2"/>
            </a:solidFill>
            <a:prstDash val="solid"/>
            <a:round/>
            <a:headEnd len="med" w="med" type="none"/>
            <a:tailEnd len="med" w="med" type="triangle"/>
          </a:ln>
        </p:spPr>
      </p:cxnSp>
      <p:cxnSp>
        <p:nvCxnSpPr>
          <p:cNvPr id="826" name="Google Shape;826;p52"/>
          <p:cNvCxnSpPr>
            <a:endCxn id="804" idx="1"/>
          </p:cNvCxnSpPr>
          <p:nvPr/>
        </p:nvCxnSpPr>
        <p:spPr>
          <a:xfrm flipH="1" rot="10800000">
            <a:off x="1383263" y="2891950"/>
            <a:ext cx="1146900" cy="81000"/>
          </a:xfrm>
          <a:prstGeom prst="straightConnector1">
            <a:avLst/>
          </a:prstGeom>
          <a:noFill/>
          <a:ln cap="flat" cmpd="sng" w="9525">
            <a:solidFill>
              <a:schemeClr val="dk2"/>
            </a:solidFill>
            <a:prstDash val="solid"/>
            <a:round/>
            <a:headEnd len="med" w="med" type="none"/>
            <a:tailEnd len="med" w="med" type="triangle"/>
          </a:ln>
        </p:spPr>
      </p:cxnSp>
      <p:cxnSp>
        <p:nvCxnSpPr>
          <p:cNvPr id="827" name="Google Shape;827;p52"/>
          <p:cNvCxnSpPr>
            <a:endCxn id="804" idx="1"/>
          </p:cNvCxnSpPr>
          <p:nvPr/>
        </p:nvCxnSpPr>
        <p:spPr>
          <a:xfrm>
            <a:off x="1376663" y="1343050"/>
            <a:ext cx="1153500" cy="154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833" name="Google Shape;833;p53"/>
          <p:cNvSpPr/>
          <p:nvPr/>
        </p:nvSpPr>
        <p:spPr>
          <a:xfrm>
            <a:off x="3488000"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834" name="Google Shape;834;p53"/>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835" name="Google Shape;835;p53"/>
          <p:cNvSpPr/>
          <p:nvPr/>
        </p:nvSpPr>
        <p:spPr>
          <a:xfrm>
            <a:off x="2530163"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836" name="Google Shape;836;p53"/>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837" name="Google Shape;837;p53"/>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838" name="Google Shape;838;p53"/>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839" name="Google Shape;839;p53"/>
          <p:cNvCxnSpPr>
            <a:stCxn id="835" idx="3"/>
            <a:endCxn id="833" idx="1"/>
          </p:cNvCxnSpPr>
          <p:nvPr/>
        </p:nvCxnSpPr>
        <p:spPr>
          <a:xfrm>
            <a:off x="3083363" y="2891950"/>
            <a:ext cx="404700" cy="0"/>
          </a:xfrm>
          <a:prstGeom prst="straightConnector1">
            <a:avLst/>
          </a:prstGeom>
          <a:noFill/>
          <a:ln cap="flat" cmpd="sng" w="9525">
            <a:solidFill>
              <a:schemeClr val="dk2"/>
            </a:solidFill>
            <a:prstDash val="solid"/>
            <a:round/>
            <a:headEnd len="med" w="med" type="none"/>
            <a:tailEnd len="med" w="med" type="triangle"/>
          </a:ln>
        </p:spPr>
      </p:cxnSp>
      <p:cxnSp>
        <p:nvCxnSpPr>
          <p:cNvPr id="840" name="Google Shape;840;p53"/>
          <p:cNvCxnSpPr>
            <a:stCxn id="836" idx="3"/>
            <a:endCxn id="837"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841" name="Google Shape;841;p53"/>
          <p:cNvCxnSpPr>
            <a:stCxn id="837" idx="3"/>
            <a:endCxn id="838"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842" name="Google Shape;842;p53"/>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3" name="Google Shape;843;p53"/>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4" name="Google Shape;844;p53"/>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845" name="Google Shape;845;p53"/>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846" name="Google Shape;846;p53"/>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847" name="Google Shape;847;p53"/>
          <p:cNvSpPr txBox="1"/>
          <p:nvPr/>
        </p:nvSpPr>
        <p:spPr>
          <a:xfrm>
            <a:off x="265750" y="27540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sp>
        <p:nvSpPr>
          <p:cNvPr id="848" name="Google Shape;848;p53"/>
          <p:cNvSpPr txBox="1"/>
          <p:nvPr/>
        </p:nvSpPr>
        <p:spPr>
          <a:xfrm>
            <a:off x="4323250" y="1942438"/>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849" name="Google Shape;849;p53"/>
          <p:cNvCxnSpPr>
            <a:stCxn id="848" idx="0"/>
          </p:cNvCxnSpPr>
          <p:nvPr/>
        </p:nvCxnSpPr>
        <p:spPr>
          <a:xfrm flipH="1" rot="10800000">
            <a:off x="4622800" y="1582738"/>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850" name="Google Shape;850;p53"/>
          <p:cNvSpPr txBox="1"/>
          <p:nvPr/>
        </p:nvSpPr>
        <p:spPr>
          <a:xfrm>
            <a:off x="1745475"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851" name="Google Shape;851;p53"/>
          <p:cNvCxnSpPr/>
          <p:nvPr/>
        </p:nvCxnSpPr>
        <p:spPr>
          <a:xfrm>
            <a:off x="3968775"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852" name="Google Shape;852;p53"/>
          <p:cNvSpPr txBox="1"/>
          <p:nvPr/>
        </p:nvSpPr>
        <p:spPr>
          <a:xfrm>
            <a:off x="4634325"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853" name="Google Shape;853;p53"/>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854" name="Google Shape;854;p53"/>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855" name="Google Shape;855;p53"/>
          <p:cNvSpPr txBox="1"/>
          <p:nvPr/>
        </p:nvSpPr>
        <p:spPr>
          <a:xfrm>
            <a:off x="3237113" y="2185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856" name="Google Shape;856;p53"/>
          <p:cNvCxnSpPr>
            <a:endCxn id="833" idx="2"/>
          </p:cNvCxnSpPr>
          <p:nvPr/>
        </p:nvCxnSpPr>
        <p:spPr>
          <a:xfrm flipH="1" rot="10800000">
            <a:off x="2970200" y="3103900"/>
            <a:ext cx="794400" cy="706500"/>
          </a:xfrm>
          <a:prstGeom prst="straightConnector1">
            <a:avLst/>
          </a:prstGeom>
          <a:noFill/>
          <a:ln cap="flat" cmpd="sng" w="9525">
            <a:solidFill>
              <a:schemeClr val="dk2"/>
            </a:solidFill>
            <a:prstDash val="solid"/>
            <a:round/>
            <a:headEnd len="med" w="med" type="none"/>
            <a:tailEnd len="med" w="med" type="triangle"/>
          </a:ln>
        </p:spPr>
      </p:cxnSp>
      <p:cxnSp>
        <p:nvCxnSpPr>
          <p:cNvPr id="857" name="Google Shape;857;p53"/>
          <p:cNvCxnSpPr>
            <a:endCxn id="835" idx="1"/>
          </p:cNvCxnSpPr>
          <p:nvPr/>
        </p:nvCxnSpPr>
        <p:spPr>
          <a:xfrm flipH="1" rot="10800000">
            <a:off x="1383263" y="2891950"/>
            <a:ext cx="1146900" cy="81000"/>
          </a:xfrm>
          <a:prstGeom prst="straightConnector1">
            <a:avLst/>
          </a:prstGeom>
          <a:noFill/>
          <a:ln cap="flat" cmpd="sng" w="9525">
            <a:solidFill>
              <a:schemeClr val="dk2"/>
            </a:solidFill>
            <a:prstDash val="solid"/>
            <a:round/>
            <a:headEnd len="med" w="med" type="none"/>
            <a:tailEnd len="med" w="med" type="triangle"/>
          </a:ln>
        </p:spPr>
      </p:cxnSp>
      <p:cxnSp>
        <p:nvCxnSpPr>
          <p:cNvPr id="858" name="Google Shape;858;p53"/>
          <p:cNvCxnSpPr>
            <a:endCxn id="836" idx="1"/>
          </p:cNvCxnSpPr>
          <p:nvPr/>
        </p:nvCxnSpPr>
        <p:spPr>
          <a:xfrm>
            <a:off x="1376613" y="1342900"/>
            <a:ext cx="3257700" cy="2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864" name="Google Shape;864;p54"/>
          <p:cNvSpPr/>
          <p:nvPr/>
        </p:nvSpPr>
        <p:spPr>
          <a:xfrm>
            <a:off x="3488000"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865" name="Google Shape;865;p54"/>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866" name="Google Shape;866;p54"/>
          <p:cNvSpPr/>
          <p:nvPr/>
        </p:nvSpPr>
        <p:spPr>
          <a:xfrm>
            <a:off x="2530163"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867" name="Google Shape;867;p54"/>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868" name="Google Shape;868;p54"/>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869" name="Google Shape;869;p54"/>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870" name="Google Shape;870;p54"/>
          <p:cNvCxnSpPr>
            <a:stCxn id="866" idx="3"/>
            <a:endCxn id="864" idx="1"/>
          </p:cNvCxnSpPr>
          <p:nvPr/>
        </p:nvCxnSpPr>
        <p:spPr>
          <a:xfrm>
            <a:off x="3083363" y="2891950"/>
            <a:ext cx="404700" cy="0"/>
          </a:xfrm>
          <a:prstGeom prst="straightConnector1">
            <a:avLst/>
          </a:prstGeom>
          <a:noFill/>
          <a:ln cap="flat" cmpd="sng" w="9525">
            <a:solidFill>
              <a:schemeClr val="dk2"/>
            </a:solidFill>
            <a:prstDash val="solid"/>
            <a:round/>
            <a:headEnd len="med" w="med" type="none"/>
            <a:tailEnd len="med" w="med" type="triangle"/>
          </a:ln>
        </p:spPr>
      </p:cxnSp>
      <p:cxnSp>
        <p:nvCxnSpPr>
          <p:cNvPr id="871" name="Google Shape;871;p54"/>
          <p:cNvCxnSpPr>
            <a:stCxn id="867" idx="3"/>
            <a:endCxn id="868"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872" name="Google Shape;872;p54"/>
          <p:cNvCxnSpPr>
            <a:stCxn id="868" idx="3"/>
            <a:endCxn id="869"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873" name="Google Shape;873;p54"/>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4" name="Google Shape;874;p54"/>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5" name="Google Shape;875;p54"/>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876" name="Google Shape;876;p54"/>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877" name="Google Shape;877;p54"/>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878" name="Google Shape;878;p54"/>
          <p:cNvSpPr txBox="1"/>
          <p:nvPr/>
        </p:nvSpPr>
        <p:spPr>
          <a:xfrm>
            <a:off x="254700" y="21208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sp>
        <p:nvSpPr>
          <p:cNvPr id="879" name="Google Shape;879;p54"/>
          <p:cNvSpPr txBox="1"/>
          <p:nvPr/>
        </p:nvSpPr>
        <p:spPr>
          <a:xfrm>
            <a:off x="4323250" y="1942438"/>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880" name="Google Shape;880;p54"/>
          <p:cNvCxnSpPr>
            <a:stCxn id="879" idx="0"/>
          </p:cNvCxnSpPr>
          <p:nvPr/>
        </p:nvCxnSpPr>
        <p:spPr>
          <a:xfrm flipH="1" rot="10800000">
            <a:off x="4622800" y="1582738"/>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881" name="Google Shape;881;p54"/>
          <p:cNvSpPr txBox="1"/>
          <p:nvPr/>
        </p:nvSpPr>
        <p:spPr>
          <a:xfrm>
            <a:off x="1745475"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882" name="Google Shape;882;p54"/>
          <p:cNvCxnSpPr/>
          <p:nvPr/>
        </p:nvCxnSpPr>
        <p:spPr>
          <a:xfrm>
            <a:off x="3968775"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883" name="Google Shape;883;p54"/>
          <p:cNvSpPr txBox="1"/>
          <p:nvPr/>
        </p:nvSpPr>
        <p:spPr>
          <a:xfrm>
            <a:off x="4634325"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884" name="Google Shape;884;p54"/>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885" name="Google Shape;885;p54"/>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886" name="Google Shape;886;p54"/>
          <p:cNvSpPr txBox="1"/>
          <p:nvPr/>
        </p:nvSpPr>
        <p:spPr>
          <a:xfrm>
            <a:off x="3237113" y="2185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887" name="Google Shape;887;p54"/>
          <p:cNvCxnSpPr>
            <a:endCxn id="865" idx="2"/>
          </p:cNvCxnSpPr>
          <p:nvPr/>
        </p:nvCxnSpPr>
        <p:spPr>
          <a:xfrm rot="10800000">
            <a:off x="2427563" y="2489500"/>
            <a:ext cx="542700" cy="1320900"/>
          </a:xfrm>
          <a:prstGeom prst="straightConnector1">
            <a:avLst/>
          </a:prstGeom>
          <a:noFill/>
          <a:ln cap="flat" cmpd="sng" w="9525">
            <a:solidFill>
              <a:schemeClr val="dk2"/>
            </a:solidFill>
            <a:prstDash val="solid"/>
            <a:round/>
            <a:headEnd len="med" w="med" type="none"/>
            <a:tailEnd len="med" w="med" type="triangle"/>
          </a:ln>
        </p:spPr>
      </p:cxnSp>
      <p:cxnSp>
        <p:nvCxnSpPr>
          <p:cNvPr id="888" name="Google Shape;888;p54"/>
          <p:cNvCxnSpPr>
            <a:endCxn id="866" idx="1"/>
          </p:cNvCxnSpPr>
          <p:nvPr/>
        </p:nvCxnSpPr>
        <p:spPr>
          <a:xfrm flipH="1" rot="10800000">
            <a:off x="1383263" y="2891950"/>
            <a:ext cx="1146900" cy="81000"/>
          </a:xfrm>
          <a:prstGeom prst="straightConnector1">
            <a:avLst/>
          </a:prstGeom>
          <a:noFill/>
          <a:ln cap="flat" cmpd="sng" w="9525">
            <a:solidFill>
              <a:schemeClr val="dk2"/>
            </a:solidFill>
            <a:prstDash val="solid"/>
            <a:round/>
            <a:headEnd len="med" w="med" type="none"/>
            <a:tailEnd len="med" w="med" type="triangle"/>
          </a:ln>
        </p:spPr>
      </p:cxnSp>
      <p:cxnSp>
        <p:nvCxnSpPr>
          <p:cNvPr id="889" name="Google Shape;889;p54"/>
          <p:cNvCxnSpPr>
            <a:endCxn id="867" idx="1"/>
          </p:cNvCxnSpPr>
          <p:nvPr/>
        </p:nvCxnSpPr>
        <p:spPr>
          <a:xfrm>
            <a:off x="1376613" y="1342900"/>
            <a:ext cx="3257700" cy="2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895" name="Google Shape;895;p55"/>
          <p:cNvSpPr/>
          <p:nvPr/>
        </p:nvSpPr>
        <p:spPr>
          <a:xfrm>
            <a:off x="3488000"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896" name="Google Shape;896;p55"/>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897" name="Google Shape;897;p55"/>
          <p:cNvSpPr/>
          <p:nvPr/>
        </p:nvSpPr>
        <p:spPr>
          <a:xfrm>
            <a:off x="2530163"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898" name="Google Shape;898;p55"/>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899" name="Google Shape;899;p55"/>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900" name="Google Shape;900;p55"/>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901" name="Google Shape;901;p55"/>
          <p:cNvCxnSpPr>
            <a:stCxn id="897" idx="3"/>
            <a:endCxn id="895" idx="1"/>
          </p:cNvCxnSpPr>
          <p:nvPr/>
        </p:nvCxnSpPr>
        <p:spPr>
          <a:xfrm>
            <a:off x="3083363" y="2891950"/>
            <a:ext cx="404700" cy="0"/>
          </a:xfrm>
          <a:prstGeom prst="straightConnector1">
            <a:avLst/>
          </a:prstGeom>
          <a:noFill/>
          <a:ln cap="flat" cmpd="sng" w="9525">
            <a:solidFill>
              <a:schemeClr val="dk2"/>
            </a:solidFill>
            <a:prstDash val="solid"/>
            <a:round/>
            <a:headEnd len="med" w="med" type="none"/>
            <a:tailEnd len="med" w="med" type="triangle"/>
          </a:ln>
        </p:spPr>
      </p:cxnSp>
      <p:cxnSp>
        <p:nvCxnSpPr>
          <p:cNvPr id="902" name="Google Shape;902;p55"/>
          <p:cNvCxnSpPr>
            <a:stCxn id="898" idx="3"/>
            <a:endCxn id="899"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903" name="Google Shape;903;p55"/>
          <p:cNvCxnSpPr>
            <a:stCxn id="899" idx="3"/>
            <a:endCxn id="900"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904" name="Google Shape;904;p55"/>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5" name="Google Shape;905;p55"/>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6" name="Google Shape;906;p55"/>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907" name="Google Shape;907;p55"/>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908" name="Google Shape;908;p55"/>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909" name="Google Shape;909;p55"/>
          <p:cNvSpPr txBox="1"/>
          <p:nvPr/>
        </p:nvSpPr>
        <p:spPr>
          <a:xfrm>
            <a:off x="5127950" y="1944700"/>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910" name="Google Shape;910;p55"/>
          <p:cNvCxnSpPr>
            <a:stCxn id="909" idx="0"/>
          </p:cNvCxnSpPr>
          <p:nvPr/>
        </p:nvCxnSpPr>
        <p:spPr>
          <a:xfrm flipH="1" rot="10800000">
            <a:off x="5427500" y="1585000"/>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911" name="Google Shape;911;p55"/>
          <p:cNvSpPr txBox="1"/>
          <p:nvPr/>
        </p:nvSpPr>
        <p:spPr>
          <a:xfrm>
            <a:off x="1745475"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912" name="Google Shape;912;p55"/>
          <p:cNvCxnSpPr/>
          <p:nvPr/>
        </p:nvCxnSpPr>
        <p:spPr>
          <a:xfrm>
            <a:off x="3968775"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913" name="Google Shape;913;p55"/>
          <p:cNvSpPr txBox="1"/>
          <p:nvPr/>
        </p:nvSpPr>
        <p:spPr>
          <a:xfrm>
            <a:off x="4634325"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914" name="Google Shape;914;p55"/>
          <p:cNvCxnSpPr/>
          <p:nvPr/>
        </p:nvCxnSpPr>
        <p:spPr>
          <a:xfrm flipH="1" rot="10800000">
            <a:off x="1470163" y="2266300"/>
            <a:ext cx="576300" cy="22500"/>
          </a:xfrm>
          <a:prstGeom prst="straightConnector1">
            <a:avLst/>
          </a:prstGeom>
          <a:noFill/>
          <a:ln cap="flat" cmpd="sng" w="9525">
            <a:solidFill>
              <a:schemeClr val="dk2"/>
            </a:solidFill>
            <a:prstDash val="solid"/>
            <a:round/>
            <a:headEnd len="med" w="med" type="none"/>
            <a:tailEnd len="med" w="med" type="triangle"/>
          </a:ln>
        </p:spPr>
      </p:cxnSp>
      <p:cxnSp>
        <p:nvCxnSpPr>
          <p:cNvPr id="915" name="Google Shape;915;p55"/>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916" name="Google Shape;916;p55"/>
          <p:cNvSpPr txBox="1"/>
          <p:nvPr/>
        </p:nvSpPr>
        <p:spPr>
          <a:xfrm>
            <a:off x="3237113" y="2185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917" name="Google Shape;917;p55"/>
          <p:cNvCxnSpPr>
            <a:endCxn id="896" idx="2"/>
          </p:cNvCxnSpPr>
          <p:nvPr/>
        </p:nvCxnSpPr>
        <p:spPr>
          <a:xfrm rot="10800000">
            <a:off x="2427563" y="2489500"/>
            <a:ext cx="542700" cy="1320900"/>
          </a:xfrm>
          <a:prstGeom prst="straightConnector1">
            <a:avLst/>
          </a:prstGeom>
          <a:noFill/>
          <a:ln cap="flat" cmpd="sng" w="9525">
            <a:solidFill>
              <a:schemeClr val="dk2"/>
            </a:solidFill>
            <a:prstDash val="solid"/>
            <a:round/>
            <a:headEnd len="med" w="med" type="none"/>
            <a:tailEnd len="med" w="med" type="triangle"/>
          </a:ln>
        </p:spPr>
      </p:cxnSp>
      <p:cxnSp>
        <p:nvCxnSpPr>
          <p:cNvPr id="918" name="Google Shape;918;p55"/>
          <p:cNvCxnSpPr>
            <a:endCxn id="897" idx="1"/>
          </p:cNvCxnSpPr>
          <p:nvPr/>
        </p:nvCxnSpPr>
        <p:spPr>
          <a:xfrm flipH="1" rot="10800000">
            <a:off x="1383263" y="2891950"/>
            <a:ext cx="1146900" cy="81000"/>
          </a:xfrm>
          <a:prstGeom prst="straightConnector1">
            <a:avLst/>
          </a:prstGeom>
          <a:noFill/>
          <a:ln cap="flat" cmpd="sng" w="9525">
            <a:solidFill>
              <a:schemeClr val="dk2"/>
            </a:solidFill>
            <a:prstDash val="solid"/>
            <a:round/>
            <a:headEnd len="med" w="med" type="none"/>
            <a:tailEnd len="med" w="med" type="triangle"/>
          </a:ln>
        </p:spPr>
      </p:cxnSp>
      <p:cxnSp>
        <p:nvCxnSpPr>
          <p:cNvPr id="919" name="Google Shape;919;p55"/>
          <p:cNvCxnSpPr>
            <a:endCxn id="898" idx="1"/>
          </p:cNvCxnSpPr>
          <p:nvPr/>
        </p:nvCxnSpPr>
        <p:spPr>
          <a:xfrm>
            <a:off x="1376613" y="1342900"/>
            <a:ext cx="3257700" cy="27900"/>
          </a:xfrm>
          <a:prstGeom prst="straightConnector1">
            <a:avLst/>
          </a:prstGeom>
          <a:noFill/>
          <a:ln cap="flat" cmpd="sng" w="9525">
            <a:solidFill>
              <a:schemeClr val="dk2"/>
            </a:solidFill>
            <a:prstDash val="solid"/>
            <a:round/>
            <a:headEnd len="med" w="med" type="none"/>
            <a:tailEnd len="med" w="med" type="triangle"/>
          </a:ln>
        </p:spPr>
      </p:cxnSp>
      <p:sp>
        <p:nvSpPr>
          <p:cNvPr id="920" name="Google Shape;920;p55"/>
          <p:cNvSpPr txBox="1"/>
          <p:nvPr/>
        </p:nvSpPr>
        <p:spPr>
          <a:xfrm>
            <a:off x="254700" y="21208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926" name="Google Shape;926;p56"/>
          <p:cNvSpPr/>
          <p:nvPr/>
        </p:nvSpPr>
        <p:spPr>
          <a:xfrm>
            <a:off x="3488000"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927" name="Google Shape;927;p56"/>
          <p:cNvSpPr/>
          <p:nvPr/>
        </p:nvSpPr>
        <p:spPr>
          <a:xfrm>
            <a:off x="2150963" y="20656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928" name="Google Shape;928;p56"/>
          <p:cNvSpPr/>
          <p:nvPr/>
        </p:nvSpPr>
        <p:spPr>
          <a:xfrm>
            <a:off x="2530163"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929" name="Google Shape;929;p56"/>
          <p:cNvSpPr/>
          <p:nvPr/>
        </p:nvSpPr>
        <p:spPr>
          <a:xfrm>
            <a:off x="463431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930" name="Google Shape;930;p56"/>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931" name="Google Shape;931;p56"/>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932" name="Google Shape;932;p56"/>
          <p:cNvCxnSpPr>
            <a:stCxn id="928" idx="3"/>
            <a:endCxn id="926" idx="1"/>
          </p:cNvCxnSpPr>
          <p:nvPr/>
        </p:nvCxnSpPr>
        <p:spPr>
          <a:xfrm>
            <a:off x="3083363" y="2891950"/>
            <a:ext cx="404700" cy="0"/>
          </a:xfrm>
          <a:prstGeom prst="straightConnector1">
            <a:avLst/>
          </a:prstGeom>
          <a:noFill/>
          <a:ln cap="flat" cmpd="sng" w="9525">
            <a:solidFill>
              <a:schemeClr val="dk2"/>
            </a:solidFill>
            <a:prstDash val="solid"/>
            <a:round/>
            <a:headEnd len="med" w="med" type="none"/>
            <a:tailEnd len="med" w="med" type="triangle"/>
          </a:ln>
        </p:spPr>
      </p:cxnSp>
      <p:cxnSp>
        <p:nvCxnSpPr>
          <p:cNvPr id="933" name="Google Shape;933;p56"/>
          <p:cNvCxnSpPr>
            <a:stCxn id="929" idx="3"/>
            <a:endCxn id="930" idx="1"/>
          </p:cNvCxnSpPr>
          <p:nvPr/>
        </p:nvCxnSpPr>
        <p:spPr>
          <a:xfrm>
            <a:off x="5187513" y="1370800"/>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934" name="Google Shape;934;p56"/>
          <p:cNvCxnSpPr>
            <a:stCxn id="930" idx="3"/>
            <a:endCxn id="931"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935" name="Google Shape;935;p56"/>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6" name="Google Shape;936;p56"/>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7" name="Google Shape;937;p56"/>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938" name="Google Shape;938;p56"/>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939" name="Google Shape;939;p56"/>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940" name="Google Shape;940;p56"/>
          <p:cNvSpPr txBox="1"/>
          <p:nvPr/>
        </p:nvSpPr>
        <p:spPr>
          <a:xfrm>
            <a:off x="5127950" y="1944700"/>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941" name="Google Shape;941;p56"/>
          <p:cNvCxnSpPr>
            <a:stCxn id="940" idx="0"/>
          </p:cNvCxnSpPr>
          <p:nvPr/>
        </p:nvCxnSpPr>
        <p:spPr>
          <a:xfrm flipH="1" rot="10800000">
            <a:off x="5427500" y="1585000"/>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942" name="Google Shape;942;p56"/>
          <p:cNvSpPr txBox="1"/>
          <p:nvPr/>
        </p:nvSpPr>
        <p:spPr>
          <a:xfrm>
            <a:off x="1745475"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943" name="Google Shape;943;p56"/>
          <p:cNvCxnSpPr/>
          <p:nvPr/>
        </p:nvCxnSpPr>
        <p:spPr>
          <a:xfrm>
            <a:off x="3968775"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944" name="Google Shape;944;p56"/>
          <p:cNvSpPr txBox="1"/>
          <p:nvPr/>
        </p:nvSpPr>
        <p:spPr>
          <a:xfrm>
            <a:off x="4634325"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945" name="Google Shape;945;p56"/>
          <p:cNvCxnSpPr>
            <a:endCxn id="929" idx="1"/>
          </p:cNvCxnSpPr>
          <p:nvPr/>
        </p:nvCxnSpPr>
        <p:spPr>
          <a:xfrm flipH="1" rot="10800000">
            <a:off x="1470213" y="1370800"/>
            <a:ext cx="3164100" cy="918000"/>
          </a:xfrm>
          <a:prstGeom prst="straightConnector1">
            <a:avLst/>
          </a:prstGeom>
          <a:noFill/>
          <a:ln cap="flat" cmpd="sng" w="9525">
            <a:solidFill>
              <a:schemeClr val="dk2"/>
            </a:solidFill>
            <a:prstDash val="solid"/>
            <a:round/>
            <a:headEnd len="med" w="med" type="none"/>
            <a:tailEnd len="med" w="med" type="triangle"/>
          </a:ln>
        </p:spPr>
      </p:cxnSp>
      <p:cxnSp>
        <p:nvCxnSpPr>
          <p:cNvPr id="946" name="Google Shape;946;p56"/>
          <p:cNvCxnSpPr/>
          <p:nvPr/>
        </p:nvCxnSpPr>
        <p:spPr>
          <a:xfrm>
            <a:off x="2662838" y="22513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947" name="Google Shape;947;p56"/>
          <p:cNvSpPr txBox="1"/>
          <p:nvPr/>
        </p:nvSpPr>
        <p:spPr>
          <a:xfrm>
            <a:off x="3237113" y="2185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948" name="Google Shape;948;p56"/>
          <p:cNvCxnSpPr>
            <a:endCxn id="927" idx="2"/>
          </p:cNvCxnSpPr>
          <p:nvPr/>
        </p:nvCxnSpPr>
        <p:spPr>
          <a:xfrm rot="10800000">
            <a:off x="2427563" y="2489500"/>
            <a:ext cx="542700" cy="1320900"/>
          </a:xfrm>
          <a:prstGeom prst="straightConnector1">
            <a:avLst/>
          </a:prstGeom>
          <a:noFill/>
          <a:ln cap="flat" cmpd="sng" w="9525">
            <a:solidFill>
              <a:schemeClr val="dk2"/>
            </a:solidFill>
            <a:prstDash val="solid"/>
            <a:round/>
            <a:headEnd len="med" w="med" type="none"/>
            <a:tailEnd len="med" w="med" type="triangle"/>
          </a:ln>
        </p:spPr>
      </p:cxnSp>
      <p:cxnSp>
        <p:nvCxnSpPr>
          <p:cNvPr id="949" name="Google Shape;949;p56"/>
          <p:cNvCxnSpPr>
            <a:endCxn id="928" idx="1"/>
          </p:cNvCxnSpPr>
          <p:nvPr/>
        </p:nvCxnSpPr>
        <p:spPr>
          <a:xfrm flipH="1" rot="10800000">
            <a:off x="1383263" y="2891950"/>
            <a:ext cx="1146900" cy="81000"/>
          </a:xfrm>
          <a:prstGeom prst="straightConnector1">
            <a:avLst/>
          </a:prstGeom>
          <a:noFill/>
          <a:ln cap="flat" cmpd="sng" w="9525">
            <a:solidFill>
              <a:schemeClr val="dk2"/>
            </a:solidFill>
            <a:prstDash val="solid"/>
            <a:round/>
            <a:headEnd len="med" w="med" type="none"/>
            <a:tailEnd len="med" w="med" type="triangle"/>
          </a:ln>
        </p:spPr>
      </p:cxnSp>
      <p:cxnSp>
        <p:nvCxnSpPr>
          <p:cNvPr id="950" name="Google Shape;950;p56"/>
          <p:cNvCxnSpPr>
            <a:endCxn id="929" idx="1"/>
          </p:cNvCxnSpPr>
          <p:nvPr/>
        </p:nvCxnSpPr>
        <p:spPr>
          <a:xfrm>
            <a:off x="1376613" y="1342900"/>
            <a:ext cx="3257700" cy="27900"/>
          </a:xfrm>
          <a:prstGeom prst="straightConnector1">
            <a:avLst/>
          </a:prstGeom>
          <a:noFill/>
          <a:ln cap="flat" cmpd="sng" w="9525">
            <a:solidFill>
              <a:schemeClr val="dk2"/>
            </a:solidFill>
            <a:prstDash val="solid"/>
            <a:round/>
            <a:headEnd len="med" w="med" type="none"/>
            <a:tailEnd len="med" w="med" type="triangle"/>
          </a:ln>
        </p:spPr>
      </p:cxnSp>
      <p:sp>
        <p:nvSpPr>
          <p:cNvPr id="951" name="Google Shape;951;p56"/>
          <p:cNvSpPr txBox="1"/>
          <p:nvPr/>
        </p:nvSpPr>
        <p:spPr>
          <a:xfrm>
            <a:off x="254700" y="21208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957" name="Google Shape;957;p57"/>
          <p:cNvSpPr/>
          <p:nvPr/>
        </p:nvSpPr>
        <p:spPr>
          <a:xfrm>
            <a:off x="3488000"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958" name="Google Shape;958;p57"/>
          <p:cNvSpPr/>
          <p:nvPr/>
        </p:nvSpPr>
        <p:spPr>
          <a:xfrm>
            <a:off x="3303638" y="19447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959" name="Google Shape;959;p57"/>
          <p:cNvSpPr/>
          <p:nvPr/>
        </p:nvSpPr>
        <p:spPr>
          <a:xfrm>
            <a:off x="2530163" y="26800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960" name="Google Shape;960;p57"/>
          <p:cNvSpPr/>
          <p:nvPr/>
        </p:nvSpPr>
        <p:spPr>
          <a:xfrm>
            <a:off x="2395863" y="19447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961" name="Google Shape;961;p57"/>
          <p:cNvSpPr/>
          <p:nvPr/>
        </p:nvSpPr>
        <p:spPr>
          <a:xfrm>
            <a:off x="5441188"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962" name="Google Shape;962;p57"/>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963" name="Google Shape;963;p57"/>
          <p:cNvCxnSpPr>
            <a:stCxn id="959" idx="3"/>
            <a:endCxn id="957" idx="1"/>
          </p:cNvCxnSpPr>
          <p:nvPr/>
        </p:nvCxnSpPr>
        <p:spPr>
          <a:xfrm>
            <a:off x="3083363" y="2891950"/>
            <a:ext cx="404700" cy="0"/>
          </a:xfrm>
          <a:prstGeom prst="straightConnector1">
            <a:avLst/>
          </a:prstGeom>
          <a:noFill/>
          <a:ln cap="flat" cmpd="sng" w="9525">
            <a:solidFill>
              <a:schemeClr val="dk2"/>
            </a:solidFill>
            <a:prstDash val="solid"/>
            <a:round/>
            <a:headEnd len="med" w="med" type="none"/>
            <a:tailEnd len="med" w="med" type="triangle"/>
          </a:ln>
        </p:spPr>
      </p:cxnSp>
      <p:cxnSp>
        <p:nvCxnSpPr>
          <p:cNvPr id="964" name="Google Shape;964;p57"/>
          <p:cNvCxnSpPr>
            <a:stCxn id="960" idx="3"/>
            <a:endCxn id="958" idx="1"/>
          </p:cNvCxnSpPr>
          <p:nvPr/>
        </p:nvCxnSpPr>
        <p:spPr>
          <a:xfrm>
            <a:off x="2949063" y="2156650"/>
            <a:ext cx="354600" cy="0"/>
          </a:xfrm>
          <a:prstGeom prst="straightConnector1">
            <a:avLst/>
          </a:prstGeom>
          <a:noFill/>
          <a:ln cap="flat" cmpd="sng" w="9525">
            <a:solidFill>
              <a:schemeClr val="dk2"/>
            </a:solidFill>
            <a:prstDash val="solid"/>
            <a:round/>
            <a:headEnd len="med" w="med" type="none"/>
            <a:tailEnd len="med" w="med" type="triangle"/>
          </a:ln>
        </p:spPr>
      </p:cxnSp>
      <p:cxnSp>
        <p:nvCxnSpPr>
          <p:cNvPr id="965" name="Google Shape;965;p57"/>
          <p:cNvCxnSpPr>
            <a:stCxn id="961" idx="3"/>
            <a:endCxn id="962" idx="1"/>
          </p:cNvCxnSpPr>
          <p:nvPr/>
        </p:nvCxnSpPr>
        <p:spPr>
          <a:xfrm>
            <a:off x="5994388" y="1370800"/>
            <a:ext cx="253800" cy="0"/>
          </a:xfrm>
          <a:prstGeom prst="straightConnector1">
            <a:avLst/>
          </a:prstGeom>
          <a:noFill/>
          <a:ln cap="flat" cmpd="sng" w="9525">
            <a:solidFill>
              <a:schemeClr val="dk2"/>
            </a:solidFill>
            <a:prstDash val="solid"/>
            <a:round/>
            <a:headEnd len="med" w="med" type="none"/>
            <a:tailEnd len="med" w="med" type="triangle"/>
          </a:ln>
        </p:spPr>
      </p:cxnSp>
      <p:sp>
        <p:nvSpPr>
          <p:cNvPr id="966" name="Google Shape;966;p57"/>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7" name="Google Shape;967;p57"/>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8" name="Google Shape;968;p57"/>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969" name="Google Shape;969;p57"/>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970" name="Google Shape;970;p57"/>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971" name="Google Shape;971;p57"/>
          <p:cNvSpPr txBox="1"/>
          <p:nvPr/>
        </p:nvSpPr>
        <p:spPr>
          <a:xfrm>
            <a:off x="5127950" y="1944700"/>
            <a:ext cx="59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next</a:t>
            </a:r>
            <a:endParaRPr>
              <a:solidFill>
                <a:schemeClr val="dk1"/>
              </a:solidFill>
              <a:latin typeface="Lato"/>
              <a:ea typeface="Lato"/>
              <a:cs typeface="Lato"/>
              <a:sym typeface="Lato"/>
            </a:endParaRPr>
          </a:p>
        </p:txBody>
      </p:sp>
      <p:cxnSp>
        <p:nvCxnSpPr>
          <p:cNvPr id="972" name="Google Shape;972;p57"/>
          <p:cNvCxnSpPr>
            <a:stCxn id="971" idx="0"/>
          </p:cNvCxnSpPr>
          <p:nvPr/>
        </p:nvCxnSpPr>
        <p:spPr>
          <a:xfrm flipH="1" rot="10800000">
            <a:off x="5427500" y="1585000"/>
            <a:ext cx="403500" cy="359700"/>
          </a:xfrm>
          <a:prstGeom prst="straightConnector1">
            <a:avLst/>
          </a:prstGeom>
          <a:noFill/>
          <a:ln cap="flat" cmpd="sng" w="9525">
            <a:solidFill>
              <a:schemeClr val="dk2"/>
            </a:solidFill>
            <a:prstDash val="solid"/>
            <a:round/>
            <a:headEnd len="med" w="med" type="none"/>
            <a:tailEnd len="med" w="med" type="triangle"/>
          </a:ln>
        </p:spPr>
      </p:cxnSp>
      <p:sp>
        <p:nvSpPr>
          <p:cNvPr id="973" name="Google Shape;973;p57"/>
          <p:cNvSpPr txBox="1"/>
          <p:nvPr/>
        </p:nvSpPr>
        <p:spPr>
          <a:xfrm>
            <a:off x="1745475" y="3614600"/>
            <a:ext cx="163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prevAtIndex: </a:t>
            </a:r>
            <a:endParaRPr>
              <a:solidFill>
                <a:schemeClr val="dk1"/>
              </a:solidFill>
              <a:latin typeface="Lato"/>
              <a:ea typeface="Lato"/>
              <a:cs typeface="Lato"/>
              <a:sym typeface="Lato"/>
            </a:endParaRPr>
          </a:p>
        </p:txBody>
      </p:sp>
      <p:cxnSp>
        <p:nvCxnSpPr>
          <p:cNvPr id="974" name="Google Shape;974;p57"/>
          <p:cNvCxnSpPr/>
          <p:nvPr/>
        </p:nvCxnSpPr>
        <p:spPr>
          <a:xfrm>
            <a:off x="3968775" y="2884500"/>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975" name="Google Shape;975;p57"/>
          <p:cNvSpPr txBox="1"/>
          <p:nvPr/>
        </p:nvSpPr>
        <p:spPr>
          <a:xfrm>
            <a:off x="4634325" y="281650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976" name="Google Shape;976;p57"/>
          <p:cNvCxnSpPr>
            <a:endCxn id="960" idx="1"/>
          </p:cNvCxnSpPr>
          <p:nvPr/>
        </p:nvCxnSpPr>
        <p:spPr>
          <a:xfrm flipH="1" rot="10800000">
            <a:off x="1513563" y="2156650"/>
            <a:ext cx="882300" cy="76800"/>
          </a:xfrm>
          <a:prstGeom prst="straightConnector1">
            <a:avLst/>
          </a:prstGeom>
          <a:noFill/>
          <a:ln cap="flat" cmpd="sng" w="9525">
            <a:solidFill>
              <a:schemeClr val="dk2"/>
            </a:solidFill>
            <a:prstDash val="solid"/>
            <a:round/>
            <a:headEnd len="med" w="med" type="none"/>
            <a:tailEnd len="med" w="med" type="triangle"/>
          </a:ln>
        </p:spPr>
      </p:cxnSp>
      <p:cxnSp>
        <p:nvCxnSpPr>
          <p:cNvPr id="977" name="Google Shape;977;p57"/>
          <p:cNvCxnSpPr/>
          <p:nvPr/>
        </p:nvCxnSpPr>
        <p:spPr>
          <a:xfrm>
            <a:off x="3770300" y="2177225"/>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978" name="Google Shape;978;p57"/>
          <p:cNvSpPr txBox="1"/>
          <p:nvPr/>
        </p:nvSpPr>
        <p:spPr>
          <a:xfrm>
            <a:off x="4302788" y="2141575"/>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979" name="Google Shape;979;p57"/>
          <p:cNvCxnSpPr>
            <a:endCxn id="958" idx="2"/>
          </p:cNvCxnSpPr>
          <p:nvPr/>
        </p:nvCxnSpPr>
        <p:spPr>
          <a:xfrm flipH="1" rot="10800000">
            <a:off x="3036038" y="2368600"/>
            <a:ext cx="544200" cy="1375500"/>
          </a:xfrm>
          <a:prstGeom prst="straightConnector1">
            <a:avLst/>
          </a:prstGeom>
          <a:noFill/>
          <a:ln cap="flat" cmpd="sng" w="9525">
            <a:solidFill>
              <a:schemeClr val="dk2"/>
            </a:solidFill>
            <a:prstDash val="solid"/>
            <a:round/>
            <a:headEnd len="med" w="med" type="none"/>
            <a:tailEnd len="med" w="med" type="triangle"/>
          </a:ln>
        </p:spPr>
      </p:cxnSp>
      <p:cxnSp>
        <p:nvCxnSpPr>
          <p:cNvPr id="980" name="Google Shape;980;p57"/>
          <p:cNvCxnSpPr>
            <a:endCxn id="959" idx="1"/>
          </p:cNvCxnSpPr>
          <p:nvPr/>
        </p:nvCxnSpPr>
        <p:spPr>
          <a:xfrm flipH="1" rot="10800000">
            <a:off x="1383263" y="2891950"/>
            <a:ext cx="1146900" cy="81000"/>
          </a:xfrm>
          <a:prstGeom prst="straightConnector1">
            <a:avLst/>
          </a:prstGeom>
          <a:noFill/>
          <a:ln cap="flat" cmpd="sng" w="9525">
            <a:solidFill>
              <a:schemeClr val="dk2"/>
            </a:solidFill>
            <a:prstDash val="solid"/>
            <a:round/>
            <a:headEnd len="med" w="med" type="none"/>
            <a:tailEnd len="med" w="med" type="triangle"/>
          </a:ln>
        </p:spPr>
      </p:cxnSp>
      <p:cxnSp>
        <p:nvCxnSpPr>
          <p:cNvPr id="981" name="Google Shape;981;p57"/>
          <p:cNvCxnSpPr>
            <a:stCxn id="970" idx="3"/>
            <a:endCxn id="960" idx="1"/>
          </p:cNvCxnSpPr>
          <p:nvPr/>
        </p:nvCxnSpPr>
        <p:spPr>
          <a:xfrm>
            <a:off x="1376700" y="1343200"/>
            <a:ext cx="1019100" cy="813600"/>
          </a:xfrm>
          <a:prstGeom prst="straightConnector1">
            <a:avLst/>
          </a:prstGeom>
          <a:noFill/>
          <a:ln cap="flat" cmpd="sng" w="9525">
            <a:solidFill>
              <a:schemeClr val="dk2"/>
            </a:solidFill>
            <a:prstDash val="solid"/>
            <a:round/>
            <a:headEnd len="med" w="med" type="none"/>
            <a:tailEnd len="med" w="med" type="triangle"/>
          </a:ln>
        </p:spPr>
      </p:cxnSp>
      <p:sp>
        <p:nvSpPr>
          <p:cNvPr id="982" name="Google Shape;982;p57"/>
          <p:cNvSpPr txBox="1"/>
          <p:nvPr/>
        </p:nvSpPr>
        <p:spPr>
          <a:xfrm>
            <a:off x="254700" y="21208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988" name="Google Shape;988;p58"/>
          <p:cNvSpPr/>
          <p:nvPr/>
        </p:nvSpPr>
        <p:spPr>
          <a:xfrm>
            <a:off x="4160700" y="27397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989" name="Google Shape;989;p58"/>
          <p:cNvSpPr/>
          <p:nvPr/>
        </p:nvSpPr>
        <p:spPr>
          <a:xfrm>
            <a:off x="3303638" y="19447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990" name="Google Shape;990;p58"/>
          <p:cNvSpPr/>
          <p:nvPr/>
        </p:nvSpPr>
        <p:spPr>
          <a:xfrm>
            <a:off x="3202863" y="27397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991" name="Google Shape;991;p58"/>
          <p:cNvSpPr/>
          <p:nvPr/>
        </p:nvSpPr>
        <p:spPr>
          <a:xfrm>
            <a:off x="2395863" y="194470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992" name="Google Shape;992;p58"/>
          <p:cNvSpPr/>
          <p:nvPr/>
        </p:nvSpPr>
        <p:spPr>
          <a:xfrm>
            <a:off x="6248063" y="1158850"/>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993" name="Google Shape;993;p58"/>
          <p:cNvCxnSpPr>
            <a:stCxn id="990" idx="3"/>
            <a:endCxn id="988" idx="1"/>
          </p:cNvCxnSpPr>
          <p:nvPr/>
        </p:nvCxnSpPr>
        <p:spPr>
          <a:xfrm>
            <a:off x="3756063" y="2951725"/>
            <a:ext cx="404700" cy="0"/>
          </a:xfrm>
          <a:prstGeom prst="straightConnector1">
            <a:avLst/>
          </a:prstGeom>
          <a:noFill/>
          <a:ln cap="flat" cmpd="sng" w="9525">
            <a:solidFill>
              <a:schemeClr val="dk2"/>
            </a:solidFill>
            <a:prstDash val="solid"/>
            <a:round/>
            <a:headEnd len="med" w="med" type="none"/>
            <a:tailEnd len="med" w="med" type="triangle"/>
          </a:ln>
        </p:spPr>
      </p:cxnSp>
      <p:cxnSp>
        <p:nvCxnSpPr>
          <p:cNvPr id="994" name="Google Shape;994;p58"/>
          <p:cNvCxnSpPr>
            <a:stCxn id="991" idx="3"/>
            <a:endCxn id="989" idx="1"/>
          </p:cNvCxnSpPr>
          <p:nvPr/>
        </p:nvCxnSpPr>
        <p:spPr>
          <a:xfrm>
            <a:off x="2949063" y="2156650"/>
            <a:ext cx="354600" cy="0"/>
          </a:xfrm>
          <a:prstGeom prst="straightConnector1">
            <a:avLst/>
          </a:prstGeom>
          <a:noFill/>
          <a:ln cap="flat" cmpd="sng" w="9525">
            <a:solidFill>
              <a:schemeClr val="dk2"/>
            </a:solidFill>
            <a:prstDash val="solid"/>
            <a:round/>
            <a:headEnd len="med" w="med" type="none"/>
            <a:tailEnd len="med" w="med" type="triangle"/>
          </a:ln>
        </p:spPr>
      </p:cxnSp>
      <p:sp>
        <p:nvSpPr>
          <p:cNvPr id="995" name="Google Shape;995;p58"/>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6" name="Google Shape;996;p58"/>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7" name="Google Shape;997;p58"/>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998" name="Google Shape;998;p58"/>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999" name="Google Shape;999;p58"/>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1000" name="Google Shape;1000;p58"/>
          <p:cNvSpPr txBox="1"/>
          <p:nvPr/>
        </p:nvSpPr>
        <p:spPr>
          <a:xfrm>
            <a:off x="230975" y="2754000"/>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k=1</a:t>
            </a:r>
            <a:endParaRPr>
              <a:solidFill>
                <a:schemeClr val="dk1"/>
              </a:solidFill>
              <a:latin typeface="Lato"/>
              <a:ea typeface="Lato"/>
              <a:cs typeface="Lato"/>
              <a:sym typeface="Lato"/>
            </a:endParaRPr>
          </a:p>
        </p:txBody>
      </p:sp>
      <p:cxnSp>
        <p:nvCxnSpPr>
          <p:cNvPr id="1001" name="Google Shape;1001;p58"/>
          <p:cNvCxnSpPr/>
          <p:nvPr/>
        </p:nvCxnSpPr>
        <p:spPr>
          <a:xfrm>
            <a:off x="4641475" y="2944275"/>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1002" name="Google Shape;1002;p58"/>
          <p:cNvSpPr txBox="1"/>
          <p:nvPr/>
        </p:nvSpPr>
        <p:spPr>
          <a:xfrm>
            <a:off x="5307025" y="2876275"/>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1003" name="Google Shape;1003;p58"/>
          <p:cNvCxnSpPr>
            <a:endCxn id="991" idx="1"/>
          </p:cNvCxnSpPr>
          <p:nvPr/>
        </p:nvCxnSpPr>
        <p:spPr>
          <a:xfrm flipH="1" rot="10800000">
            <a:off x="1513563" y="2156650"/>
            <a:ext cx="882300" cy="76800"/>
          </a:xfrm>
          <a:prstGeom prst="straightConnector1">
            <a:avLst/>
          </a:prstGeom>
          <a:noFill/>
          <a:ln cap="flat" cmpd="sng" w="9525">
            <a:solidFill>
              <a:schemeClr val="dk2"/>
            </a:solidFill>
            <a:prstDash val="solid"/>
            <a:round/>
            <a:headEnd len="med" w="med" type="none"/>
            <a:tailEnd len="med" w="med" type="triangle"/>
          </a:ln>
        </p:spPr>
      </p:cxnSp>
      <p:cxnSp>
        <p:nvCxnSpPr>
          <p:cNvPr id="1004" name="Google Shape;1004;p58"/>
          <p:cNvCxnSpPr/>
          <p:nvPr/>
        </p:nvCxnSpPr>
        <p:spPr>
          <a:xfrm>
            <a:off x="3770300" y="2177225"/>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1005" name="Google Shape;1005;p58"/>
          <p:cNvSpPr txBox="1"/>
          <p:nvPr/>
        </p:nvSpPr>
        <p:spPr>
          <a:xfrm>
            <a:off x="4302788" y="2141575"/>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1006" name="Google Shape;1006;p58"/>
          <p:cNvCxnSpPr>
            <a:stCxn id="999" idx="3"/>
            <a:endCxn id="992" idx="1"/>
          </p:cNvCxnSpPr>
          <p:nvPr/>
        </p:nvCxnSpPr>
        <p:spPr>
          <a:xfrm>
            <a:off x="1376700" y="1343200"/>
            <a:ext cx="4871400" cy="27600"/>
          </a:xfrm>
          <a:prstGeom prst="straightConnector1">
            <a:avLst/>
          </a:prstGeom>
          <a:noFill/>
          <a:ln cap="flat" cmpd="sng" w="9525">
            <a:solidFill>
              <a:schemeClr val="dk2"/>
            </a:solidFill>
            <a:prstDash val="solid"/>
            <a:round/>
            <a:headEnd len="med" w="med" type="none"/>
            <a:tailEnd len="med" w="med" type="triangle"/>
          </a:ln>
        </p:spPr>
      </p:cxnSp>
      <p:sp>
        <p:nvSpPr>
          <p:cNvPr id="1007" name="Google Shape;1007;p58"/>
          <p:cNvSpPr/>
          <p:nvPr/>
        </p:nvSpPr>
        <p:spPr>
          <a:xfrm>
            <a:off x="2395863" y="27397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cxnSp>
        <p:nvCxnSpPr>
          <p:cNvPr id="1008" name="Google Shape;1008;p58"/>
          <p:cNvCxnSpPr>
            <a:stCxn id="1007" idx="3"/>
          </p:cNvCxnSpPr>
          <p:nvPr/>
        </p:nvCxnSpPr>
        <p:spPr>
          <a:xfrm>
            <a:off x="2949063" y="2951725"/>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1009" name="Google Shape;1009;p58"/>
          <p:cNvCxnSpPr>
            <a:endCxn id="1007" idx="1"/>
          </p:cNvCxnSpPr>
          <p:nvPr/>
        </p:nvCxnSpPr>
        <p:spPr>
          <a:xfrm>
            <a:off x="1437663" y="2929525"/>
            <a:ext cx="958200" cy="2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a:p>
        </p:txBody>
      </p:sp>
      <p:sp>
        <p:nvSpPr>
          <p:cNvPr id="1015" name="Google Shape;1015;p59"/>
          <p:cNvSpPr/>
          <p:nvPr/>
        </p:nvSpPr>
        <p:spPr>
          <a:xfrm>
            <a:off x="4160700" y="27397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1016" name="Google Shape;1016;p59"/>
          <p:cNvSpPr/>
          <p:nvPr/>
        </p:nvSpPr>
        <p:spPr>
          <a:xfrm>
            <a:off x="4115000" y="19423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1017" name="Google Shape;1017;p59"/>
          <p:cNvSpPr/>
          <p:nvPr/>
        </p:nvSpPr>
        <p:spPr>
          <a:xfrm>
            <a:off x="3202863" y="27397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1018" name="Google Shape;1018;p59"/>
          <p:cNvSpPr/>
          <p:nvPr/>
        </p:nvSpPr>
        <p:spPr>
          <a:xfrm>
            <a:off x="3207225" y="19423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019" name="Google Shape;1019;p59"/>
          <p:cNvSpPr/>
          <p:nvPr/>
        </p:nvSpPr>
        <p:spPr>
          <a:xfrm>
            <a:off x="2395863" y="19423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cxnSp>
        <p:nvCxnSpPr>
          <p:cNvPr id="1020" name="Google Shape;1020;p59"/>
          <p:cNvCxnSpPr>
            <a:stCxn id="1017" idx="3"/>
            <a:endCxn id="1015" idx="1"/>
          </p:cNvCxnSpPr>
          <p:nvPr/>
        </p:nvCxnSpPr>
        <p:spPr>
          <a:xfrm>
            <a:off x="3756063" y="2951725"/>
            <a:ext cx="404700" cy="0"/>
          </a:xfrm>
          <a:prstGeom prst="straightConnector1">
            <a:avLst/>
          </a:prstGeom>
          <a:noFill/>
          <a:ln cap="flat" cmpd="sng" w="9525">
            <a:solidFill>
              <a:schemeClr val="dk2"/>
            </a:solidFill>
            <a:prstDash val="solid"/>
            <a:round/>
            <a:headEnd len="med" w="med" type="none"/>
            <a:tailEnd len="med" w="med" type="triangle"/>
          </a:ln>
        </p:spPr>
      </p:cxnSp>
      <p:cxnSp>
        <p:nvCxnSpPr>
          <p:cNvPr id="1021" name="Google Shape;1021;p59"/>
          <p:cNvCxnSpPr>
            <a:stCxn id="1018" idx="3"/>
            <a:endCxn id="1016" idx="1"/>
          </p:cNvCxnSpPr>
          <p:nvPr/>
        </p:nvCxnSpPr>
        <p:spPr>
          <a:xfrm>
            <a:off x="3760425" y="2154325"/>
            <a:ext cx="354600" cy="0"/>
          </a:xfrm>
          <a:prstGeom prst="straightConnector1">
            <a:avLst/>
          </a:prstGeom>
          <a:noFill/>
          <a:ln cap="flat" cmpd="sng" w="9525">
            <a:solidFill>
              <a:schemeClr val="dk2"/>
            </a:solidFill>
            <a:prstDash val="solid"/>
            <a:round/>
            <a:headEnd len="med" w="med" type="none"/>
            <a:tailEnd len="med" w="med" type="triangle"/>
          </a:ln>
        </p:spPr>
      </p:cxnSp>
      <p:sp>
        <p:nvSpPr>
          <p:cNvPr id="1022" name="Google Shape;1022;p59"/>
          <p:cNvSpPr/>
          <p:nvPr/>
        </p:nvSpPr>
        <p:spPr>
          <a:xfrm>
            <a:off x="1118650" y="19423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3" name="Google Shape;1023;p59"/>
          <p:cNvSpPr/>
          <p:nvPr/>
        </p:nvSpPr>
        <p:spPr>
          <a:xfrm>
            <a:off x="1118650" y="2615275"/>
            <a:ext cx="728100" cy="6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4" name="Google Shape;1024;p59"/>
          <p:cNvSpPr txBox="1"/>
          <p:nvPr/>
        </p:nvSpPr>
        <p:spPr>
          <a:xfrm>
            <a:off x="864850" y="20839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0</a:t>
            </a:r>
            <a:endParaRPr>
              <a:solidFill>
                <a:schemeClr val="dk1"/>
              </a:solidFill>
              <a:latin typeface="Lato"/>
              <a:ea typeface="Lato"/>
              <a:cs typeface="Lato"/>
              <a:sym typeface="Lato"/>
            </a:endParaRPr>
          </a:p>
        </p:txBody>
      </p:sp>
      <p:sp>
        <p:nvSpPr>
          <p:cNvPr id="1025" name="Google Shape;1025;p59"/>
          <p:cNvSpPr txBox="1"/>
          <p:nvPr/>
        </p:nvSpPr>
        <p:spPr>
          <a:xfrm>
            <a:off x="864850" y="2756875"/>
            <a:ext cx="253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1</a:t>
            </a:r>
            <a:endParaRPr>
              <a:solidFill>
                <a:schemeClr val="dk1"/>
              </a:solidFill>
              <a:latin typeface="Lato"/>
              <a:ea typeface="Lato"/>
              <a:cs typeface="Lato"/>
              <a:sym typeface="Lato"/>
            </a:endParaRPr>
          </a:p>
        </p:txBody>
      </p:sp>
      <p:sp>
        <p:nvSpPr>
          <p:cNvPr id="1026" name="Google Shape;1026;p59"/>
          <p:cNvSpPr txBox="1"/>
          <p:nvPr/>
        </p:nvSpPr>
        <p:spPr>
          <a:xfrm>
            <a:off x="777600" y="1158850"/>
            <a:ext cx="599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L</a:t>
            </a:r>
            <a:endParaRPr>
              <a:solidFill>
                <a:schemeClr val="dk1"/>
              </a:solidFill>
              <a:latin typeface="IBM Plex Mono"/>
              <a:ea typeface="IBM Plex Mono"/>
              <a:cs typeface="IBM Plex Mono"/>
              <a:sym typeface="IBM Plex Mono"/>
            </a:endParaRPr>
          </a:p>
        </p:txBody>
      </p:sp>
      <p:sp>
        <p:nvSpPr>
          <p:cNvPr id="1027" name="Google Shape;1027;p59"/>
          <p:cNvSpPr txBox="1"/>
          <p:nvPr/>
        </p:nvSpPr>
        <p:spPr>
          <a:xfrm>
            <a:off x="224475" y="2122075"/>
            <a:ext cx="59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k=0</a:t>
            </a:r>
            <a:endParaRPr>
              <a:solidFill>
                <a:schemeClr val="dk1"/>
              </a:solidFill>
              <a:latin typeface="Lato"/>
              <a:ea typeface="Lato"/>
              <a:cs typeface="Lato"/>
              <a:sym typeface="Lato"/>
            </a:endParaRPr>
          </a:p>
        </p:txBody>
      </p:sp>
      <p:cxnSp>
        <p:nvCxnSpPr>
          <p:cNvPr id="1028" name="Google Shape;1028;p59"/>
          <p:cNvCxnSpPr/>
          <p:nvPr/>
        </p:nvCxnSpPr>
        <p:spPr>
          <a:xfrm>
            <a:off x="4641475" y="2944275"/>
            <a:ext cx="561600" cy="52500"/>
          </a:xfrm>
          <a:prstGeom prst="straightConnector1">
            <a:avLst/>
          </a:prstGeom>
          <a:noFill/>
          <a:ln cap="flat" cmpd="sng" w="9525">
            <a:solidFill>
              <a:schemeClr val="dk2"/>
            </a:solidFill>
            <a:prstDash val="solid"/>
            <a:round/>
            <a:headEnd len="med" w="med" type="none"/>
            <a:tailEnd len="med" w="med" type="triangle"/>
          </a:ln>
        </p:spPr>
      </p:cxnSp>
      <p:sp>
        <p:nvSpPr>
          <p:cNvPr id="1029" name="Google Shape;1029;p59"/>
          <p:cNvSpPr txBox="1"/>
          <p:nvPr/>
        </p:nvSpPr>
        <p:spPr>
          <a:xfrm>
            <a:off x="5307025" y="2876275"/>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cxnSp>
        <p:nvCxnSpPr>
          <p:cNvPr id="1030" name="Google Shape;1030;p59"/>
          <p:cNvCxnSpPr>
            <a:endCxn id="1019" idx="1"/>
          </p:cNvCxnSpPr>
          <p:nvPr/>
        </p:nvCxnSpPr>
        <p:spPr>
          <a:xfrm flipH="1" rot="10800000">
            <a:off x="1376763" y="2154325"/>
            <a:ext cx="1019100" cy="115500"/>
          </a:xfrm>
          <a:prstGeom prst="straightConnector1">
            <a:avLst/>
          </a:prstGeom>
          <a:noFill/>
          <a:ln cap="flat" cmpd="sng" w="9525">
            <a:solidFill>
              <a:schemeClr val="dk2"/>
            </a:solidFill>
            <a:prstDash val="solid"/>
            <a:round/>
            <a:headEnd len="med" w="med" type="none"/>
            <a:tailEnd len="med" w="med" type="triangle"/>
          </a:ln>
        </p:spPr>
      </p:cxnSp>
      <p:cxnSp>
        <p:nvCxnSpPr>
          <p:cNvPr id="1031" name="Google Shape;1031;p59"/>
          <p:cNvCxnSpPr/>
          <p:nvPr/>
        </p:nvCxnSpPr>
        <p:spPr>
          <a:xfrm>
            <a:off x="4581663" y="2174900"/>
            <a:ext cx="536400" cy="112800"/>
          </a:xfrm>
          <a:prstGeom prst="straightConnector1">
            <a:avLst/>
          </a:prstGeom>
          <a:noFill/>
          <a:ln cap="flat" cmpd="sng" w="9525">
            <a:solidFill>
              <a:schemeClr val="dk2"/>
            </a:solidFill>
            <a:prstDash val="solid"/>
            <a:round/>
            <a:headEnd len="med" w="med" type="none"/>
            <a:tailEnd len="med" w="med" type="triangle"/>
          </a:ln>
        </p:spPr>
      </p:cxnSp>
      <p:sp>
        <p:nvSpPr>
          <p:cNvPr id="1032" name="Google Shape;1032;p59"/>
          <p:cNvSpPr txBox="1"/>
          <p:nvPr/>
        </p:nvSpPr>
        <p:spPr>
          <a:xfrm>
            <a:off x="5114150" y="2139250"/>
            <a:ext cx="553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p:txBody>
      </p:sp>
      <p:sp>
        <p:nvSpPr>
          <p:cNvPr id="1033" name="Google Shape;1033;p59"/>
          <p:cNvSpPr/>
          <p:nvPr/>
        </p:nvSpPr>
        <p:spPr>
          <a:xfrm>
            <a:off x="2395863" y="2739775"/>
            <a:ext cx="5532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cxnSp>
        <p:nvCxnSpPr>
          <p:cNvPr id="1034" name="Google Shape;1034;p59"/>
          <p:cNvCxnSpPr>
            <a:stCxn id="1033" idx="3"/>
          </p:cNvCxnSpPr>
          <p:nvPr/>
        </p:nvCxnSpPr>
        <p:spPr>
          <a:xfrm>
            <a:off x="2949063" y="2951725"/>
            <a:ext cx="253800" cy="0"/>
          </a:xfrm>
          <a:prstGeom prst="straightConnector1">
            <a:avLst/>
          </a:prstGeom>
          <a:noFill/>
          <a:ln cap="flat" cmpd="sng" w="9525">
            <a:solidFill>
              <a:schemeClr val="dk2"/>
            </a:solidFill>
            <a:prstDash val="solid"/>
            <a:round/>
            <a:headEnd len="med" w="med" type="none"/>
            <a:tailEnd len="med" w="med" type="triangle"/>
          </a:ln>
        </p:spPr>
      </p:cxnSp>
      <p:cxnSp>
        <p:nvCxnSpPr>
          <p:cNvPr id="1035" name="Google Shape;1035;p59"/>
          <p:cNvCxnSpPr>
            <a:endCxn id="1033" idx="1"/>
          </p:cNvCxnSpPr>
          <p:nvPr/>
        </p:nvCxnSpPr>
        <p:spPr>
          <a:xfrm>
            <a:off x="1437663" y="2929525"/>
            <a:ext cx="958200" cy="22200"/>
          </a:xfrm>
          <a:prstGeom prst="straightConnector1">
            <a:avLst/>
          </a:prstGeom>
          <a:noFill/>
          <a:ln cap="flat" cmpd="sng" w="9525">
            <a:solidFill>
              <a:schemeClr val="dk2"/>
            </a:solidFill>
            <a:prstDash val="solid"/>
            <a:round/>
            <a:headEnd len="med" w="med" type="none"/>
            <a:tailEnd len="med" w="med" type="triangle"/>
          </a:ln>
        </p:spPr>
      </p:cxnSp>
      <p:cxnSp>
        <p:nvCxnSpPr>
          <p:cNvPr id="1036" name="Google Shape;1036;p59"/>
          <p:cNvCxnSpPr>
            <a:stCxn id="1019" idx="3"/>
            <a:endCxn id="1018" idx="1"/>
          </p:cNvCxnSpPr>
          <p:nvPr/>
        </p:nvCxnSpPr>
        <p:spPr>
          <a:xfrm>
            <a:off x="2949063" y="2154325"/>
            <a:ext cx="25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i="1" sz="2000"/>
          </a:p>
        </p:txBody>
      </p:sp>
      <p:sp>
        <p:nvSpPr>
          <p:cNvPr id="1042" name="Google Shape;1042;p60"/>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a:t>
            </a:r>
            <a:r>
              <a:rPr b="1" lang="en" sz="1200">
                <a:solidFill>
                  <a:srgbClr val="38761D"/>
                </a:solidFill>
                <a:latin typeface="IBM Plex Mono"/>
                <a:ea typeface="IBM Plex Mono"/>
                <a:cs typeface="IBM Plex Mono"/>
                <a:sym typeface="IBM Plex Mono"/>
              </a:rPr>
              <a:t>L != null</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i="1" sz="2000"/>
          </a:p>
        </p:txBody>
      </p:sp>
      <p:sp>
        <p:nvSpPr>
          <p:cNvPr id="1048" name="Google Shape;1048;p61"/>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a:t>
            </a:r>
            <a:r>
              <a:rPr b="1" lang="en" sz="1200">
                <a:solidFill>
                  <a:srgbClr val="38761D"/>
                </a:solidFill>
                <a:latin typeface="IBM Plex Mono"/>
                <a:ea typeface="IBM Plex Mono"/>
                <a:cs typeface="IBM Plex Mono"/>
                <a:sym typeface="IBM Plex Mono"/>
              </a:rPr>
              <a:t>L != null</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a:t>
            </a:r>
            <a:r>
              <a:rPr b="1" lang="en" sz="1200">
                <a:solidFill>
                  <a:srgbClr val="38761D"/>
                </a:solidFill>
                <a:latin typeface="IBM Plex Mono"/>
                <a:ea typeface="IBM Plex Mono"/>
                <a:cs typeface="IBM Plex Mono"/>
                <a:sym typeface="IBM Plex Mono"/>
              </a:rPr>
              <a:t>array[index]</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GRoE: Golden Rule of Equals</a:t>
            </a:r>
            <a:endParaRPr/>
          </a:p>
        </p:txBody>
      </p:sp>
      <p:sp>
        <p:nvSpPr>
          <p:cNvPr id="80" name="Google Shape;80;p17"/>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“Given variables y and x: </a:t>
            </a:r>
            <a:endParaRPr>
              <a:latin typeface="IBM Plex Mono"/>
              <a:ea typeface="IBM Plex Mono"/>
              <a:cs typeface="IBM Plex Mono"/>
              <a:sym typeface="IBM Plex Mono"/>
            </a:endParaRPr>
          </a:p>
          <a:p>
            <a:pPr indent="457200" lvl="0" marL="0" rtl="0" algn="ctr">
              <a:spcBef>
                <a:spcPts val="0"/>
              </a:spcBef>
              <a:spcAft>
                <a:spcPts val="0"/>
              </a:spcAft>
              <a:buNone/>
            </a:pPr>
            <a:r>
              <a:rPr lang="en">
                <a:latin typeface="IBM Plex Mono"/>
                <a:ea typeface="IBM Plex Mono"/>
                <a:cs typeface="IBM Plex Mono"/>
                <a:sym typeface="IBM Plex Mono"/>
              </a:rPr>
              <a:t>y = x copies all the bits from x into y.”</a:t>
            </a:r>
            <a:endParaRPr>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Java is </a:t>
            </a:r>
            <a:r>
              <a:rPr b="1" lang="en" sz="1500">
                <a:solidFill>
                  <a:schemeClr val="accent2"/>
                </a:solidFill>
              </a:rPr>
              <a:t>pass-by-value</a:t>
            </a:r>
            <a:r>
              <a:rPr lang="en" sz="1500"/>
              <a:t>: when you call a function and give it some arguments, the function called receives an exact copy of those arguments, tied to its own local variables.</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“Copies all the bits” means </a:t>
            </a:r>
            <a:r>
              <a:rPr lang="en" sz="1500"/>
              <a:t>different</a:t>
            </a:r>
            <a:r>
              <a:rPr lang="en" sz="1500"/>
              <a:t> things for </a:t>
            </a:r>
            <a:r>
              <a:rPr b="1" lang="en" sz="1500">
                <a:solidFill>
                  <a:schemeClr val="accent2"/>
                </a:solidFill>
              </a:rPr>
              <a:t>primitive</a:t>
            </a:r>
            <a:r>
              <a:rPr lang="en" sz="1500"/>
              <a:t> </a:t>
            </a:r>
            <a:r>
              <a:rPr b="1" lang="en" sz="1500">
                <a:solidFill>
                  <a:schemeClr val="accent2"/>
                </a:solidFill>
              </a:rPr>
              <a:t>vs. </a:t>
            </a:r>
            <a:r>
              <a:rPr b="1" lang="en" sz="1500">
                <a:solidFill>
                  <a:schemeClr val="accent2"/>
                </a:solidFill>
              </a:rPr>
              <a:t>reference</a:t>
            </a:r>
            <a:r>
              <a:rPr b="1" lang="en" sz="1500">
                <a:solidFill>
                  <a:schemeClr val="accent2"/>
                </a:solidFill>
              </a:rPr>
              <a:t> types.</a:t>
            </a:r>
            <a:endParaRPr b="1" sz="1500">
              <a:solidFill>
                <a:schemeClr val="accent2"/>
              </a:solidFill>
            </a:endParaRPr>
          </a:p>
          <a:p>
            <a:pPr indent="0" lvl="0" marL="0" rtl="0" algn="l">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i="1" sz="2000"/>
          </a:p>
        </p:txBody>
      </p:sp>
      <p:sp>
        <p:nvSpPr>
          <p:cNvPr id="1054" name="Google Shape;1054;p62"/>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a:t>
            </a:r>
            <a:r>
              <a:rPr b="1" lang="en" sz="1200">
                <a:solidFill>
                  <a:srgbClr val="38761D"/>
                </a:solidFill>
                <a:latin typeface="IBM Plex Mono"/>
                <a:ea typeface="IBM Plex Mono"/>
                <a:cs typeface="IBM Plex Mono"/>
                <a:sym typeface="IBM Plex Mono"/>
              </a:rPr>
              <a:t>L != null</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a:t>
            </a:r>
            <a:r>
              <a:rPr b="1" lang="en" sz="1200">
                <a:solidFill>
                  <a:srgbClr val="38761D"/>
                </a:solidFill>
                <a:latin typeface="IBM Plex Mono"/>
                <a:ea typeface="IBM Plex Mono"/>
                <a:cs typeface="IBM Plex Mono"/>
                <a:sym typeface="IBM Plex Mono"/>
              </a:rPr>
              <a:t>array[index]</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a:t>
            </a:r>
            <a:r>
              <a:rPr b="1" lang="en" sz="1200">
                <a:solidFill>
                  <a:srgbClr val="38761D"/>
                </a:solidFill>
                <a:latin typeface="IBM Plex Mono"/>
                <a:ea typeface="IBM Plex Mono"/>
                <a:cs typeface="IBM Plex Mono"/>
                <a:sym typeface="IBM Plex Mono"/>
              </a:rPr>
              <a:t>L.rest</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i="1" sz="2000"/>
          </a:p>
        </p:txBody>
      </p:sp>
      <p:sp>
        <p:nvSpPr>
          <p:cNvPr id="1060" name="Google Shape;1060;p63"/>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a:t>
            </a:r>
            <a:r>
              <a:rPr b="1" lang="en" sz="1200">
                <a:solidFill>
                  <a:srgbClr val="38761D"/>
                </a:solidFill>
                <a:latin typeface="IBM Plex Mono"/>
                <a:ea typeface="IBM Plex Mono"/>
                <a:cs typeface="IBM Plex Mono"/>
                <a:sym typeface="IBM Plex Mono"/>
              </a:rPr>
              <a:t>L != null</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a:t>
            </a:r>
            <a:r>
              <a:rPr b="1" lang="en" sz="1200">
                <a:solidFill>
                  <a:srgbClr val="38761D"/>
                </a:solidFill>
                <a:latin typeface="IBM Plex Mono"/>
                <a:ea typeface="IBM Plex Mono"/>
                <a:cs typeface="IBM Plex Mono"/>
                <a:sym typeface="IBM Plex Mono"/>
              </a:rPr>
              <a:t>array[index]</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a:t>
            </a:r>
            <a:r>
              <a:rPr b="1" lang="en" sz="1200">
                <a:solidFill>
                  <a:srgbClr val="38761D"/>
                </a:solidFill>
                <a:latin typeface="IBM Plex Mono"/>
                <a:ea typeface="IBM Plex Mono"/>
                <a:cs typeface="IBM Plex Mono"/>
                <a:sym typeface="IBM Plex Mono"/>
              </a:rPr>
              <a:t>L.rest</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 = L;</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i="1" sz="2000"/>
          </a:p>
        </p:txBody>
      </p:sp>
      <p:sp>
        <p:nvSpPr>
          <p:cNvPr id="1066" name="Google Shape;1066;p64"/>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a:t>
            </a:r>
            <a:r>
              <a:rPr b="1" lang="en" sz="1200">
                <a:solidFill>
                  <a:srgbClr val="38761D"/>
                </a:solidFill>
                <a:latin typeface="IBM Plex Mono"/>
                <a:ea typeface="IBM Plex Mono"/>
                <a:cs typeface="IBM Plex Mono"/>
                <a:sym typeface="IBM Plex Mono"/>
              </a:rPr>
              <a:t>L != null</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a:t>
            </a:r>
            <a:r>
              <a:rPr b="1" lang="en" sz="1200">
                <a:solidFill>
                  <a:srgbClr val="38761D"/>
                </a:solidFill>
                <a:latin typeface="IBM Plex Mono"/>
                <a:ea typeface="IBM Plex Mono"/>
                <a:cs typeface="IBM Plex Mono"/>
                <a:sym typeface="IBM Plex Mono"/>
              </a:rPr>
              <a:t>array[index]</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a:t>
            </a:r>
            <a:r>
              <a:rPr b="1" lang="en" sz="1200">
                <a:solidFill>
                  <a:srgbClr val="38761D"/>
                </a:solidFill>
                <a:latin typeface="IBM Plex Mono"/>
                <a:ea typeface="IBM Plex Mono"/>
                <a:cs typeface="IBM Plex Mono"/>
                <a:sym typeface="IBM Plex Mono"/>
              </a:rPr>
              <a:t>L.rest</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 = L;</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array[index].rest = prevAtIndex;</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i="1" sz="2000"/>
          </a:p>
        </p:txBody>
      </p:sp>
      <p:sp>
        <p:nvSpPr>
          <p:cNvPr id="1072" name="Google Shape;1072;p65"/>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a:t>
            </a:r>
            <a:r>
              <a:rPr b="1" lang="en" sz="1200">
                <a:solidFill>
                  <a:srgbClr val="38761D"/>
                </a:solidFill>
                <a:latin typeface="IBM Plex Mono"/>
                <a:ea typeface="IBM Plex Mono"/>
                <a:cs typeface="IBM Plex Mono"/>
                <a:sym typeface="IBM Plex Mono"/>
              </a:rPr>
              <a:t>L != null</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a:t>
            </a:r>
            <a:r>
              <a:rPr b="1" lang="en" sz="1200">
                <a:solidFill>
                  <a:srgbClr val="38761D"/>
                </a:solidFill>
                <a:latin typeface="IBM Plex Mono"/>
                <a:ea typeface="IBM Plex Mono"/>
                <a:cs typeface="IBM Plex Mono"/>
                <a:sym typeface="IBM Plex Mono"/>
              </a:rPr>
              <a:t>array[index]</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a:t>
            </a:r>
            <a:r>
              <a:rPr b="1" lang="en" sz="1200">
                <a:solidFill>
                  <a:srgbClr val="38761D"/>
                </a:solidFill>
                <a:latin typeface="IBM Plex Mono"/>
                <a:ea typeface="IBM Plex Mono"/>
                <a:cs typeface="IBM Plex Mono"/>
                <a:sym typeface="IBM Plex Mono"/>
              </a:rPr>
              <a:t>L.rest</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 = L;</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array[index].rest = prevAtIndex;</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a:t>
            </a:r>
            <a:r>
              <a:rPr b="1" lang="en" sz="1200">
                <a:solidFill>
                  <a:srgbClr val="38761D"/>
                </a:solidFill>
                <a:latin typeface="IBM Plex Mono"/>
                <a:ea typeface="IBM Plex Mono"/>
                <a:cs typeface="IBM Plex Mono"/>
                <a:sym typeface="IBM Plex Mono"/>
              </a:rPr>
              <a:t>next;</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i="1" sz="2000"/>
          </a:p>
        </p:txBody>
      </p:sp>
      <p:sp>
        <p:nvSpPr>
          <p:cNvPr id="1078" name="Google Shape;1078;p66"/>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a:t>
            </a:r>
            <a:r>
              <a:rPr b="1" lang="en" sz="1200">
                <a:solidFill>
                  <a:srgbClr val="38761D"/>
                </a:solidFill>
                <a:latin typeface="IBM Plex Mono"/>
                <a:ea typeface="IBM Plex Mono"/>
                <a:cs typeface="IBM Plex Mono"/>
                <a:sym typeface="IBM Plex Mono"/>
              </a:rPr>
              <a:t>L != null</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a:t>
            </a:r>
            <a:r>
              <a:rPr b="1" lang="en" sz="1200">
                <a:solidFill>
                  <a:srgbClr val="38761D"/>
                </a:solidFill>
                <a:latin typeface="IBM Plex Mono"/>
                <a:ea typeface="IBM Plex Mono"/>
                <a:cs typeface="IBM Plex Mono"/>
                <a:sym typeface="IBM Plex Mono"/>
              </a:rPr>
              <a:t>array[index]</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a:t>
            </a:r>
            <a:r>
              <a:rPr b="1" lang="en" sz="1200">
                <a:solidFill>
                  <a:srgbClr val="38761D"/>
                </a:solidFill>
                <a:latin typeface="IBM Plex Mono"/>
                <a:ea typeface="IBM Plex Mono"/>
                <a:cs typeface="IBM Plex Mono"/>
                <a:sym typeface="IBM Plex Mono"/>
              </a:rPr>
              <a:t>L.rest</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 = L;</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array[index].rest = prevAtIndex;</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a:t>
            </a:r>
            <a:r>
              <a:rPr b="1" lang="en" sz="1200">
                <a:solidFill>
                  <a:srgbClr val="38761D"/>
                </a:solidFill>
                <a:latin typeface="IBM Plex Mono"/>
                <a:ea typeface="IBM Plex Mono"/>
                <a:cs typeface="IBM Plex Mono"/>
                <a:sym typeface="IBM Plex Mono"/>
              </a:rPr>
              <a:t>next;</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a:t>
            </a:r>
            <a:r>
              <a:rPr b="1" lang="en" sz="1200">
                <a:solidFill>
                  <a:srgbClr val="38761D"/>
                </a:solidFill>
                <a:latin typeface="IBM Plex Mono"/>
                <a:ea typeface="IBM Plex Mono"/>
                <a:cs typeface="IBM Plex Mono"/>
                <a:sym typeface="IBM Plex Mono"/>
              </a:rPr>
              <a:t>index &lt; 0</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Interweave</a:t>
            </a:r>
            <a:endParaRPr i="1" sz="2000"/>
          </a:p>
        </p:txBody>
      </p:sp>
      <p:sp>
        <p:nvSpPr>
          <p:cNvPr id="1084" name="Google Shape;1084;p67"/>
          <p:cNvSpPr txBox="1"/>
          <p:nvPr>
            <p:ph idx="1" type="body"/>
          </p:nvPr>
        </p:nvSpPr>
        <p:spPr>
          <a:xfrm>
            <a:off x="311700" y="1152475"/>
            <a:ext cx="8520600" cy="3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IntList[] </a:t>
            </a:r>
            <a:r>
              <a:rPr lang="en" sz="1200">
                <a:latin typeface="IBM Plex Mono"/>
                <a:ea typeface="IBM Plex Mono"/>
                <a:cs typeface="IBM Plex Mono"/>
                <a:sym typeface="IBM Plex Mono"/>
              </a:rPr>
              <a:t>interweave</a:t>
            </a:r>
            <a:r>
              <a:rPr lang="en" sz="1200">
                <a:latin typeface="IBM Plex Mono"/>
                <a:ea typeface="IBM Plex Mono"/>
                <a:cs typeface="IBM Plex Mono"/>
                <a:sym typeface="IBM Plex Mono"/>
              </a:rPr>
              <a:t>(IntList lst, int k)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array = new IntList[k];</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index = k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L = reverse(lst); // Assume reverse is implemented correctly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while (</a:t>
            </a:r>
            <a:r>
              <a:rPr b="1" lang="en" sz="1200">
                <a:solidFill>
                  <a:srgbClr val="38761D"/>
                </a:solidFill>
                <a:latin typeface="IBM Plex Mono"/>
                <a:ea typeface="IBM Plex Mono"/>
                <a:cs typeface="IBM Plex Mono"/>
                <a:sym typeface="IBM Plex Mono"/>
              </a:rPr>
              <a:t>L != null</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prevAtIndex = </a:t>
            </a:r>
            <a:r>
              <a:rPr b="1" lang="en" sz="1200">
                <a:solidFill>
                  <a:srgbClr val="38761D"/>
                </a:solidFill>
                <a:latin typeface="IBM Plex Mono"/>
                <a:ea typeface="IBM Plex Mono"/>
                <a:cs typeface="IBM Plex Mono"/>
                <a:sym typeface="IBM Plex Mono"/>
              </a:rPr>
              <a:t>array[index]</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IntList next = </a:t>
            </a:r>
            <a:r>
              <a:rPr b="1" lang="en" sz="1200">
                <a:solidFill>
                  <a:srgbClr val="38761D"/>
                </a:solidFill>
                <a:latin typeface="IBM Plex Mono"/>
                <a:ea typeface="IBM Plex Mono"/>
                <a:cs typeface="IBM Plex Mono"/>
                <a:sym typeface="IBM Plex Mono"/>
              </a:rPr>
              <a:t>L.rest</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 = L;</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array[index].rest = prevAtIndex;</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L = </a:t>
            </a:r>
            <a:r>
              <a:rPr b="1" lang="en" sz="1200">
                <a:solidFill>
                  <a:srgbClr val="38761D"/>
                </a:solidFill>
                <a:latin typeface="IBM Plex Mono"/>
                <a:ea typeface="IBM Plex Mono"/>
                <a:cs typeface="IBM Plex Mono"/>
                <a:sym typeface="IBM Plex Mono"/>
              </a:rPr>
              <a:t>next;</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index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a:t>
            </a:r>
            <a:r>
              <a:rPr b="1" lang="en" sz="1200">
                <a:solidFill>
                  <a:srgbClr val="38761D"/>
                </a:solidFill>
                <a:latin typeface="IBM Plex Mono"/>
                <a:ea typeface="IBM Plex Mono"/>
                <a:cs typeface="IBM Plex Mono"/>
                <a:sym typeface="IBM Plex Mono"/>
              </a:rPr>
              <a:t>index &lt; 0</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b="1" lang="en" sz="1200">
                <a:solidFill>
                  <a:srgbClr val="38761D"/>
                </a:solidFill>
                <a:latin typeface="IBM Plex Mono"/>
                <a:ea typeface="IBM Plex Mono"/>
                <a:cs typeface="IBM Plex Mono"/>
                <a:sym typeface="IBM Plex Mono"/>
              </a:rPr>
              <a:t>index = k - 1;</a:t>
            </a:r>
            <a:endParaRPr b="1" sz="1200">
              <a:solidFill>
                <a:srgbClr val="38761D"/>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array;</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sz="1200">
              <a:latin typeface="IBM Plex Mono"/>
              <a:ea typeface="IBM Plex Mono"/>
              <a:cs typeface="IBM Plex Mono"/>
              <a:sym typeface="IBM Plex Mon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090" name="Google Shape;1090;p68"/>
          <p:cNvSpPr txBox="1"/>
          <p:nvPr/>
        </p:nvSpPr>
        <p:spPr>
          <a:xfrm>
            <a:off x="311700" y="1397825"/>
            <a:ext cx="40563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Avenir"/>
                <a:ea typeface="Avenir"/>
                <a:cs typeface="Avenir"/>
                <a:sym typeface="Avenir"/>
              </a:rPr>
              <a:t>Using the simplified </a:t>
            </a:r>
            <a:r>
              <a:rPr lang="en">
                <a:latin typeface="IBM Plex Mono"/>
                <a:ea typeface="IBM Plex Mono"/>
                <a:cs typeface="IBM Plex Mono"/>
                <a:sym typeface="IBM Plex Mono"/>
              </a:rPr>
              <a:t>DLList</a:t>
            </a:r>
            <a:r>
              <a:rPr lang="en">
                <a:latin typeface="Avenir"/>
                <a:ea typeface="Avenir"/>
                <a:cs typeface="Avenir"/>
                <a:sym typeface="Avenir"/>
              </a:rPr>
              <a:t> class, implement the </a:t>
            </a:r>
            <a:r>
              <a:rPr lang="en">
                <a:latin typeface="IBM Plex Mono"/>
                <a:ea typeface="IBM Plex Mono"/>
                <a:cs typeface="IBM Plex Mono"/>
                <a:sym typeface="IBM Plex Mono"/>
              </a:rPr>
              <a:t>removeDuplicates</a:t>
            </a:r>
            <a:r>
              <a:rPr lang="en">
                <a:latin typeface="Avenir"/>
                <a:ea typeface="Avenir"/>
                <a:cs typeface="Avenir"/>
                <a:sym typeface="Avenir"/>
              </a:rPr>
              <a:t> method. </a:t>
            </a:r>
            <a:endParaRPr>
              <a:latin typeface="Avenir"/>
              <a:ea typeface="Avenir"/>
              <a:cs typeface="Avenir"/>
              <a:sym typeface="Avenir"/>
            </a:endParaRPr>
          </a:p>
          <a:p>
            <a:pPr indent="0" lvl="0" marL="0" rtl="0" algn="l">
              <a:lnSpc>
                <a:spcPct val="115000"/>
              </a:lnSpc>
              <a:spcBef>
                <a:spcPts val="0"/>
              </a:spcBef>
              <a:spcAft>
                <a:spcPts val="0"/>
              </a:spcAft>
              <a:buNone/>
            </a:pPr>
            <a:r>
              <a:t/>
            </a:r>
            <a:endParaRPr>
              <a:latin typeface="Avenir"/>
              <a:ea typeface="Avenir"/>
              <a:cs typeface="Avenir"/>
              <a:sym typeface="Avenir"/>
            </a:endParaRPr>
          </a:p>
          <a:p>
            <a:pPr indent="0" lvl="0" marL="0" rtl="0" algn="l">
              <a:lnSpc>
                <a:spcPct val="115000"/>
              </a:lnSpc>
              <a:spcBef>
                <a:spcPts val="0"/>
              </a:spcBef>
              <a:spcAft>
                <a:spcPts val="0"/>
              </a:spcAft>
              <a:buNone/>
            </a:pPr>
            <a:r>
              <a:rPr lang="en">
                <a:latin typeface="IBM Plex Mono"/>
                <a:ea typeface="IBM Plex Mono"/>
                <a:cs typeface="IBM Plex Mono"/>
                <a:sym typeface="IBM Plex Mono"/>
              </a:rPr>
              <a:t>removeDuplicates</a:t>
            </a:r>
            <a:r>
              <a:rPr lang="en">
                <a:latin typeface="Avenir"/>
                <a:ea typeface="Avenir"/>
                <a:cs typeface="Avenir"/>
                <a:sym typeface="Avenir"/>
              </a:rPr>
              <a:t> should remove all duplicate items from the </a:t>
            </a:r>
            <a:r>
              <a:rPr lang="en">
                <a:latin typeface="IBM Plex Mono"/>
                <a:ea typeface="IBM Plex Mono"/>
                <a:cs typeface="IBM Plex Mono"/>
                <a:sym typeface="IBM Plex Mono"/>
              </a:rPr>
              <a:t>DLList</a:t>
            </a:r>
            <a:r>
              <a:rPr lang="en">
                <a:latin typeface="Avenir"/>
                <a:ea typeface="Avenir"/>
                <a:cs typeface="Avenir"/>
                <a:sym typeface="Avenir"/>
              </a:rPr>
              <a:t>. For example, if our initial list </a:t>
            </a:r>
            <a:r>
              <a:rPr lang="en">
                <a:latin typeface="IBM Plex Mono"/>
                <a:ea typeface="IBM Plex Mono"/>
                <a:cs typeface="IBM Plex Mono"/>
                <a:sym typeface="IBM Plex Mono"/>
              </a:rPr>
              <a:t>[8, 4, 4, 6, 4, 10, 12, 12]</a:t>
            </a:r>
            <a:r>
              <a:rPr lang="en">
                <a:latin typeface="Avenir"/>
                <a:ea typeface="Avenir"/>
                <a:cs typeface="Avenir"/>
                <a:sym typeface="Avenir"/>
              </a:rPr>
              <a:t>, our final list should be </a:t>
            </a:r>
            <a:r>
              <a:rPr lang="en">
                <a:latin typeface="IBM Plex Mono"/>
                <a:ea typeface="IBM Plex Mono"/>
                <a:cs typeface="IBM Plex Mono"/>
                <a:sym typeface="IBM Plex Mono"/>
              </a:rPr>
              <a:t>[8, 4, 6, 10, 12]</a:t>
            </a:r>
            <a:r>
              <a:rPr lang="en">
                <a:latin typeface="Avenir"/>
                <a:ea typeface="Avenir"/>
                <a:cs typeface="Avenir"/>
                <a:sym typeface="Avenir"/>
              </a:rPr>
              <a:t>.</a:t>
            </a:r>
            <a:r>
              <a:rPr lang="en">
                <a:latin typeface="Avenir"/>
                <a:ea typeface="Avenir"/>
                <a:cs typeface="Avenir"/>
                <a:sym typeface="Avenir"/>
              </a:rPr>
              <a:t> You may </a:t>
            </a:r>
            <a:r>
              <a:rPr b="1" i="1" lang="en">
                <a:latin typeface="Avenir"/>
                <a:ea typeface="Avenir"/>
                <a:cs typeface="Avenir"/>
                <a:sym typeface="Avenir"/>
              </a:rPr>
              <a:t>not</a:t>
            </a:r>
            <a:r>
              <a:rPr lang="en">
                <a:latin typeface="Avenir"/>
                <a:ea typeface="Avenir"/>
                <a:cs typeface="Avenir"/>
                <a:sym typeface="Avenir"/>
              </a:rPr>
              <a:t> </a:t>
            </a:r>
            <a:r>
              <a:rPr lang="en">
                <a:latin typeface="Avenir"/>
                <a:ea typeface="Avenir"/>
                <a:cs typeface="Avenir"/>
                <a:sym typeface="Avenir"/>
              </a:rPr>
              <a:t>assume that duplicate items are grouped together, or that the list is sorted!</a:t>
            </a:r>
            <a:endParaRPr>
              <a:latin typeface="Avenir"/>
              <a:ea typeface="Avenir"/>
              <a:cs typeface="Avenir"/>
              <a:sym typeface="Aveni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1091" name="Google Shape;1091;p68"/>
          <p:cNvSpPr txBox="1"/>
          <p:nvPr/>
        </p:nvSpPr>
        <p:spPr>
          <a:xfrm>
            <a:off x="5001550" y="1201275"/>
            <a:ext cx="37674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public class DLList {</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Node sentinel;</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public DLList() {</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 ...</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public class Node {</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int item;</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Node prev;</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Node next;</a:t>
            </a:r>
            <a:endParaRPr>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chemeClr val="dk1"/>
                </a:solidFill>
                <a:latin typeface="IBM Plex Mono"/>
                <a:ea typeface="IBM Plex Mono"/>
                <a:cs typeface="IBM Plex Mono"/>
                <a:sym typeface="IBM Plex Mono"/>
              </a:rPr>
              <a:t>    }</a:t>
            </a:r>
            <a:endParaRPr>
              <a:latin typeface="IBM Plex Mono"/>
              <a:ea typeface="IBM Plex Mono"/>
              <a:cs typeface="IBM Plex Mono"/>
              <a:sym typeface="IBM Plex Mon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097" name="Google Shape;1097;p69"/>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chemeClr val="dk1"/>
                </a:solidFill>
                <a:latin typeface="IBM Plex Mono"/>
                <a:ea typeface="IBM Plex Mono"/>
                <a:cs typeface="IBM Plex Mono"/>
                <a:sym typeface="IBM Plex Mono"/>
              </a:rPr>
              <a:t>_________________________________________________________________</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(_________________________________________________________________)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(_________________________________________________________________)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(_________________________________________________________________)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_________________________________________________________________;</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_______________________________________________________;</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103" name="Google Shape;1103;p70"/>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104" name="Google Shape;1104;p70"/>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05" name="Google Shape;1105;p70"/>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06" name="Google Shape;1106;p70"/>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107" name="Google Shape;1107;p70"/>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08" name="Google Shape;1108;p70"/>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109" name="Google Shape;1109;p70"/>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110" name="Google Shape;1110;p70"/>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111" name="Google Shape;1111;p70"/>
          <p:cNvCxnSpPr>
            <a:stCxn id="1103" idx="3"/>
            <a:endCxn id="1104"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112" name="Google Shape;1112;p70"/>
          <p:cNvCxnSpPr>
            <a:stCxn id="1104" idx="3"/>
            <a:endCxn id="1105"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13" name="Google Shape;1113;p70"/>
          <p:cNvCxnSpPr>
            <a:stCxn id="1105" idx="3"/>
            <a:endCxn id="1106"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14" name="Google Shape;1114;p70"/>
          <p:cNvCxnSpPr>
            <a:endCxn id="1107"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15" name="Google Shape;1115;p70"/>
          <p:cNvCxnSpPr>
            <a:stCxn id="1107" idx="3"/>
            <a:endCxn id="1108"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116" name="Google Shape;1116;p70"/>
          <p:cNvCxnSpPr>
            <a:stCxn id="1108" idx="3"/>
            <a:endCxn id="1109"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117" name="Google Shape;1117;p70"/>
          <p:cNvCxnSpPr>
            <a:stCxn id="1109" idx="3"/>
            <a:endCxn id="1110"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118" name="Google Shape;1118;p70"/>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119" name="Google Shape;1119;p70"/>
          <p:cNvCxnSpPr>
            <a:stCxn id="1103" idx="2"/>
            <a:endCxn id="1118"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120" name="Google Shape;1120;p70"/>
          <p:cNvCxnSpPr>
            <a:stCxn id="1118" idx="3"/>
            <a:endCxn id="1110"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126" name="Google Shape;1126;p71"/>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127" name="Google Shape;1127;p71"/>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28" name="Google Shape;1128;p71"/>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29" name="Google Shape;1129;p71"/>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130" name="Google Shape;1130;p71"/>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31" name="Google Shape;1131;p71"/>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132" name="Google Shape;1132;p71"/>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133" name="Google Shape;1133;p71"/>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134" name="Google Shape;1134;p71"/>
          <p:cNvCxnSpPr>
            <a:stCxn id="1126" idx="3"/>
            <a:endCxn id="1127"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135" name="Google Shape;1135;p71"/>
          <p:cNvCxnSpPr>
            <a:stCxn id="1127" idx="3"/>
            <a:endCxn id="1128"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36" name="Google Shape;1136;p71"/>
          <p:cNvCxnSpPr>
            <a:stCxn id="1128" idx="3"/>
            <a:endCxn id="1129"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37" name="Google Shape;1137;p71"/>
          <p:cNvCxnSpPr>
            <a:endCxn id="1130"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38" name="Google Shape;1138;p71"/>
          <p:cNvCxnSpPr>
            <a:stCxn id="1130" idx="3"/>
            <a:endCxn id="1131"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139" name="Google Shape;1139;p71"/>
          <p:cNvCxnSpPr>
            <a:stCxn id="1131" idx="3"/>
            <a:endCxn id="1132"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140" name="Google Shape;1140;p71"/>
          <p:cNvCxnSpPr>
            <a:stCxn id="1132" idx="3"/>
            <a:endCxn id="1133"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141" name="Google Shape;1141;p71"/>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142" name="Google Shape;1142;p71"/>
          <p:cNvCxnSpPr>
            <a:stCxn id="1126" idx="2"/>
            <a:endCxn id="1141"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143" name="Google Shape;1143;p71"/>
          <p:cNvCxnSpPr>
            <a:stCxn id="1141" idx="3"/>
            <a:endCxn id="1133"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144" name="Google Shape;1144;p71"/>
          <p:cNvCxnSpPr>
            <a:endCxn id="1126"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145" name="Google Shape;1145;p71"/>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 vs</a:t>
            </a:r>
            <a:r>
              <a:rPr lang="en"/>
              <a:t>.</a:t>
            </a:r>
            <a:r>
              <a:rPr lang="en"/>
              <a:t> Reference Types</a:t>
            </a:r>
            <a:endParaRPr/>
          </a:p>
        </p:txBody>
      </p:sp>
      <p:sp>
        <p:nvSpPr>
          <p:cNvPr id="86" name="Google Shape;86;p18"/>
          <p:cNvSpPr txBox="1"/>
          <p:nvPr>
            <p:ph idx="1" type="body"/>
          </p:nvPr>
        </p:nvSpPr>
        <p:spPr>
          <a:xfrm>
            <a:off x="311700" y="1152475"/>
            <a:ext cx="8406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accent2"/>
                </a:solidFill>
              </a:rPr>
              <a:t>Primitive Types</a:t>
            </a:r>
            <a:r>
              <a:rPr lang="en"/>
              <a:t> are represented by a certain number of bytes stored at the location of the variable in memory. There are only 8 in Java.</a:t>
            </a:r>
            <a:endParaRPr/>
          </a:p>
          <a:p>
            <a:pPr indent="0" lvl="0" marL="457200" rtl="0" algn="l">
              <a:spcBef>
                <a:spcPts val="0"/>
              </a:spcBef>
              <a:spcAft>
                <a:spcPts val="0"/>
              </a:spcAft>
              <a:buNone/>
            </a:pPr>
            <a:r>
              <a:t/>
            </a:r>
            <a:endParaRPr/>
          </a:p>
          <a:p>
            <a:pPr indent="457200" lvl="0" marL="0" rtl="0" algn="l">
              <a:spcBef>
                <a:spcPts val="0"/>
              </a:spcBef>
              <a:spcAft>
                <a:spcPts val="0"/>
              </a:spcAft>
              <a:buNone/>
            </a:pPr>
            <a:r>
              <a:rPr i="1" lang="en"/>
              <a:t>Examples:</a:t>
            </a:r>
            <a:r>
              <a:rPr lang="en"/>
              <a:t> </a:t>
            </a:r>
            <a:r>
              <a:rPr lang="en">
                <a:latin typeface="IBM Plex Mono"/>
                <a:ea typeface="IBM Plex Mono"/>
                <a:cs typeface="IBM Plex Mono"/>
                <a:sym typeface="IBM Plex Mono"/>
              </a:rPr>
              <a:t>byte, short, int, long, float, double, boolean, char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solidFill>
                  <a:schemeClr val="accent2"/>
                </a:solidFill>
              </a:rPr>
              <a:t>Reference Types</a:t>
            </a:r>
            <a:r>
              <a:rPr lang="en"/>
              <a:t> are represented by a memory address stored at the location of the variable which points to where the full object is (all objects are stored at addresses in memory). This memory address is often referred to as a </a:t>
            </a:r>
            <a:r>
              <a:rPr i="1" lang="en"/>
              <a:t>pointer</a:t>
            </a:r>
            <a:r>
              <a:rPr lang="en"/>
              <a:t>.</a:t>
            </a:r>
            <a:endParaRPr/>
          </a:p>
          <a:p>
            <a:pPr indent="0" lvl="0" marL="457200" rtl="0" algn="l">
              <a:spcBef>
                <a:spcPts val="0"/>
              </a:spcBef>
              <a:spcAft>
                <a:spcPts val="0"/>
              </a:spcAft>
              <a:buNone/>
            </a:pPr>
            <a:r>
              <a:t/>
            </a:r>
            <a:endParaRPr/>
          </a:p>
          <a:p>
            <a:pPr indent="457200" lvl="0" marL="0" rtl="0" algn="l">
              <a:spcBef>
                <a:spcPts val="0"/>
              </a:spcBef>
              <a:spcAft>
                <a:spcPts val="0"/>
              </a:spcAft>
              <a:buNone/>
            </a:pPr>
            <a:r>
              <a:rPr i="1" lang="en"/>
              <a:t>Examples</a:t>
            </a:r>
            <a:r>
              <a:rPr lang="en"/>
              <a:t>: String</a:t>
            </a:r>
            <a:r>
              <a:rPr lang="en"/>
              <a:t>s</a:t>
            </a:r>
            <a:r>
              <a:rPr lang="en"/>
              <a:t>, Arrays, Linked Lists, Dogs, etc.</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151" name="Google Shape;1151;p72"/>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152" name="Google Shape;1152;p72"/>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53" name="Google Shape;1153;p72"/>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54" name="Google Shape;1154;p72"/>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155" name="Google Shape;1155;p72"/>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56" name="Google Shape;1156;p72"/>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157" name="Google Shape;1157;p72"/>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158" name="Google Shape;1158;p72"/>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159" name="Google Shape;1159;p72"/>
          <p:cNvCxnSpPr>
            <a:stCxn id="1151" idx="3"/>
            <a:endCxn id="1152"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160" name="Google Shape;1160;p72"/>
          <p:cNvCxnSpPr>
            <a:stCxn id="1152" idx="3"/>
            <a:endCxn id="1153"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61" name="Google Shape;1161;p72"/>
          <p:cNvCxnSpPr>
            <a:stCxn id="1153" idx="3"/>
            <a:endCxn id="1154"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62" name="Google Shape;1162;p72"/>
          <p:cNvCxnSpPr>
            <a:endCxn id="1155"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63" name="Google Shape;1163;p72"/>
          <p:cNvCxnSpPr>
            <a:stCxn id="1155" idx="3"/>
            <a:endCxn id="1156"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164" name="Google Shape;1164;p72"/>
          <p:cNvCxnSpPr>
            <a:stCxn id="1156" idx="3"/>
            <a:endCxn id="1157"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165" name="Google Shape;1165;p72"/>
          <p:cNvCxnSpPr>
            <a:stCxn id="1157" idx="3"/>
            <a:endCxn id="1158"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166" name="Google Shape;1166;p72"/>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167" name="Google Shape;1167;p72"/>
          <p:cNvCxnSpPr>
            <a:stCxn id="1151" idx="2"/>
            <a:endCxn id="1166"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168" name="Google Shape;1168;p72"/>
          <p:cNvCxnSpPr>
            <a:stCxn id="1166" idx="3"/>
            <a:endCxn id="1158"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169" name="Google Shape;1169;p72"/>
          <p:cNvCxnSpPr>
            <a:endCxn id="1151"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170" name="Google Shape;1170;p72"/>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171" name="Google Shape;1171;p72"/>
          <p:cNvCxnSpPr>
            <a:stCxn id="1172" idx="0"/>
            <a:endCxn id="1152" idx="2"/>
          </p:cNvCxnSpPr>
          <p:nvPr/>
        </p:nvCxnSpPr>
        <p:spPr>
          <a:xfrm rot="10800000">
            <a:off x="2143898" y="1755125"/>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172" name="Google Shape;1172;p72"/>
          <p:cNvSpPr txBox="1"/>
          <p:nvPr/>
        </p:nvSpPr>
        <p:spPr>
          <a:xfrm>
            <a:off x="1939148" y="23914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178" name="Google Shape;1178;p73"/>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179" name="Google Shape;1179;p73"/>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80" name="Google Shape;1180;p73"/>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81" name="Google Shape;1181;p73"/>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182" name="Google Shape;1182;p73"/>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183" name="Google Shape;1183;p73"/>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184" name="Google Shape;1184;p73"/>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185" name="Google Shape;1185;p73"/>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186" name="Google Shape;1186;p73"/>
          <p:cNvCxnSpPr>
            <a:stCxn id="1178" idx="3"/>
            <a:endCxn id="1179"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187" name="Google Shape;1187;p73"/>
          <p:cNvCxnSpPr>
            <a:stCxn id="1179" idx="3"/>
            <a:endCxn id="1180"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88" name="Google Shape;1188;p73"/>
          <p:cNvCxnSpPr>
            <a:stCxn id="1180" idx="3"/>
            <a:endCxn id="1181"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89" name="Google Shape;1189;p73"/>
          <p:cNvCxnSpPr>
            <a:endCxn id="1182"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190" name="Google Shape;1190;p73"/>
          <p:cNvCxnSpPr>
            <a:stCxn id="1182" idx="3"/>
            <a:endCxn id="1183"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191" name="Google Shape;1191;p73"/>
          <p:cNvCxnSpPr>
            <a:stCxn id="1183" idx="3"/>
            <a:endCxn id="1184"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192" name="Google Shape;1192;p73"/>
          <p:cNvCxnSpPr>
            <a:stCxn id="1184" idx="3"/>
            <a:endCxn id="1185"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193" name="Google Shape;1193;p73"/>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194" name="Google Shape;1194;p73"/>
          <p:cNvCxnSpPr>
            <a:stCxn id="1178" idx="2"/>
            <a:endCxn id="1193"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195" name="Google Shape;1195;p73"/>
          <p:cNvCxnSpPr>
            <a:stCxn id="1193" idx="3"/>
            <a:endCxn id="1185"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196" name="Google Shape;1196;p73"/>
          <p:cNvCxnSpPr>
            <a:endCxn id="1178"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197" name="Google Shape;1197;p73"/>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198" name="Google Shape;1198;p73"/>
          <p:cNvCxnSpPr>
            <a:stCxn id="1199" idx="0"/>
            <a:endCxn id="1179" idx="2"/>
          </p:cNvCxnSpPr>
          <p:nvPr/>
        </p:nvCxnSpPr>
        <p:spPr>
          <a:xfrm rot="10800000">
            <a:off x="2143823" y="1755125"/>
            <a:ext cx="1212000" cy="636300"/>
          </a:xfrm>
          <a:prstGeom prst="straightConnector1">
            <a:avLst/>
          </a:prstGeom>
          <a:noFill/>
          <a:ln cap="flat" cmpd="sng" w="9525">
            <a:solidFill>
              <a:schemeClr val="dk2"/>
            </a:solidFill>
            <a:prstDash val="solid"/>
            <a:round/>
            <a:headEnd len="med" w="med" type="none"/>
            <a:tailEnd len="med" w="med" type="triangle"/>
          </a:ln>
        </p:spPr>
      </p:cxnSp>
      <p:sp>
        <p:nvSpPr>
          <p:cNvPr id="1199" name="Google Shape;1199;p73"/>
          <p:cNvSpPr txBox="1"/>
          <p:nvPr/>
        </p:nvSpPr>
        <p:spPr>
          <a:xfrm>
            <a:off x="2834573" y="23914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205" name="Google Shape;1205;p74"/>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206" name="Google Shape;1206;p74"/>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07" name="Google Shape;1207;p74"/>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08" name="Google Shape;1208;p74"/>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209" name="Google Shape;1209;p74"/>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10" name="Google Shape;1210;p74"/>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211" name="Google Shape;1211;p74"/>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212" name="Google Shape;1212;p74"/>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213" name="Google Shape;1213;p74"/>
          <p:cNvCxnSpPr>
            <a:stCxn id="1205" idx="3"/>
            <a:endCxn id="1206"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214" name="Google Shape;1214;p74"/>
          <p:cNvCxnSpPr>
            <a:stCxn id="1206" idx="3"/>
            <a:endCxn id="1207"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15" name="Google Shape;1215;p74"/>
          <p:cNvCxnSpPr>
            <a:stCxn id="1207" idx="3"/>
            <a:endCxn id="1208"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16" name="Google Shape;1216;p74"/>
          <p:cNvCxnSpPr>
            <a:endCxn id="1209"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17" name="Google Shape;1217;p74"/>
          <p:cNvCxnSpPr>
            <a:stCxn id="1209" idx="3"/>
            <a:endCxn id="1210"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218" name="Google Shape;1218;p74"/>
          <p:cNvCxnSpPr>
            <a:stCxn id="1210" idx="3"/>
            <a:endCxn id="1211"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219" name="Google Shape;1219;p74"/>
          <p:cNvCxnSpPr>
            <a:stCxn id="1211" idx="3"/>
            <a:endCxn id="1212"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220" name="Google Shape;1220;p74"/>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221" name="Google Shape;1221;p74"/>
          <p:cNvCxnSpPr>
            <a:stCxn id="1205" idx="2"/>
            <a:endCxn id="1220"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222" name="Google Shape;1222;p74"/>
          <p:cNvCxnSpPr>
            <a:stCxn id="1220" idx="3"/>
            <a:endCxn id="1212"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223" name="Google Shape;1223;p74"/>
          <p:cNvCxnSpPr>
            <a:endCxn id="1205"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224" name="Google Shape;1224;p74"/>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225" name="Google Shape;1225;p74"/>
          <p:cNvCxnSpPr>
            <a:stCxn id="1226" idx="0"/>
          </p:cNvCxnSpPr>
          <p:nvPr/>
        </p:nvCxnSpPr>
        <p:spPr>
          <a:xfrm rot="10800000">
            <a:off x="4045348" y="1755125"/>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226" name="Google Shape;1226;p74"/>
          <p:cNvSpPr txBox="1"/>
          <p:nvPr/>
        </p:nvSpPr>
        <p:spPr>
          <a:xfrm>
            <a:off x="3840598" y="23914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232" name="Google Shape;1232;p75"/>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233" name="Google Shape;1233;p75"/>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34" name="Google Shape;1234;p75"/>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35" name="Google Shape;1235;p75"/>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236" name="Google Shape;1236;p75"/>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37" name="Google Shape;1237;p75"/>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238" name="Google Shape;1238;p75"/>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239" name="Google Shape;1239;p75"/>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240" name="Google Shape;1240;p75"/>
          <p:cNvCxnSpPr>
            <a:stCxn id="1232" idx="3"/>
            <a:endCxn id="1233"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241" name="Google Shape;1241;p75"/>
          <p:cNvCxnSpPr>
            <a:stCxn id="1233" idx="3"/>
            <a:endCxn id="1234"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42" name="Google Shape;1242;p75"/>
          <p:cNvCxnSpPr>
            <a:stCxn id="1234" idx="3"/>
            <a:endCxn id="1235"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43" name="Google Shape;1243;p75"/>
          <p:cNvCxnSpPr>
            <a:endCxn id="1236"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44" name="Google Shape;1244;p75"/>
          <p:cNvCxnSpPr>
            <a:stCxn id="1236" idx="3"/>
            <a:endCxn id="1237"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245" name="Google Shape;1245;p75"/>
          <p:cNvCxnSpPr>
            <a:stCxn id="1237" idx="3"/>
            <a:endCxn id="1238"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246" name="Google Shape;1246;p75"/>
          <p:cNvCxnSpPr>
            <a:stCxn id="1238" idx="3"/>
            <a:endCxn id="1239"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247" name="Google Shape;1247;p75"/>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248" name="Google Shape;1248;p75"/>
          <p:cNvCxnSpPr>
            <a:stCxn id="1232" idx="2"/>
            <a:endCxn id="1247"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249" name="Google Shape;1249;p75"/>
          <p:cNvCxnSpPr>
            <a:stCxn id="1247" idx="3"/>
            <a:endCxn id="1239"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250" name="Google Shape;1250;p75"/>
          <p:cNvCxnSpPr>
            <a:endCxn id="1232"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251" name="Google Shape;1251;p75"/>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252" name="Google Shape;1252;p75"/>
          <p:cNvCxnSpPr>
            <a:stCxn id="1253" idx="0"/>
          </p:cNvCxnSpPr>
          <p:nvPr/>
        </p:nvCxnSpPr>
        <p:spPr>
          <a:xfrm rot="10800000">
            <a:off x="5051498" y="1755125"/>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253" name="Google Shape;1253;p75"/>
          <p:cNvSpPr txBox="1"/>
          <p:nvPr/>
        </p:nvSpPr>
        <p:spPr>
          <a:xfrm>
            <a:off x="4846748" y="23914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259" name="Google Shape;1259;p76"/>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260" name="Google Shape;1260;p76"/>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61" name="Google Shape;1261;p76"/>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62" name="Google Shape;1262;p76"/>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263" name="Google Shape;1263;p76"/>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64" name="Google Shape;1264;p76"/>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265" name="Google Shape;1265;p76"/>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266" name="Google Shape;1266;p76"/>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267" name="Google Shape;1267;p76"/>
          <p:cNvCxnSpPr>
            <a:stCxn id="1259" idx="3"/>
            <a:endCxn id="1260"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268" name="Google Shape;1268;p76"/>
          <p:cNvCxnSpPr>
            <a:stCxn id="1260" idx="3"/>
            <a:endCxn id="1261"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69" name="Google Shape;1269;p76"/>
          <p:cNvCxnSpPr>
            <a:stCxn id="1261" idx="3"/>
            <a:endCxn id="1262"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70" name="Google Shape;1270;p76"/>
          <p:cNvCxnSpPr>
            <a:endCxn id="1263"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71" name="Google Shape;1271;p76"/>
          <p:cNvCxnSpPr>
            <a:stCxn id="1263" idx="3"/>
            <a:endCxn id="1264"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272" name="Google Shape;1272;p76"/>
          <p:cNvCxnSpPr>
            <a:stCxn id="1264" idx="3"/>
            <a:endCxn id="1265"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273" name="Google Shape;1273;p76"/>
          <p:cNvCxnSpPr>
            <a:stCxn id="1265" idx="3"/>
            <a:endCxn id="1266"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274" name="Google Shape;1274;p76"/>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275" name="Google Shape;1275;p76"/>
          <p:cNvCxnSpPr>
            <a:stCxn id="1259" idx="2"/>
            <a:endCxn id="1274"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276" name="Google Shape;1276;p76"/>
          <p:cNvCxnSpPr>
            <a:stCxn id="1274" idx="3"/>
            <a:endCxn id="1266"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277" name="Google Shape;1277;p76"/>
          <p:cNvCxnSpPr>
            <a:endCxn id="1259"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278" name="Google Shape;1278;p76"/>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279" name="Google Shape;1279;p76"/>
          <p:cNvCxnSpPr>
            <a:stCxn id="1280" idx="0"/>
          </p:cNvCxnSpPr>
          <p:nvPr/>
        </p:nvCxnSpPr>
        <p:spPr>
          <a:xfrm rot="10800000">
            <a:off x="5997698" y="1755125"/>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280" name="Google Shape;1280;p76"/>
          <p:cNvSpPr txBox="1"/>
          <p:nvPr/>
        </p:nvSpPr>
        <p:spPr>
          <a:xfrm>
            <a:off x="5792948" y="23914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286" name="Google Shape;1286;p77"/>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287" name="Google Shape;1287;p77"/>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88" name="Google Shape;1288;p77"/>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89" name="Google Shape;1289;p77"/>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290" name="Google Shape;1290;p77"/>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291" name="Google Shape;1291;p77"/>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292" name="Google Shape;1292;p77"/>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293" name="Google Shape;1293;p77"/>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294" name="Google Shape;1294;p77"/>
          <p:cNvCxnSpPr>
            <a:stCxn id="1286" idx="3"/>
            <a:endCxn id="1287"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295" name="Google Shape;1295;p77"/>
          <p:cNvCxnSpPr>
            <a:stCxn id="1287" idx="3"/>
            <a:endCxn id="1288"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96" name="Google Shape;1296;p77"/>
          <p:cNvCxnSpPr>
            <a:stCxn id="1288" idx="3"/>
            <a:endCxn id="1289"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97" name="Google Shape;1297;p77"/>
          <p:cNvCxnSpPr>
            <a:endCxn id="1290"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298" name="Google Shape;1298;p77"/>
          <p:cNvCxnSpPr>
            <a:stCxn id="1290" idx="3"/>
            <a:endCxn id="1291"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299" name="Google Shape;1299;p77"/>
          <p:cNvCxnSpPr>
            <a:stCxn id="1291" idx="3"/>
            <a:endCxn id="1292"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300" name="Google Shape;1300;p77"/>
          <p:cNvCxnSpPr>
            <a:stCxn id="1292" idx="3"/>
            <a:endCxn id="1293"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301" name="Google Shape;1301;p77"/>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302" name="Google Shape;1302;p77"/>
          <p:cNvCxnSpPr>
            <a:stCxn id="1286" idx="2"/>
            <a:endCxn id="1301"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303" name="Google Shape;1303;p77"/>
          <p:cNvCxnSpPr>
            <a:stCxn id="1301" idx="3"/>
            <a:endCxn id="1293"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304" name="Google Shape;1304;p77"/>
          <p:cNvCxnSpPr>
            <a:endCxn id="1286"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305" name="Google Shape;1305;p77"/>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306" name="Google Shape;1306;p77"/>
          <p:cNvCxnSpPr>
            <a:stCxn id="1307" idx="0"/>
          </p:cNvCxnSpPr>
          <p:nvPr/>
        </p:nvCxnSpPr>
        <p:spPr>
          <a:xfrm rot="10800000">
            <a:off x="6943898" y="1755125"/>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307" name="Google Shape;1307;p77"/>
          <p:cNvSpPr txBox="1"/>
          <p:nvPr/>
        </p:nvSpPr>
        <p:spPr>
          <a:xfrm>
            <a:off x="6739148" y="23914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313" name="Google Shape;1313;p78"/>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314" name="Google Shape;1314;p78"/>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15" name="Google Shape;1315;p78"/>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16" name="Google Shape;1316;p78"/>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317" name="Google Shape;1317;p78"/>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18" name="Google Shape;1318;p78"/>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319" name="Google Shape;1319;p78"/>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320" name="Google Shape;1320;p78"/>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321" name="Google Shape;1321;p78"/>
          <p:cNvCxnSpPr>
            <a:stCxn id="1313" idx="3"/>
            <a:endCxn id="1314"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322" name="Google Shape;1322;p78"/>
          <p:cNvCxnSpPr>
            <a:stCxn id="1314" idx="3"/>
            <a:endCxn id="1315"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23" name="Google Shape;1323;p78"/>
          <p:cNvCxnSpPr>
            <a:stCxn id="1315" idx="3"/>
            <a:endCxn id="1316"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24" name="Google Shape;1324;p78"/>
          <p:cNvCxnSpPr>
            <a:endCxn id="1317"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25" name="Google Shape;1325;p78"/>
          <p:cNvCxnSpPr>
            <a:stCxn id="1317" idx="3"/>
            <a:endCxn id="1318"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326" name="Google Shape;1326;p78"/>
          <p:cNvCxnSpPr>
            <a:stCxn id="1318" idx="3"/>
            <a:endCxn id="1319"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327" name="Google Shape;1327;p78"/>
          <p:cNvCxnSpPr>
            <a:stCxn id="1319" idx="3"/>
            <a:endCxn id="1320"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328" name="Google Shape;1328;p78"/>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329" name="Google Shape;1329;p78"/>
          <p:cNvCxnSpPr>
            <a:stCxn id="1313" idx="2"/>
            <a:endCxn id="1328"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330" name="Google Shape;1330;p78"/>
          <p:cNvCxnSpPr>
            <a:stCxn id="1328" idx="3"/>
            <a:endCxn id="1320"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331" name="Google Shape;1331;p78"/>
          <p:cNvCxnSpPr>
            <a:endCxn id="1313"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332" name="Google Shape;1332;p78"/>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333" name="Google Shape;1333;p78"/>
          <p:cNvCxnSpPr>
            <a:stCxn id="1334" idx="0"/>
          </p:cNvCxnSpPr>
          <p:nvPr/>
        </p:nvCxnSpPr>
        <p:spPr>
          <a:xfrm rot="10800000">
            <a:off x="8069573" y="1755000"/>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334" name="Google Shape;1334;p78"/>
          <p:cNvSpPr txBox="1"/>
          <p:nvPr/>
        </p:nvSpPr>
        <p:spPr>
          <a:xfrm>
            <a:off x="7864823" y="2391300"/>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340" name="Google Shape;1340;p79"/>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341" name="Google Shape;1341;p79"/>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42" name="Google Shape;1342;p79"/>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43" name="Google Shape;1343;p79"/>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344" name="Google Shape;1344;p79"/>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45" name="Google Shape;1345;p79"/>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346" name="Google Shape;1346;p79"/>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347" name="Google Shape;1347;p79"/>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348" name="Google Shape;1348;p79"/>
          <p:cNvCxnSpPr>
            <a:stCxn id="1340" idx="3"/>
            <a:endCxn id="1341"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349" name="Google Shape;1349;p79"/>
          <p:cNvCxnSpPr>
            <a:stCxn id="1341" idx="3"/>
            <a:endCxn id="1342"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50" name="Google Shape;1350;p79"/>
          <p:cNvCxnSpPr>
            <a:stCxn id="1342" idx="3"/>
            <a:endCxn id="1343"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51" name="Google Shape;1351;p79"/>
          <p:cNvCxnSpPr>
            <a:endCxn id="1344"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52" name="Google Shape;1352;p79"/>
          <p:cNvCxnSpPr>
            <a:stCxn id="1344" idx="3"/>
            <a:endCxn id="1345"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353" name="Google Shape;1353;p79"/>
          <p:cNvCxnSpPr>
            <a:stCxn id="1345" idx="3"/>
            <a:endCxn id="1346"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354" name="Google Shape;1354;p79"/>
          <p:cNvCxnSpPr>
            <a:stCxn id="1346" idx="3"/>
            <a:endCxn id="1347"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355" name="Google Shape;1355;p79"/>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356" name="Google Shape;1356;p79"/>
          <p:cNvCxnSpPr>
            <a:stCxn id="1340" idx="2"/>
            <a:endCxn id="1355"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357" name="Google Shape;1357;p79"/>
          <p:cNvCxnSpPr>
            <a:stCxn id="1355" idx="3"/>
            <a:endCxn id="1347"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358" name="Google Shape;1358;p79"/>
          <p:cNvCxnSpPr>
            <a:endCxn id="1340" idx="2"/>
          </p:cNvCxnSpPr>
          <p:nvPr/>
        </p:nvCxnSpPr>
        <p:spPr>
          <a:xfrm rot="10800000">
            <a:off x="1143363"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359" name="Google Shape;1359;p79"/>
          <p:cNvSpPr txBox="1"/>
          <p:nvPr/>
        </p:nvSpPr>
        <p:spPr>
          <a:xfrm>
            <a:off x="1459325"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360" name="Google Shape;1360;p79"/>
          <p:cNvCxnSpPr>
            <a:stCxn id="1361" idx="0"/>
          </p:cNvCxnSpPr>
          <p:nvPr/>
        </p:nvCxnSpPr>
        <p:spPr>
          <a:xfrm rot="10800000">
            <a:off x="4776748" y="3603775"/>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361" name="Google Shape;1361;p79"/>
          <p:cNvSpPr txBox="1"/>
          <p:nvPr/>
        </p:nvSpPr>
        <p:spPr>
          <a:xfrm>
            <a:off x="4571998" y="424007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367" name="Google Shape;1367;p80"/>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368" name="Google Shape;1368;p80"/>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69" name="Google Shape;1369;p80"/>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70" name="Google Shape;1370;p80"/>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371" name="Google Shape;1371;p80"/>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72" name="Google Shape;1372;p80"/>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373" name="Google Shape;1373;p80"/>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374" name="Google Shape;1374;p80"/>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375" name="Google Shape;1375;p80"/>
          <p:cNvCxnSpPr>
            <a:stCxn id="1367" idx="3"/>
            <a:endCxn id="1368"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376" name="Google Shape;1376;p80"/>
          <p:cNvCxnSpPr>
            <a:stCxn id="1368" idx="3"/>
            <a:endCxn id="1369"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77" name="Google Shape;1377;p80"/>
          <p:cNvCxnSpPr>
            <a:stCxn id="1369" idx="3"/>
            <a:endCxn id="1370"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78" name="Google Shape;1378;p80"/>
          <p:cNvCxnSpPr>
            <a:endCxn id="1371"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379" name="Google Shape;1379;p80"/>
          <p:cNvCxnSpPr>
            <a:stCxn id="1371" idx="3"/>
            <a:endCxn id="1372"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380" name="Google Shape;1380;p80"/>
          <p:cNvCxnSpPr>
            <a:stCxn id="1372" idx="3"/>
            <a:endCxn id="1373"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381" name="Google Shape;1381;p80"/>
          <p:cNvCxnSpPr>
            <a:stCxn id="1373" idx="3"/>
            <a:endCxn id="1374"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382" name="Google Shape;1382;p80"/>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383" name="Google Shape;1383;p80"/>
          <p:cNvCxnSpPr>
            <a:stCxn id="1367" idx="2"/>
            <a:endCxn id="1382"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384" name="Google Shape;1384;p80"/>
          <p:cNvCxnSpPr>
            <a:stCxn id="1382" idx="3"/>
            <a:endCxn id="1374"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385" name="Google Shape;1385;p80"/>
          <p:cNvCxnSpPr/>
          <p:nvPr/>
        </p:nvCxnSpPr>
        <p:spPr>
          <a:xfrm rot="10800000">
            <a:off x="20676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386" name="Google Shape;1386;p80"/>
          <p:cNvSpPr txBox="1"/>
          <p:nvPr/>
        </p:nvSpPr>
        <p:spPr>
          <a:xfrm>
            <a:off x="23836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387" name="Google Shape;1387;p80"/>
          <p:cNvCxnSpPr>
            <a:stCxn id="1388" idx="0"/>
          </p:cNvCxnSpPr>
          <p:nvPr/>
        </p:nvCxnSpPr>
        <p:spPr>
          <a:xfrm rot="10800000">
            <a:off x="4776748" y="3603775"/>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388" name="Google Shape;1388;p80"/>
          <p:cNvSpPr txBox="1"/>
          <p:nvPr/>
        </p:nvSpPr>
        <p:spPr>
          <a:xfrm>
            <a:off x="4571998" y="424007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394" name="Google Shape;1394;p81"/>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395" name="Google Shape;1395;p81"/>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96" name="Google Shape;1396;p81"/>
          <p:cNvSpPr/>
          <p:nvPr/>
        </p:nvSpPr>
        <p:spPr>
          <a:xfrm>
            <a:off x="283468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97" name="Google Shape;1397;p81"/>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398" name="Google Shape;1398;p81"/>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399" name="Google Shape;1399;p81"/>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400" name="Google Shape;1400;p81"/>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401" name="Google Shape;1401;p81"/>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402" name="Google Shape;1402;p81"/>
          <p:cNvCxnSpPr>
            <a:stCxn id="1394" idx="3"/>
            <a:endCxn id="1395"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403" name="Google Shape;1403;p81"/>
          <p:cNvCxnSpPr>
            <a:stCxn id="1395" idx="3"/>
            <a:endCxn id="1396" idx="1"/>
          </p:cNvCxnSpPr>
          <p:nvPr/>
        </p:nvCxnSpPr>
        <p:spPr>
          <a:xfrm>
            <a:off x="2459263"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404" name="Google Shape;1404;p81"/>
          <p:cNvCxnSpPr>
            <a:stCxn id="1396" idx="3"/>
            <a:endCxn id="1397" idx="1"/>
          </p:cNvCxnSpPr>
          <p:nvPr/>
        </p:nvCxnSpPr>
        <p:spPr>
          <a:xfrm>
            <a:off x="346528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405" name="Google Shape;1405;p81"/>
          <p:cNvCxnSpPr>
            <a:endCxn id="1398"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406" name="Google Shape;1406;p81"/>
          <p:cNvCxnSpPr>
            <a:stCxn id="1398" idx="3"/>
            <a:endCxn id="1399"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407" name="Google Shape;1407;p81"/>
          <p:cNvCxnSpPr>
            <a:stCxn id="1399" idx="3"/>
            <a:endCxn id="1400"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408" name="Google Shape;1408;p81"/>
          <p:cNvCxnSpPr>
            <a:stCxn id="1400" idx="3"/>
            <a:endCxn id="1401"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409" name="Google Shape;1409;p81"/>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410" name="Google Shape;1410;p81"/>
          <p:cNvCxnSpPr>
            <a:stCxn id="1394" idx="2"/>
            <a:endCxn id="1409"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411" name="Google Shape;1411;p81"/>
          <p:cNvCxnSpPr>
            <a:stCxn id="1409" idx="3"/>
            <a:endCxn id="1401"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412" name="Google Shape;1412;p81"/>
          <p:cNvCxnSpPr/>
          <p:nvPr/>
        </p:nvCxnSpPr>
        <p:spPr>
          <a:xfrm rot="10800000">
            <a:off x="20676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413" name="Google Shape;1413;p81"/>
          <p:cNvSpPr txBox="1"/>
          <p:nvPr/>
        </p:nvSpPr>
        <p:spPr>
          <a:xfrm>
            <a:off x="23836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414" name="Google Shape;1414;p81"/>
          <p:cNvCxnSpPr>
            <a:stCxn id="1415" idx="0"/>
          </p:cNvCxnSpPr>
          <p:nvPr/>
        </p:nvCxnSpPr>
        <p:spPr>
          <a:xfrm rot="10800000">
            <a:off x="3243498" y="1727750"/>
            <a:ext cx="316500" cy="636300"/>
          </a:xfrm>
          <a:prstGeom prst="straightConnector1">
            <a:avLst/>
          </a:prstGeom>
          <a:noFill/>
          <a:ln cap="flat" cmpd="sng" w="9525">
            <a:solidFill>
              <a:schemeClr val="dk2"/>
            </a:solidFill>
            <a:prstDash val="solid"/>
            <a:round/>
            <a:headEnd len="med" w="med" type="none"/>
            <a:tailEnd len="med" w="med" type="triangle"/>
          </a:ln>
        </p:spPr>
      </p:cxnSp>
      <p:sp>
        <p:nvSpPr>
          <p:cNvPr id="1415" name="Google Shape;1415;p81"/>
          <p:cNvSpPr txBox="1"/>
          <p:nvPr/>
        </p:nvSpPr>
        <p:spPr>
          <a:xfrm>
            <a:off x="3038748" y="2364050"/>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the GRoE</a:t>
            </a:r>
            <a:endParaRPr/>
          </a:p>
        </p:txBody>
      </p:sp>
      <p:sp>
        <p:nvSpPr>
          <p:cNvPr id="92" name="Google Shape;92;p19"/>
          <p:cNvSpPr txBox="1"/>
          <p:nvPr>
            <p:ph idx="1" type="body"/>
          </p:nvPr>
        </p:nvSpPr>
        <p:spPr>
          <a:xfrm>
            <a:off x="311700" y="1457275"/>
            <a:ext cx="8520600" cy="3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“Given variables y and x: </a:t>
            </a:r>
            <a:endParaRPr>
              <a:latin typeface="IBM Plex Mono"/>
              <a:ea typeface="IBM Plex Mono"/>
              <a:cs typeface="IBM Plex Mono"/>
              <a:sym typeface="IBM Plex Mono"/>
            </a:endParaRPr>
          </a:p>
          <a:p>
            <a:pPr indent="457200" lvl="0" marL="0" rtl="0" algn="ctr">
              <a:spcBef>
                <a:spcPts val="0"/>
              </a:spcBef>
              <a:spcAft>
                <a:spcPts val="0"/>
              </a:spcAft>
              <a:buNone/>
            </a:pPr>
            <a:r>
              <a:rPr lang="en">
                <a:latin typeface="IBM Plex Mono"/>
                <a:ea typeface="IBM Plex Mono"/>
                <a:cs typeface="IBM Plex Mono"/>
                <a:sym typeface="IBM Plex Mono"/>
              </a:rPr>
              <a:t>y = x copies all the bits from x into y.”</a:t>
            </a:r>
            <a:endParaRPr>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457200" rtl="0" algn="l">
              <a:spcBef>
                <a:spcPts val="0"/>
              </a:spcBef>
              <a:spcAft>
                <a:spcPts val="0"/>
              </a:spcAft>
              <a:buNone/>
            </a:pPr>
            <a:r>
              <a:t/>
            </a:r>
            <a:endParaRPr sz="1500"/>
          </a:p>
          <a:p>
            <a:pPr indent="-317500" lvl="0" marL="457200" rtl="0" algn="l">
              <a:spcBef>
                <a:spcPts val="0"/>
              </a:spcBef>
              <a:spcAft>
                <a:spcPts val="0"/>
              </a:spcAft>
              <a:buSzPts val="1400"/>
              <a:buChar char="●"/>
            </a:pPr>
            <a:r>
              <a:rPr lang="en"/>
              <a:t>The value of a primitive type gets copied directly upon variable assignment</a:t>
            </a:r>
            <a:endParaRPr/>
          </a:p>
          <a:p>
            <a:pPr indent="-317500" lvl="1" marL="914400" rtl="0" algn="l">
              <a:spcBef>
                <a:spcPts val="0"/>
              </a:spcBef>
              <a:spcAft>
                <a:spcPts val="0"/>
              </a:spcAft>
              <a:buSzPts val="1400"/>
              <a:buChar char="○"/>
            </a:pPr>
            <a:r>
              <a:rPr lang="en"/>
              <a:t>Ex.</a:t>
            </a:r>
            <a:r>
              <a:rPr lang="en">
                <a:latin typeface="IBM Plex Mono"/>
                <a:ea typeface="IBM Plex Mono"/>
                <a:cs typeface="IBM Plex Mono"/>
                <a:sym typeface="IBM Plex Mono"/>
              </a:rPr>
              <a:t> int</a:t>
            </a:r>
            <a:r>
              <a:rPr lang="en"/>
              <a:t> </a:t>
            </a:r>
            <a:r>
              <a:rPr lang="en">
                <a:latin typeface="IBM Plex Mono"/>
                <a:ea typeface="IBM Plex Mono"/>
                <a:cs typeface="IBM Plex Mono"/>
                <a:sym typeface="IBM Plex Mono"/>
              </a:rPr>
              <a:t>x = 5;</a:t>
            </a:r>
            <a:r>
              <a:rPr lang="en"/>
              <a:t> means that variable </a:t>
            </a:r>
            <a:r>
              <a:rPr lang="en">
                <a:latin typeface="IBM Plex Mono"/>
                <a:ea typeface="IBM Plex Mono"/>
                <a:cs typeface="IBM Plex Mono"/>
                <a:sym typeface="IBM Plex Mono"/>
              </a:rPr>
              <a:t>x</a:t>
            </a:r>
            <a:r>
              <a:rPr lang="en"/>
              <a:t> stores the value of 5</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The value of a reference type is a “shallow” copy upon variable assignment: the pointer (memory address) is copied, and the object itself in memory is not</a:t>
            </a:r>
            <a:endParaRPr/>
          </a:p>
          <a:p>
            <a:pPr indent="-317500" lvl="1" marL="914400" rtl="0" algn="l">
              <a:spcBef>
                <a:spcPts val="0"/>
              </a:spcBef>
              <a:spcAft>
                <a:spcPts val="0"/>
              </a:spcAft>
              <a:buSzPts val="1400"/>
              <a:buChar char="○"/>
            </a:pPr>
            <a:r>
              <a:rPr lang="en"/>
              <a:t>Exception: </a:t>
            </a:r>
            <a:r>
              <a:rPr lang="en">
                <a:latin typeface="IBM Plex Mono"/>
                <a:ea typeface="IBM Plex Mono"/>
                <a:cs typeface="IBM Plex Mono"/>
                <a:sym typeface="IBM Plex Mono"/>
              </a:rPr>
              <a:t>null</a:t>
            </a:r>
            <a:r>
              <a:rPr lang="en"/>
              <a:t> is a special pointer that we compare with </a:t>
            </a:r>
            <a:r>
              <a:rPr b="1" lang="en">
                <a:solidFill>
                  <a:schemeClr val="accent2"/>
                </a:solidFill>
              </a:rPr>
              <a:t>==</a:t>
            </a:r>
            <a:endParaRPr/>
          </a:p>
          <a:p>
            <a:pPr indent="0" lvl="0" marL="0" rtl="0" algn="l">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421" name="Google Shape;1421;p82"/>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422" name="Google Shape;1422;p82"/>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423" name="Google Shape;1423;p82"/>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424" name="Google Shape;1424;p82"/>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425" name="Google Shape;1425;p82"/>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426" name="Google Shape;1426;p82"/>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427" name="Google Shape;1427;p82"/>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428" name="Google Shape;1428;p82"/>
          <p:cNvCxnSpPr>
            <a:stCxn id="1421" idx="3"/>
            <a:endCxn id="1422"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429" name="Google Shape;1429;p82"/>
          <p:cNvCxnSpPr>
            <a:endCxn id="1424"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430" name="Google Shape;1430;p82"/>
          <p:cNvCxnSpPr>
            <a:stCxn id="1424" idx="3"/>
            <a:endCxn id="1425"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431" name="Google Shape;1431;p82"/>
          <p:cNvCxnSpPr>
            <a:stCxn id="1425" idx="3"/>
            <a:endCxn id="1426"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432" name="Google Shape;1432;p82"/>
          <p:cNvCxnSpPr>
            <a:stCxn id="1426" idx="3"/>
            <a:endCxn id="1427"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433" name="Google Shape;1433;p82"/>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434" name="Google Shape;1434;p82"/>
          <p:cNvCxnSpPr>
            <a:stCxn id="1421" idx="2"/>
            <a:endCxn id="1433"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435" name="Google Shape;1435;p82"/>
          <p:cNvCxnSpPr>
            <a:stCxn id="1433" idx="3"/>
            <a:endCxn id="1427"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436" name="Google Shape;1436;p82"/>
          <p:cNvCxnSpPr/>
          <p:nvPr/>
        </p:nvCxnSpPr>
        <p:spPr>
          <a:xfrm rot="10800000">
            <a:off x="20676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437" name="Google Shape;1437;p82"/>
          <p:cNvSpPr txBox="1"/>
          <p:nvPr/>
        </p:nvSpPr>
        <p:spPr>
          <a:xfrm>
            <a:off x="23836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438" name="Google Shape;1438;p82"/>
          <p:cNvCxnSpPr>
            <a:stCxn id="1439" idx="0"/>
          </p:cNvCxnSpPr>
          <p:nvPr/>
        </p:nvCxnSpPr>
        <p:spPr>
          <a:xfrm rot="10800000">
            <a:off x="4055673" y="175512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439" name="Google Shape;1439;p82"/>
          <p:cNvSpPr txBox="1"/>
          <p:nvPr/>
        </p:nvSpPr>
        <p:spPr>
          <a:xfrm>
            <a:off x="3840723" y="21793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440" name="Google Shape;1440;p82"/>
          <p:cNvCxnSpPr>
            <a:endCxn id="1423"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446" name="Google Shape;1446;p83"/>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447" name="Google Shape;1447;p83"/>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448" name="Google Shape;1448;p83"/>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449" name="Google Shape;1449;p83"/>
          <p:cNvSpPr/>
          <p:nvPr/>
        </p:nvSpPr>
        <p:spPr>
          <a:xfrm>
            <a:off x="48467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450" name="Google Shape;1450;p83"/>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451" name="Google Shape;1451;p83"/>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452" name="Google Shape;1452;p83"/>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453" name="Google Shape;1453;p83"/>
          <p:cNvCxnSpPr>
            <a:stCxn id="1446" idx="3"/>
            <a:endCxn id="1447"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454" name="Google Shape;1454;p83"/>
          <p:cNvCxnSpPr>
            <a:endCxn id="1449" idx="1"/>
          </p:cNvCxnSpPr>
          <p:nvPr/>
        </p:nvCxnSpPr>
        <p:spPr>
          <a:xfrm>
            <a:off x="4471438" y="1494125"/>
            <a:ext cx="375300" cy="0"/>
          </a:xfrm>
          <a:prstGeom prst="straightConnector1">
            <a:avLst/>
          </a:prstGeom>
          <a:noFill/>
          <a:ln cap="flat" cmpd="sng" w="9525">
            <a:solidFill>
              <a:schemeClr val="dk2"/>
            </a:solidFill>
            <a:prstDash val="solid"/>
            <a:round/>
            <a:headEnd len="med" w="med" type="triangle"/>
            <a:tailEnd len="med" w="med" type="triangle"/>
          </a:ln>
        </p:spPr>
      </p:cxnSp>
      <p:cxnSp>
        <p:nvCxnSpPr>
          <p:cNvPr id="1455" name="Google Shape;1455;p83"/>
          <p:cNvCxnSpPr>
            <a:stCxn id="1449" idx="3"/>
            <a:endCxn id="1450" idx="1"/>
          </p:cNvCxnSpPr>
          <p:nvPr/>
        </p:nvCxnSpPr>
        <p:spPr>
          <a:xfrm>
            <a:off x="54773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456" name="Google Shape;1456;p83"/>
          <p:cNvCxnSpPr>
            <a:stCxn id="1450" idx="3"/>
            <a:endCxn id="1451"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457" name="Google Shape;1457;p83"/>
          <p:cNvCxnSpPr>
            <a:stCxn id="1451" idx="3"/>
            <a:endCxn id="1452"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458" name="Google Shape;1458;p83"/>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459" name="Google Shape;1459;p83"/>
          <p:cNvCxnSpPr>
            <a:stCxn id="1446" idx="2"/>
            <a:endCxn id="1458"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460" name="Google Shape;1460;p83"/>
          <p:cNvCxnSpPr>
            <a:stCxn id="1458" idx="3"/>
            <a:endCxn id="1452"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461" name="Google Shape;1461;p83"/>
          <p:cNvCxnSpPr/>
          <p:nvPr/>
        </p:nvCxnSpPr>
        <p:spPr>
          <a:xfrm rot="10800000">
            <a:off x="20676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462" name="Google Shape;1462;p83"/>
          <p:cNvSpPr txBox="1"/>
          <p:nvPr/>
        </p:nvSpPr>
        <p:spPr>
          <a:xfrm>
            <a:off x="23836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463" name="Google Shape;1463;p83"/>
          <p:cNvCxnSpPr>
            <a:stCxn id="1464" idx="0"/>
          </p:cNvCxnSpPr>
          <p:nvPr/>
        </p:nvCxnSpPr>
        <p:spPr>
          <a:xfrm rot="10800000">
            <a:off x="5081598" y="175512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464" name="Google Shape;1464;p83"/>
          <p:cNvSpPr txBox="1"/>
          <p:nvPr/>
        </p:nvSpPr>
        <p:spPr>
          <a:xfrm>
            <a:off x="4866648" y="21793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465" name="Google Shape;1465;p83"/>
          <p:cNvCxnSpPr>
            <a:endCxn id="1448"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471" name="Google Shape;1471;p84"/>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472" name="Google Shape;1472;p84"/>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473" name="Google Shape;1473;p84"/>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474" name="Google Shape;1474;p84"/>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475" name="Google Shape;1475;p84"/>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476" name="Google Shape;1476;p84"/>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477" name="Google Shape;1477;p84"/>
          <p:cNvCxnSpPr>
            <a:stCxn id="1471" idx="3"/>
            <a:endCxn id="1472"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478" name="Google Shape;1478;p84"/>
          <p:cNvCxnSpPr>
            <a:stCxn id="1474" idx="3"/>
            <a:endCxn id="1475"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479" name="Google Shape;1479;p84"/>
          <p:cNvCxnSpPr>
            <a:stCxn id="1475" idx="3"/>
            <a:endCxn id="1476"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480" name="Google Shape;1480;p84"/>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481" name="Google Shape;1481;p84"/>
          <p:cNvCxnSpPr>
            <a:stCxn id="1471" idx="2"/>
            <a:endCxn id="1480"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482" name="Google Shape;1482;p84"/>
          <p:cNvCxnSpPr>
            <a:stCxn id="1480" idx="3"/>
            <a:endCxn id="1476"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483" name="Google Shape;1483;p84"/>
          <p:cNvCxnSpPr/>
          <p:nvPr/>
        </p:nvCxnSpPr>
        <p:spPr>
          <a:xfrm rot="10800000">
            <a:off x="20676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484" name="Google Shape;1484;p84"/>
          <p:cNvSpPr txBox="1"/>
          <p:nvPr/>
        </p:nvSpPr>
        <p:spPr>
          <a:xfrm>
            <a:off x="23836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485" name="Google Shape;1485;p84"/>
          <p:cNvCxnSpPr>
            <a:stCxn id="1486" idx="0"/>
          </p:cNvCxnSpPr>
          <p:nvPr/>
        </p:nvCxnSpPr>
        <p:spPr>
          <a:xfrm rot="10800000">
            <a:off x="5911598" y="175512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486" name="Google Shape;1486;p84"/>
          <p:cNvSpPr txBox="1"/>
          <p:nvPr/>
        </p:nvSpPr>
        <p:spPr>
          <a:xfrm>
            <a:off x="5696648" y="21793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487" name="Google Shape;1487;p84"/>
          <p:cNvCxnSpPr>
            <a:endCxn id="1473"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488" name="Google Shape;1488;p84"/>
          <p:cNvCxnSpPr>
            <a:stCxn id="1473" idx="3"/>
            <a:endCxn id="1474"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494" name="Google Shape;1494;p85"/>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495" name="Google Shape;1495;p85"/>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496" name="Google Shape;1496;p85"/>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497" name="Google Shape;1497;p85"/>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498" name="Google Shape;1498;p85"/>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499" name="Google Shape;1499;p85"/>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500" name="Google Shape;1500;p85"/>
          <p:cNvCxnSpPr>
            <a:stCxn id="1494" idx="3"/>
            <a:endCxn id="1495"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501" name="Google Shape;1501;p85"/>
          <p:cNvCxnSpPr>
            <a:stCxn id="1497" idx="3"/>
            <a:endCxn id="1498"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502" name="Google Shape;1502;p85"/>
          <p:cNvCxnSpPr>
            <a:stCxn id="1498" idx="3"/>
            <a:endCxn id="1499"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503" name="Google Shape;1503;p85"/>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504" name="Google Shape;1504;p85"/>
          <p:cNvCxnSpPr>
            <a:stCxn id="1494" idx="2"/>
            <a:endCxn id="1503"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505" name="Google Shape;1505;p85"/>
          <p:cNvCxnSpPr>
            <a:stCxn id="1503" idx="3"/>
            <a:endCxn id="1499"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506" name="Google Shape;1506;p85"/>
          <p:cNvCxnSpPr/>
          <p:nvPr/>
        </p:nvCxnSpPr>
        <p:spPr>
          <a:xfrm rot="10800000">
            <a:off x="20676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507" name="Google Shape;1507;p85"/>
          <p:cNvSpPr txBox="1"/>
          <p:nvPr/>
        </p:nvSpPr>
        <p:spPr>
          <a:xfrm>
            <a:off x="23836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508" name="Google Shape;1508;p85"/>
          <p:cNvCxnSpPr>
            <a:stCxn id="1509" idx="0"/>
          </p:cNvCxnSpPr>
          <p:nvPr/>
        </p:nvCxnSpPr>
        <p:spPr>
          <a:xfrm rot="10800000">
            <a:off x="6954098" y="1755000"/>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509" name="Google Shape;1509;p85"/>
          <p:cNvSpPr txBox="1"/>
          <p:nvPr/>
        </p:nvSpPr>
        <p:spPr>
          <a:xfrm>
            <a:off x="6739148" y="2179200"/>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510" name="Google Shape;1510;p85"/>
          <p:cNvCxnSpPr>
            <a:endCxn id="1496"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511" name="Google Shape;1511;p85"/>
          <p:cNvCxnSpPr>
            <a:stCxn id="1496" idx="3"/>
            <a:endCxn id="1497"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517" name="Google Shape;1517;p86"/>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518" name="Google Shape;1518;p86"/>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519" name="Google Shape;1519;p86"/>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520" name="Google Shape;1520;p86"/>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521" name="Google Shape;1521;p86"/>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522" name="Google Shape;1522;p86"/>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523" name="Google Shape;1523;p86"/>
          <p:cNvCxnSpPr>
            <a:stCxn id="1517" idx="3"/>
            <a:endCxn id="1518"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524" name="Google Shape;1524;p86"/>
          <p:cNvCxnSpPr>
            <a:stCxn id="1520" idx="3"/>
            <a:endCxn id="1521"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525" name="Google Shape;1525;p86"/>
          <p:cNvCxnSpPr>
            <a:stCxn id="1521" idx="3"/>
            <a:endCxn id="1522"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526" name="Google Shape;1526;p86"/>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527" name="Google Shape;1527;p86"/>
          <p:cNvCxnSpPr>
            <a:stCxn id="1517" idx="2"/>
            <a:endCxn id="1526"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528" name="Google Shape;1528;p86"/>
          <p:cNvCxnSpPr>
            <a:stCxn id="1526" idx="3"/>
            <a:endCxn id="1522"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529" name="Google Shape;1529;p86"/>
          <p:cNvCxnSpPr/>
          <p:nvPr/>
        </p:nvCxnSpPr>
        <p:spPr>
          <a:xfrm rot="10800000">
            <a:off x="20676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530" name="Google Shape;1530;p86"/>
          <p:cNvSpPr txBox="1"/>
          <p:nvPr/>
        </p:nvSpPr>
        <p:spPr>
          <a:xfrm>
            <a:off x="23836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531" name="Google Shape;1531;p86"/>
          <p:cNvCxnSpPr>
            <a:stCxn id="1532" idx="0"/>
          </p:cNvCxnSpPr>
          <p:nvPr/>
        </p:nvCxnSpPr>
        <p:spPr>
          <a:xfrm rot="10800000">
            <a:off x="8004748" y="175512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532" name="Google Shape;1532;p86"/>
          <p:cNvSpPr txBox="1"/>
          <p:nvPr/>
        </p:nvSpPr>
        <p:spPr>
          <a:xfrm>
            <a:off x="7789798" y="21793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533" name="Google Shape;1533;p86"/>
          <p:cNvCxnSpPr>
            <a:endCxn id="1519"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534" name="Google Shape;1534;p86"/>
          <p:cNvCxnSpPr>
            <a:stCxn id="1519" idx="3"/>
            <a:endCxn id="1520"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540" name="Google Shape;1540;p87"/>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541" name="Google Shape;1541;p87"/>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542" name="Google Shape;1542;p87"/>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543" name="Google Shape;1543;p87"/>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544" name="Google Shape;1544;p87"/>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545" name="Google Shape;1545;p87"/>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546" name="Google Shape;1546;p87"/>
          <p:cNvCxnSpPr>
            <a:stCxn id="1540" idx="3"/>
            <a:endCxn id="1541"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547" name="Google Shape;1547;p87"/>
          <p:cNvCxnSpPr>
            <a:stCxn id="1543" idx="3"/>
            <a:endCxn id="1544"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548" name="Google Shape;1548;p87"/>
          <p:cNvCxnSpPr>
            <a:stCxn id="1544" idx="3"/>
            <a:endCxn id="1545"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549" name="Google Shape;1549;p87"/>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550" name="Google Shape;1550;p87"/>
          <p:cNvCxnSpPr>
            <a:stCxn id="1540" idx="2"/>
            <a:endCxn id="1549"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551" name="Google Shape;1551;p87"/>
          <p:cNvCxnSpPr>
            <a:stCxn id="1549" idx="3"/>
            <a:endCxn id="1545"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552" name="Google Shape;1552;p87"/>
          <p:cNvCxnSpPr/>
          <p:nvPr/>
        </p:nvCxnSpPr>
        <p:spPr>
          <a:xfrm rot="10800000">
            <a:off x="20676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553" name="Google Shape;1553;p87"/>
          <p:cNvSpPr txBox="1"/>
          <p:nvPr/>
        </p:nvSpPr>
        <p:spPr>
          <a:xfrm>
            <a:off x="23836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554" name="Google Shape;1554;p87"/>
          <p:cNvCxnSpPr>
            <a:stCxn id="1555" idx="0"/>
          </p:cNvCxnSpPr>
          <p:nvPr/>
        </p:nvCxnSpPr>
        <p:spPr>
          <a:xfrm rot="10800000">
            <a:off x="4590248" y="360377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555" name="Google Shape;1555;p87"/>
          <p:cNvSpPr txBox="1"/>
          <p:nvPr/>
        </p:nvSpPr>
        <p:spPr>
          <a:xfrm>
            <a:off x="4375298" y="402797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556" name="Google Shape;1556;p87"/>
          <p:cNvCxnSpPr>
            <a:endCxn id="1542"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557" name="Google Shape;1557;p87"/>
          <p:cNvCxnSpPr>
            <a:stCxn id="1542" idx="3"/>
            <a:endCxn id="1543"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563" name="Google Shape;1563;p88"/>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564" name="Google Shape;1564;p88"/>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565" name="Google Shape;1565;p88"/>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566" name="Google Shape;1566;p88"/>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567" name="Google Shape;1567;p88"/>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568" name="Google Shape;1568;p88"/>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569" name="Google Shape;1569;p88"/>
          <p:cNvCxnSpPr>
            <a:stCxn id="1563" idx="3"/>
            <a:endCxn id="1564"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570" name="Google Shape;1570;p88"/>
          <p:cNvCxnSpPr>
            <a:stCxn id="1566" idx="3"/>
            <a:endCxn id="1567"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571" name="Google Shape;1571;p88"/>
          <p:cNvCxnSpPr>
            <a:stCxn id="1567" idx="3"/>
            <a:endCxn id="1568"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572" name="Google Shape;1572;p88"/>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573" name="Google Shape;1573;p88"/>
          <p:cNvCxnSpPr>
            <a:stCxn id="1563" idx="2"/>
            <a:endCxn id="1572"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574" name="Google Shape;1574;p88"/>
          <p:cNvCxnSpPr>
            <a:stCxn id="1572" idx="3"/>
            <a:endCxn id="1568"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575" name="Google Shape;1575;p88"/>
          <p:cNvCxnSpPr/>
          <p:nvPr/>
        </p:nvCxnSpPr>
        <p:spPr>
          <a:xfrm rot="10800000">
            <a:off x="4057588" y="1733600"/>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576" name="Google Shape;1576;p88"/>
          <p:cNvSpPr txBox="1"/>
          <p:nvPr/>
        </p:nvSpPr>
        <p:spPr>
          <a:xfrm>
            <a:off x="4373550" y="2342525"/>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577" name="Google Shape;1577;p88"/>
          <p:cNvCxnSpPr>
            <a:stCxn id="1578" idx="0"/>
          </p:cNvCxnSpPr>
          <p:nvPr/>
        </p:nvCxnSpPr>
        <p:spPr>
          <a:xfrm rot="10800000">
            <a:off x="6007773" y="175512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578" name="Google Shape;1578;p88"/>
          <p:cNvSpPr txBox="1"/>
          <p:nvPr/>
        </p:nvSpPr>
        <p:spPr>
          <a:xfrm>
            <a:off x="5792823" y="21793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579" name="Google Shape;1579;p88"/>
          <p:cNvCxnSpPr>
            <a:endCxn id="1565"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580" name="Google Shape;1580;p88"/>
          <p:cNvCxnSpPr>
            <a:stCxn id="1565" idx="3"/>
            <a:endCxn id="1566"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586" name="Google Shape;1586;p89"/>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587" name="Google Shape;1587;p89"/>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588" name="Google Shape;1588;p89"/>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589" name="Google Shape;1589;p89"/>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590" name="Google Shape;1590;p89"/>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591" name="Google Shape;1591;p89"/>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592" name="Google Shape;1592;p89"/>
          <p:cNvCxnSpPr>
            <a:stCxn id="1586" idx="3"/>
            <a:endCxn id="1587"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593" name="Google Shape;1593;p89"/>
          <p:cNvCxnSpPr>
            <a:stCxn id="1589" idx="3"/>
            <a:endCxn id="1590"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594" name="Google Shape;1594;p89"/>
          <p:cNvCxnSpPr>
            <a:stCxn id="1590" idx="3"/>
            <a:endCxn id="1591"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595" name="Google Shape;1595;p89"/>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596" name="Google Shape;1596;p89"/>
          <p:cNvCxnSpPr>
            <a:stCxn id="1586" idx="2"/>
            <a:endCxn id="1595"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597" name="Google Shape;1597;p89"/>
          <p:cNvCxnSpPr>
            <a:stCxn id="1595" idx="3"/>
            <a:endCxn id="1591"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598" name="Google Shape;1598;p89"/>
          <p:cNvCxnSpPr/>
          <p:nvPr/>
        </p:nvCxnSpPr>
        <p:spPr>
          <a:xfrm rot="10800000">
            <a:off x="4057588" y="1733600"/>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599" name="Google Shape;1599;p89"/>
          <p:cNvSpPr txBox="1"/>
          <p:nvPr/>
        </p:nvSpPr>
        <p:spPr>
          <a:xfrm>
            <a:off x="4373550" y="2342525"/>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600" name="Google Shape;1600;p89"/>
          <p:cNvCxnSpPr>
            <a:stCxn id="1601" idx="0"/>
          </p:cNvCxnSpPr>
          <p:nvPr/>
        </p:nvCxnSpPr>
        <p:spPr>
          <a:xfrm rot="10800000">
            <a:off x="6954098" y="175512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601" name="Google Shape;1601;p89"/>
          <p:cNvSpPr txBox="1"/>
          <p:nvPr/>
        </p:nvSpPr>
        <p:spPr>
          <a:xfrm>
            <a:off x="6739148" y="21793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602" name="Google Shape;1602;p89"/>
          <p:cNvCxnSpPr>
            <a:endCxn id="1588"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603" name="Google Shape;1603;p89"/>
          <p:cNvCxnSpPr>
            <a:stCxn id="1588" idx="3"/>
            <a:endCxn id="1589"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609" name="Google Shape;1609;p90"/>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610" name="Google Shape;1610;p90"/>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611" name="Google Shape;1611;p90"/>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612" name="Google Shape;1612;p90"/>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613" name="Google Shape;1613;p90"/>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614" name="Google Shape;1614;p90"/>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615" name="Google Shape;1615;p90"/>
          <p:cNvCxnSpPr>
            <a:stCxn id="1609" idx="3"/>
            <a:endCxn id="1610"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616" name="Google Shape;1616;p90"/>
          <p:cNvCxnSpPr>
            <a:stCxn id="1612" idx="3"/>
            <a:endCxn id="1613"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617" name="Google Shape;1617;p90"/>
          <p:cNvCxnSpPr>
            <a:stCxn id="1613" idx="3"/>
            <a:endCxn id="1614"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618" name="Google Shape;1618;p90"/>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619" name="Google Shape;1619;p90"/>
          <p:cNvCxnSpPr>
            <a:stCxn id="1609" idx="2"/>
            <a:endCxn id="1618"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620" name="Google Shape;1620;p90"/>
          <p:cNvCxnSpPr>
            <a:stCxn id="1618" idx="3"/>
            <a:endCxn id="1614"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621" name="Google Shape;1621;p90"/>
          <p:cNvCxnSpPr/>
          <p:nvPr/>
        </p:nvCxnSpPr>
        <p:spPr>
          <a:xfrm rot="10800000">
            <a:off x="4057588" y="1733600"/>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622" name="Google Shape;1622;p90"/>
          <p:cNvSpPr txBox="1"/>
          <p:nvPr/>
        </p:nvSpPr>
        <p:spPr>
          <a:xfrm>
            <a:off x="4373550" y="2342525"/>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623" name="Google Shape;1623;p90"/>
          <p:cNvCxnSpPr>
            <a:stCxn id="1624" idx="0"/>
          </p:cNvCxnSpPr>
          <p:nvPr/>
        </p:nvCxnSpPr>
        <p:spPr>
          <a:xfrm rot="10800000">
            <a:off x="8073873" y="175512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624" name="Google Shape;1624;p90"/>
          <p:cNvSpPr txBox="1"/>
          <p:nvPr/>
        </p:nvSpPr>
        <p:spPr>
          <a:xfrm>
            <a:off x="7858923" y="217932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625" name="Google Shape;1625;p90"/>
          <p:cNvCxnSpPr>
            <a:endCxn id="1611"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626" name="Google Shape;1626;p90"/>
          <p:cNvCxnSpPr>
            <a:stCxn id="1611" idx="3"/>
            <a:endCxn id="1612"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632" name="Google Shape;1632;p91"/>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633" name="Google Shape;1633;p91"/>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634" name="Google Shape;1634;p91"/>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635" name="Google Shape;1635;p91"/>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636" name="Google Shape;1636;p91"/>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637" name="Google Shape;1637;p91"/>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638" name="Google Shape;1638;p91"/>
          <p:cNvCxnSpPr>
            <a:stCxn id="1632" idx="3"/>
            <a:endCxn id="1633"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639" name="Google Shape;1639;p91"/>
          <p:cNvCxnSpPr>
            <a:stCxn id="1635" idx="3"/>
            <a:endCxn id="1636"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640" name="Google Shape;1640;p91"/>
          <p:cNvCxnSpPr>
            <a:stCxn id="1636" idx="3"/>
            <a:endCxn id="1637"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641" name="Google Shape;1641;p91"/>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642" name="Google Shape;1642;p91"/>
          <p:cNvCxnSpPr>
            <a:stCxn id="1632" idx="2"/>
            <a:endCxn id="1641"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643" name="Google Shape;1643;p91"/>
          <p:cNvCxnSpPr>
            <a:stCxn id="1641" idx="3"/>
            <a:endCxn id="1637"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644" name="Google Shape;1644;p91"/>
          <p:cNvCxnSpPr/>
          <p:nvPr/>
        </p:nvCxnSpPr>
        <p:spPr>
          <a:xfrm rot="10800000">
            <a:off x="4057588" y="1733600"/>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645" name="Google Shape;1645;p91"/>
          <p:cNvSpPr txBox="1"/>
          <p:nvPr/>
        </p:nvSpPr>
        <p:spPr>
          <a:xfrm>
            <a:off x="4373550" y="2342525"/>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646" name="Google Shape;1646;p91"/>
          <p:cNvCxnSpPr>
            <a:stCxn id="1647" idx="0"/>
          </p:cNvCxnSpPr>
          <p:nvPr/>
        </p:nvCxnSpPr>
        <p:spPr>
          <a:xfrm rot="10800000">
            <a:off x="4686273" y="360377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647" name="Google Shape;1647;p91"/>
          <p:cNvSpPr txBox="1"/>
          <p:nvPr/>
        </p:nvSpPr>
        <p:spPr>
          <a:xfrm>
            <a:off x="4471323" y="402797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648" name="Google Shape;1648;p91"/>
          <p:cNvCxnSpPr>
            <a:endCxn id="1634"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649" name="Google Shape;1649;p91"/>
          <p:cNvCxnSpPr>
            <a:stCxn id="1634" idx="3"/>
            <a:endCxn id="1635"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Example</a:t>
            </a:r>
            <a:endParaRPr/>
          </a:p>
        </p:txBody>
      </p:sp>
      <p:sp>
        <p:nvSpPr>
          <p:cNvPr id="98" name="Google Shape;98;p20"/>
          <p:cNvSpPr txBox="1"/>
          <p:nvPr>
            <p:ph idx="1" type="body"/>
          </p:nvPr>
        </p:nvSpPr>
        <p:spPr>
          <a:xfrm>
            <a:off x="311700" y="972025"/>
            <a:ext cx="5430900" cy="3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x =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arr = new int[]{1, 2, 3,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solidFill>
                <a:schemeClr val="accent4"/>
              </a:solidFill>
              <a:latin typeface="IBM Plex Mono"/>
              <a:ea typeface="IBM Plex Mono"/>
              <a:cs typeface="IBM Plex Mono"/>
              <a:sym typeface="IBM Plex Mono"/>
            </a:endParaRPr>
          </a:p>
        </p:txBody>
      </p:sp>
      <p:sp>
        <p:nvSpPr>
          <p:cNvPr id="99" name="Google Shape;99;p20"/>
          <p:cNvSpPr/>
          <p:nvPr/>
        </p:nvSpPr>
        <p:spPr>
          <a:xfrm>
            <a:off x="6579750" y="1700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grpSp>
        <p:nvGrpSpPr>
          <p:cNvPr id="100" name="Google Shape;100;p20"/>
          <p:cNvGrpSpPr/>
          <p:nvPr/>
        </p:nvGrpSpPr>
        <p:grpSpPr>
          <a:xfrm>
            <a:off x="7241275" y="1700250"/>
            <a:ext cx="1317600" cy="321900"/>
            <a:chOff x="5676500" y="1670325"/>
            <a:chExt cx="1317600" cy="321900"/>
          </a:xfrm>
        </p:grpSpPr>
        <p:sp>
          <p:nvSpPr>
            <p:cNvPr id="101" name="Google Shape;101;p20"/>
            <p:cNvSpPr/>
            <p:nvPr/>
          </p:nvSpPr>
          <p:spPr>
            <a:xfrm>
              <a:off x="56765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1</a:t>
              </a:r>
              <a:endParaRPr sz="1200">
                <a:solidFill>
                  <a:srgbClr val="C4820E"/>
                </a:solidFill>
                <a:latin typeface="IBM Plex Mono"/>
                <a:ea typeface="IBM Plex Mono"/>
                <a:cs typeface="IBM Plex Mono"/>
                <a:sym typeface="IBM Plex Mono"/>
              </a:endParaRPr>
            </a:p>
          </p:txBody>
        </p:sp>
        <p:sp>
          <p:nvSpPr>
            <p:cNvPr id="102" name="Google Shape;102;p20"/>
            <p:cNvSpPr/>
            <p:nvPr/>
          </p:nvSpPr>
          <p:spPr>
            <a:xfrm>
              <a:off x="60059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2</a:t>
              </a:r>
              <a:endParaRPr sz="1200">
                <a:solidFill>
                  <a:srgbClr val="C4820E"/>
                </a:solidFill>
                <a:latin typeface="IBM Plex Mono"/>
                <a:ea typeface="IBM Plex Mono"/>
                <a:cs typeface="IBM Plex Mono"/>
                <a:sym typeface="IBM Plex Mono"/>
              </a:endParaRPr>
            </a:p>
          </p:txBody>
        </p:sp>
        <p:sp>
          <p:nvSpPr>
            <p:cNvPr id="103" name="Google Shape;103;p20"/>
            <p:cNvSpPr/>
            <p:nvPr/>
          </p:nvSpPr>
          <p:spPr>
            <a:xfrm>
              <a:off x="63353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3</a:t>
              </a:r>
              <a:endParaRPr sz="1200">
                <a:solidFill>
                  <a:srgbClr val="C4820E"/>
                </a:solidFill>
                <a:latin typeface="IBM Plex Mono"/>
                <a:ea typeface="IBM Plex Mono"/>
                <a:cs typeface="IBM Plex Mono"/>
                <a:sym typeface="IBM Plex Mono"/>
              </a:endParaRPr>
            </a:p>
          </p:txBody>
        </p:sp>
        <p:sp>
          <p:nvSpPr>
            <p:cNvPr id="104" name="Google Shape;104;p20"/>
            <p:cNvSpPr/>
            <p:nvPr/>
          </p:nvSpPr>
          <p:spPr>
            <a:xfrm>
              <a:off x="66647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grpSp>
      <p:cxnSp>
        <p:nvCxnSpPr>
          <p:cNvPr id="105" name="Google Shape;105;p20"/>
          <p:cNvCxnSpPr>
            <a:endCxn id="101" idx="1"/>
          </p:cNvCxnSpPr>
          <p:nvPr/>
        </p:nvCxnSpPr>
        <p:spPr>
          <a:xfrm>
            <a:off x="6736975" y="1861200"/>
            <a:ext cx="504300" cy="0"/>
          </a:xfrm>
          <a:prstGeom prst="straightConnector1">
            <a:avLst/>
          </a:prstGeom>
          <a:noFill/>
          <a:ln cap="flat" cmpd="sng" w="9525">
            <a:solidFill>
              <a:srgbClr val="888888"/>
            </a:solidFill>
            <a:prstDash val="solid"/>
            <a:round/>
            <a:headEnd len="med" w="med" type="none"/>
            <a:tailEnd len="med" w="med" type="triangle"/>
          </a:ln>
        </p:spPr>
      </p:cxnSp>
      <p:sp>
        <p:nvSpPr>
          <p:cNvPr id="106" name="Google Shape;106;p20"/>
          <p:cNvSpPr/>
          <p:nvPr/>
        </p:nvSpPr>
        <p:spPr>
          <a:xfrm>
            <a:off x="6579750" y="1202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sp>
        <p:nvSpPr>
          <p:cNvPr id="107" name="Google Shape;107;p20"/>
          <p:cNvSpPr txBox="1"/>
          <p:nvPr/>
        </p:nvSpPr>
        <p:spPr>
          <a:xfrm>
            <a:off x="6287750" y="1189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x</a:t>
            </a:r>
            <a:endParaRPr>
              <a:latin typeface="IBM Plex Mono"/>
              <a:ea typeface="IBM Plex Mono"/>
              <a:cs typeface="IBM Plex Mono"/>
              <a:sym typeface="IBM Plex Mono"/>
            </a:endParaRPr>
          </a:p>
        </p:txBody>
      </p:sp>
      <p:sp>
        <p:nvSpPr>
          <p:cNvPr id="108" name="Google Shape;108;p20"/>
          <p:cNvSpPr txBox="1"/>
          <p:nvPr/>
        </p:nvSpPr>
        <p:spPr>
          <a:xfrm>
            <a:off x="5950000" y="1661100"/>
            <a:ext cx="601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arr</a:t>
            </a:r>
            <a:endParaRPr>
              <a:latin typeface="IBM Plex Mono"/>
              <a:ea typeface="IBM Plex Mono"/>
              <a:cs typeface="IBM Plex Mono"/>
              <a:sym typeface="IBM Plex Mon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655" name="Google Shape;1655;p92"/>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656" name="Google Shape;1656;p92"/>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657" name="Google Shape;1657;p92"/>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658" name="Google Shape;1658;p92"/>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659" name="Google Shape;1659;p92"/>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660" name="Google Shape;1660;p92"/>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661" name="Google Shape;1661;p92"/>
          <p:cNvCxnSpPr>
            <a:stCxn id="1655" idx="3"/>
            <a:endCxn id="1656"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662" name="Google Shape;1662;p92"/>
          <p:cNvCxnSpPr>
            <a:stCxn id="1658" idx="3"/>
            <a:endCxn id="1659"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663" name="Google Shape;1663;p92"/>
          <p:cNvCxnSpPr>
            <a:stCxn id="1659" idx="3"/>
            <a:endCxn id="1660"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664" name="Google Shape;1664;p92"/>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665" name="Google Shape;1665;p92"/>
          <p:cNvCxnSpPr>
            <a:stCxn id="1655" idx="2"/>
            <a:endCxn id="1664"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666" name="Google Shape;1666;p92"/>
          <p:cNvCxnSpPr>
            <a:stCxn id="1664" idx="3"/>
            <a:endCxn id="1660"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667" name="Google Shape;1667;p92"/>
          <p:cNvCxnSpPr/>
          <p:nvPr/>
        </p:nvCxnSpPr>
        <p:spPr>
          <a:xfrm rot="10800000">
            <a:off x="5901263" y="1755000"/>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668" name="Google Shape;1668;p92"/>
          <p:cNvSpPr txBox="1"/>
          <p:nvPr/>
        </p:nvSpPr>
        <p:spPr>
          <a:xfrm>
            <a:off x="6217225" y="2363925"/>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669" name="Google Shape;1669;p92"/>
          <p:cNvCxnSpPr>
            <a:stCxn id="1670" idx="0"/>
          </p:cNvCxnSpPr>
          <p:nvPr/>
        </p:nvCxnSpPr>
        <p:spPr>
          <a:xfrm rot="10800000">
            <a:off x="7068323" y="1755000"/>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670" name="Google Shape;1670;p92"/>
          <p:cNvSpPr txBox="1"/>
          <p:nvPr/>
        </p:nvSpPr>
        <p:spPr>
          <a:xfrm>
            <a:off x="6853373" y="2179200"/>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671" name="Google Shape;1671;p92"/>
          <p:cNvCxnSpPr>
            <a:endCxn id="1657"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672" name="Google Shape;1672;p92"/>
          <p:cNvCxnSpPr>
            <a:stCxn id="1657" idx="3"/>
            <a:endCxn id="1658"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678" name="Google Shape;1678;p93"/>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679" name="Google Shape;1679;p93"/>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680" name="Google Shape;1680;p93"/>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681" name="Google Shape;1681;p93"/>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682" name="Google Shape;1682;p93"/>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683" name="Google Shape;1683;p93"/>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684" name="Google Shape;1684;p93"/>
          <p:cNvCxnSpPr>
            <a:stCxn id="1678" idx="3"/>
            <a:endCxn id="1679"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685" name="Google Shape;1685;p93"/>
          <p:cNvCxnSpPr>
            <a:stCxn id="1681" idx="3"/>
            <a:endCxn id="1682"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686" name="Google Shape;1686;p93"/>
          <p:cNvCxnSpPr>
            <a:stCxn id="1682" idx="3"/>
            <a:endCxn id="1683"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687" name="Google Shape;1687;p93"/>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688" name="Google Shape;1688;p93"/>
          <p:cNvCxnSpPr>
            <a:stCxn id="1678" idx="2"/>
            <a:endCxn id="1687"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689" name="Google Shape;1689;p93"/>
          <p:cNvCxnSpPr>
            <a:stCxn id="1687" idx="3"/>
            <a:endCxn id="1683"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690" name="Google Shape;1690;p93"/>
          <p:cNvCxnSpPr/>
          <p:nvPr/>
        </p:nvCxnSpPr>
        <p:spPr>
          <a:xfrm rot="10800000">
            <a:off x="5901263" y="1755000"/>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691" name="Google Shape;1691;p93"/>
          <p:cNvSpPr txBox="1"/>
          <p:nvPr/>
        </p:nvSpPr>
        <p:spPr>
          <a:xfrm>
            <a:off x="6217225" y="2363925"/>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692" name="Google Shape;1692;p93"/>
          <p:cNvCxnSpPr>
            <a:stCxn id="1693" idx="0"/>
          </p:cNvCxnSpPr>
          <p:nvPr/>
        </p:nvCxnSpPr>
        <p:spPr>
          <a:xfrm rot="10800000">
            <a:off x="8123073" y="1755000"/>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693" name="Google Shape;1693;p93"/>
          <p:cNvSpPr txBox="1"/>
          <p:nvPr/>
        </p:nvSpPr>
        <p:spPr>
          <a:xfrm>
            <a:off x="7908123" y="2179200"/>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694" name="Google Shape;1694;p93"/>
          <p:cNvCxnSpPr>
            <a:endCxn id="1680"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695" name="Google Shape;1695;p93"/>
          <p:cNvCxnSpPr>
            <a:stCxn id="1680" idx="3"/>
            <a:endCxn id="1681"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701" name="Google Shape;1701;p94"/>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702" name="Google Shape;1702;p94"/>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703" name="Google Shape;1703;p94"/>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704" name="Google Shape;1704;p94"/>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705" name="Google Shape;1705;p94"/>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706" name="Google Shape;1706;p94"/>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707" name="Google Shape;1707;p94"/>
          <p:cNvCxnSpPr>
            <a:stCxn id="1701" idx="3"/>
            <a:endCxn id="1702"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708" name="Google Shape;1708;p94"/>
          <p:cNvCxnSpPr>
            <a:stCxn id="1704" idx="3"/>
            <a:endCxn id="1705"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709" name="Google Shape;1709;p94"/>
          <p:cNvCxnSpPr>
            <a:stCxn id="1705" idx="3"/>
            <a:endCxn id="1706"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710" name="Google Shape;1710;p94"/>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711" name="Google Shape;1711;p94"/>
          <p:cNvCxnSpPr>
            <a:stCxn id="1701" idx="2"/>
            <a:endCxn id="1710"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712" name="Google Shape;1712;p94"/>
          <p:cNvCxnSpPr>
            <a:stCxn id="1710" idx="3"/>
            <a:endCxn id="1706"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713" name="Google Shape;1713;p94"/>
          <p:cNvCxnSpPr/>
          <p:nvPr/>
        </p:nvCxnSpPr>
        <p:spPr>
          <a:xfrm rot="10800000">
            <a:off x="5901263" y="1755000"/>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714" name="Google Shape;1714;p94"/>
          <p:cNvSpPr txBox="1"/>
          <p:nvPr/>
        </p:nvSpPr>
        <p:spPr>
          <a:xfrm>
            <a:off x="6217225" y="2363925"/>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715" name="Google Shape;1715;p94"/>
          <p:cNvCxnSpPr>
            <a:stCxn id="1716" idx="0"/>
          </p:cNvCxnSpPr>
          <p:nvPr/>
        </p:nvCxnSpPr>
        <p:spPr>
          <a:xfrm rot="10800000">
            <a:off x="4469373" y="360377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716" name="Google Shape;1716;p94"/>
          <p:cNvSpPr txBox="1"/>
          <p:nvPr/>
        </p:nvSpPr>
        <p:spPr>
          <a:xfrm>
            <a:off x="4254423" y="402797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717" name="Google Shape;1717;p94"/>
          <p:cNvCxnSpPr>
            <a:endCxn id="1703"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718" name="Google Shape;1718;p94"/>
          <p:cNvCxnSpPr>
            <a:stCxn id="1703" idx="3"/>
            <a:endCxn id="1704"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724" name="Google Shape;1724;p95"/>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725" name="Google Shape;1725;p95"/>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726" name="Google Shape;1726;p95"/>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727" name="Google Shape;1727;p95"/>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728" name="Google Shape;1728;p95"/>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sp>
        <p:nvSpPr>
          <p:cNvPr id="1729" name="Google Shape;1729;p95"/>
          <p:cNvSpPr/>
          <p:nvPr/>
        </p:nvSpPr>
        <p:spPr>
          <a:xfrm>
            <a:off x="76853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730" name="Google Shape;1730;p95"/>
          <p:cNvCxnSpPr>
            <a:stCxn id="1724" idx="3"/>
            <a:endCxn id="1725"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731" name="Google Shape;1731;p95"/>
          <p:cNvCxnSpPr>
            <a:stCxn id="1727" idx="3"/>
            <a:endCxn id="1728"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cxnSp>
        <p:nvCxnSpPr>
          <p:cNvPr id="1732" name="Google Shape;1732;p95"/>
          <p:cNvCxnSpPr>
            <a:stCxn id="1728" idx="3"/>
            <a:endCxn id="1729" idx="1"/>
          </p:cNvCxnSpPr>
          <p:nvPr/>
        </p:nvCxnSpPr>
        <p:spPr>
          <a:xfrm>
            <a:off x="73697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733" name="Google Shape;1733;p95"/>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734" name="Google Shape;1734;p95"/>
          <p:cNvCxnSpPr>
            <a:stCxn id="1724" idx="2"/>
            <a:endCxn id="1733"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735" name="Google Shape;1735;p95"/>
          <p:cNvCxnSpPr>
            <a:stCxn id="1733" idx="3"/>
            <a:endCxn id="1729" idx="2"/>
          </p:cNvCxnSpPr>
          <p:nvPr/>
        </p:nvCxnSpPr>
        <p:spPr>
          <a:xfrm flipH="1" rot="10800000">
            <a:off x="5080356" y="1755000"/>
            <a:ext cx="2920200" cy="1587900"/>
          </a:xfrm>
          <a:prstGeom prst="bentConnector2">
            <a:avLst/>
          </a:prstGeom>
          <a:noFill/>
          <a:ln cap="flat" cmpd="sng" w="9525">
            <a:solidFill>
              <a:schemeClr val="dk2"/>
            </a:solidFill>
            <a:prstDash val="solid"/>
            <a:round/>
            <a:headEnd len="med" w="med" type="triangle"/>
            <a:tailEnd len="med" w="med" type="triangle"/>
          </a:ln>
        </p:spPr>
      </p:cxnSp>
      <p:cxnSp>
        <p:nvCxnSpPr>
          <p:cNvPr id="1736" name="Google Shape;1736;p95"/>
          <p:cNvCxnSpPr/>
          <p:nvPr/>
        </p:nvCxnSpPr>
        <p:spPr>
          <a:xfrm rot="10800000">
            <a:off x="68043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737" name="Google Shape;1737;p95"/>
          <p:cNvSpPr txBox="1"/>
          <p:nvPr/>
        </p:nvSpPr>
        <p:spPr>
          <a:xfrm>
            <a:off x="71203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738" name="Google Shape;1738;p95"/>
          <p:cNvCxnSpPr>
            <a:stCxn id="1739" idx="0"/>
          </p:cNvCxnSpPr>
          <p:nvPr/>
        </p:nvCxnSpPr>
        <p:spPr>
          <a:xfrm rot="10800000">
            <a:off x="8042098" y="1755000"/>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739" name="Google Shape;1739;p95"/>
          <p:cNvSpPr txBox="1"/>
          <p:nvPr/>
        </p:nvSpPr>
        <p:spPr>
          <a:xfrm>
            <a:off x="7827148" y="2179200"/>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cxnSp>
        <p:nvCxnSpPr>
          <p:cNvPr id="1740" name="Google Shape;1740;p95"/>
          <p:cNvCxnSpPr>
            <a:endCxn id="1726"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741" name="Google Shape;1741;p95"/>
          <p:cNvCxnSpPr>
            <a:stCxn id="1726" idx="3"/>
            <a:endCxn id="1727"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747" name="Google Shape;1747;p96"/>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748" name="Google Shape;1748;p96"/>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749" name="Google Shape;1749;p96"/>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750" name="Google Shape;1750;p96"/>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751" name="Google Shape;1751;p96"/>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752" name="Google Shape;1752;p96"/>
          <p:cNvCxnSpPr>
            <a:stCxn id="1747" idx="3"/>
            <a:endCxn id="1748"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753" name="Google Shape;1753;p96"/>
          <p:cNvCxnSpPr>
            <a:stCxn id="1750" idx="3"/>
            <a:endCxn id="1751"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754" name="Google Shape;1754;p96"/>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755" name="Google Shape;1755;p96"/>
          <p:cNvCxnSpPr>
            <a:stCxn id="1747" idx="2"/>
            <a:endCxn id="1754"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756" name="Google Shape;1756;p96"/>
          <p:cNvCxnSpPr>
            <a:stCxn id="1754" idx="3"/>
            <a:endCxn id="1751" idx="2"/>
          </p:cNvCxnSpPr>
          <p:nvPr/>
        </p:nvCxnSpPr>
        <p:spPr>
          <a:xfrm flipH="1" rot="10800000">
            <a:off x="5080356" y="1755000"/>
            <a:ext cx="1974000" cy="1587900"/>
          </a:xfrm>
          <a:prstGeom prst="bentConnector2">
            <a:avLst/>
          </a:prstGeom>
          <a:noFill/>
          <a:ln cap="flat" cmpd="sng" w="9525">
            <a:solidFill>
              <a:schemeClr val="dk2"/>
            </a:solidFill>
            <a:prstDash val="solid"/>
            <a:round/>
            <a:headEnd len="med" w="med" type="triangle"/>
            <a:tailEnd len="med" w="med" type="triangle"/>
          </a:ln>
        </p:spPr>
      </p:cxnSp>
      <p:cxnSp>
        <p:nvCxnSpPr>
          <p:cNvPr id="1757" name="Google Shape;1757;p96"/>
          <p:cNvCxnSpPr/>
          <p:nvPr/>
        </p:nvCxnSpPr>
        <p:spPr>
          <a:xfrm rot="10800000">
            <a:off x="6804388" y="1755125"/>
            <a:ext cx="576900" cy="609000"/>
          </a:xfrm>
          <a:prstGeom prst="straightConnector1">
            <a:avLst/>
          </a:prstGeom>
          <a:noFill/>
          <a:ln cap="flat" cmpd="sng" w="9525">
            <a:solidFill>
              <a:schemeClr val="dk2"/>
            </a:solidFill>
            <a:prstDash val="solid"/>
            <a:round/>
            <a:headEnd len="med" w="med" type="none"/>
            <a:tailEnd len="med" w="med" type="triangle"/>
          </a:ln>
        </p:spPr>
      </p:cxnSp>
      <p:sp>
        <p:nvSpPr>
          <p:cNvPr id="1758" name="Google Shape;1758;p96"/>
          <p:cNvSpPr txBox="1"/>
          <p:nvPr/>
        </p:nvSpPr>
        <p:spPr>
          <a:xfrm>
            <a:off x="7120350" y="2364050"/>
            <a:ext cx="7068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759" name="Google Shape;1759;p96"/>
          <p:cNvCxnSpPr>
            <a:endCxn id="1749"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760" name="Google Shape;1760;p96"/>
          <p:cNvCxnSpPr>
            <a:stCxn id="1749" idx="3"/>
            <a:endCxn id="1750"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cxnSp>
        <p:nvCxnSpPr>
          <p:cNvPr id="1761" name="Google Shape;1761;p96"/>
          <p:cNvCxnSpPr>
            <a:stCxn id="1762" idx="0"/>
          </p:cNvCxnSpPr>
          <p:nvPr/>
        </p:nvCxnSpPr>
        <p:spPr>
          <a:xfrm rot="10800000">
            <a:off x="4551473" y="360377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762" name="Google Shape;1762;p96"/>
          <p:cNvSpPr txBox="1"/>
          <p:nvPr/>
        </p:nvSpPr>
        <p:spPr>
          <a:xfrm>
            <a:off x="4336523" y="402797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768" name="Google Shape;1768;p97"/>
          <p:cNvSpPr/>
          <p:nvPr/>
        </p:nvSpPr>
        <p:spPr>
          <a:xfrm>
            <a:off x="8280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1769" name="Google Shape;1769;p97"/>
          <p:cNvSpPr/>
          <p:nvPr/>
        </p:nvSpPr>
        <p:spPr>
          <a:xfrm>
            <a:off x="182866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770" name="Google Shape;1770;p97"/>
          <p:cNvSpPr/>
          <p:nvPr/>
        </p:nvSpPr>
        <p:spPr>
          <a:xfrm>
            <a:off x="3840713"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1771" name="Google Shape;1771;p97"/>
          <p:cNvSpPr/>
          <p:nvPr/>
        </p:nvSpPr>
        <p:spPr>
          <a:xfrm>
            <a:off x="57929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1772" name="Google Shape;1772;p97"/>
          <p:cNvSpPr/>
          <p:nvPr/>
        </p:nvSpPr>
        <p:spPr>
          <a:xfrm>
            <a:off x="6739138" y="1233125"/>
            <a:ext cx="630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12</a:t>
            </a:r>
            <a:endParaRPr>
              <a:latin typeface="Lato"/>
              <a:ea typeface="Lato"/>
              <a:cs typeface="Lato"/>
              <a:sym typeface="Lato"/>
            </a:endParaRPr>
          </a:p>
        </p:txBody>
      </p:sp>
      <p:cxnSp>
        <p:nvCxnSpPr>
          <p:cNvPr id="1773" name="Google Shape;1773;p97"/>
          <p:cNvCxnSpPr>
            <a:stCxn id="1768" idx="3"/>
            <a:endCxn id="1769" idx="1"/>
          </p:cNvCxnSpPr>
          <p:nvPr/>
        </p:nvCxnSpPr>
        <p:spPr>
          <a:xfrm>
            <a:off x="1458663" y="1494125"/>
            <a:ext cx="369900" cy="0"/>
          </a:xfrm>
          <a:prstGeom prst="straightConnector1">
            <a:avLst/>
          </a:prstGeom>
          <a:noFill/>
          <a:ln cap="flat" cmpd="sng" w="9525">
            <a:solidFill>
              <a:schemeClr val="dk2"/>
            </a:solidFill>
            <a:prstDash val="solid"/>
            <a:round/>
            <a:headEnd len="med" w="med" type="triangle"/>
            <a:tailEnd len="med" w="med" type="triangle"/>
          </a:ln>
        </p:spPr>
      </p:cxnSp>
      <p:cxnSp>
        <p:nvCxnSpPr>
          <p:cNvPr id="1774" name="Google Shape;1774;p97"/>
          <p:cNvCxnSpPr>
            <a:stCxn id="1771" idx="3"/>
            <a:endCxn id="1772" idx="1"/>
          </p:cNvCxnSpPr>
          <p:nvPr/>
        </p:nvCxnSpPr>
        <p:spPr>
          <a:xfrm>
            <a:off x="6423538" y="1494125"/>
            <a:ext cx="315600" cy="0"/>
          </a:xfrm>
          <a:prstGeom prst="straightConnector1">
            <a:avLst/>
          </a:prstGeom>
          <a:noFill/>
          <a:ln cap="flat" cmpd="sng" w="9525">
            <a:solidFill>
              <a:schemeClr val="dk2"/>
            </a:solidFill>
            <a:prstDash val="solid"/>
            <a:round/>
            <a:headEnd len="med" w="med" type="triangle"/>
            <a:tailEnd len="med" w="med" type="triangle"/>
          </a:ln>
        </p:spPr>
      </p:cxnSp>
      <p:sp>
        <p:nvSpPr>
          <p:cNvPr id="1775" name="Google Shape;1775;p97"/>
          <p:cNvSpPr/>
          <p:nvPr/>
        </p:nvSpPr>
        <p:spPr>
          <a:xfrm>
            <a:off x="4155756" y="3081900"/>
            <a:ext cx="9246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sentinel</a:t>
            </a:r>
            <a:endParaRPr>
              <a:latin typeface="Lato"/>
              <a:ea typeface="Lato"/>
              <a:cs typeface="Lato"/>
              <a:sym typeface="Lato"/>
            </a:endParaRPr>
          </a:p>
        </p:txBody>
      </p:sp>
      <p:cxnSp>
        <p:nvCxnSpPr>
          <p:cNvPr id="1776" name="Google Shape;1776;p97"/>
          <p:cNvCxnSpPr>
            <a:stCxn id="1768" idx="2"/>
            <a:endCxn id="1775" idx="1"/>
          </p:cNvCxnSpPr>
          <p:nvPr/>
        </p:nvCxnSpPr>
        <p:spPr>
          <a:xfrm flipH="1" rot="-5400000">
            <a:off x="1855563" y="1042925"/>
            <a:ext cx="1587900" cy="3012300"/>
          </a:xfrm>
          <a:prstGeom prst="bentConnector2">
            <a:avLst/>
          </a:prstGeom>
          <a:noFill/>
          <a:ln cap="flat" cmpd="sng" w="9525">
            <a:solidFill>
              <a:schemeClr val="dk2"/>
            </a:solidFill>
            <a:prstDash val="solid"/>
            <a:round/>
            <a:headEnd len="med" w="med" type="triangle"/>
            <a:tailEnd len="med" w="med" type="triangle"/>
          </a:ln>
        </p:spPr>
      </p:cxnSp>
      <p:cxnSp>
        <p:nvCxnSpPr>
          <p:cNvPr id="1777" name="Google Shape;1777;p97"/>
          <p:cNvCxnSpPr>
            <a:stCxn id="1775" idx="3"/>
            <a:endCxn id="1772" idx="2"/>
          </p:cNvCxnSpPr>
          <p:nvPr/>
        </p:nvCxnSpPr>
        <p:spPr>
          <a:xfrm flipH="1" rot="10800000">
            <a:off x="5080356" y="1755000"/>
            <a:ext cx="1974000" cy="1587900"/>
          </a:xfrm>
          <a:prstGeom prst="bentConnector2">
            <a:avLst/>
          </a:prstGeom>
          <a:noFill/>
          <a:ln cap="flat" cmpd="sng" w="9525">
            <a:solidFill>
              <a:schemeClr val="dk2"/>
            </a:solidFill>
            <a:prstDash val="solid"/>
            <a:round/>
            <a:headEnd len="med" w="med" type="triangle"/>
            <a:tailEnd len="med" w="med" type="triangle"/>
          </a:ln>
        </p:spPr>
      </p:cxnSp>
      <p:cxnSp>
        <p:nvCxnSpPr>
          <p:cNvPr id="1778" name="Google Shape;1778;p97"/>
          <p:cNvCxnSpPr>
            <a:endCxn id="1775" idx="2"/>
          </p:cNvCxnSpPr>
          <p:nvPr/>
        </p:nvCxnSpPr>
        <p:spPr>
          <a:xfrm flipH="1" rot="10800000">
            <a:off x="3938556" y="3603900"/>
            <a:ext cx="679500" cy="369600"/>
          </a:xfrm>
          <a:prstGeom prst="straightConnector1">
            <a:avLst/>
          </a:prstGeom>
          <a:noFill/>
          <a:ln cap="flat" cmpd="sng" w="9525">
            <a:solidFill>
              <a:schemeClr val="dk2"/>
            </a:solidFill>
            <a:prstDash val="solid"/>
            <a:round/>
            <a:headEnd len="med" w="med" type="none"/>
            <a:tailEnd len="med" w="med" type="triangle"/>
          </a:ln>
        </p:spPr>
      </p:cxnSp>
      <p:sp>
        <p:nvSpPr>
          <p:cNvPr id="1779" name="Google Shape;1779;p97"/>
          <p:cNvSpPr txBox="1"/>
          <p:nvPr/>
        </p:nvSpPr>
        <p:spPr>
          <a:xfrm>
            <a:off x="3617852" y="3973501"/>
            <a:ext cx="5379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ref</a:t>
            </a:r>
            <a:endParaRPr>
              <a:solidFill>
                <a:schemeClr val="dk1"/>
              </a:solidFill>
              <a:latin typeface="Lato"/>
              <a:ea typeface="Lato"/>
              <a:cs typeface="Lato"/>
              <a:sym typeface="Lato"/>
            </a:endParaRPr>
          </a:p>
        </p:txBody>
      </p:sp>
      <p:cxnSp>
        <p:nvCxnSpPr>
          <p:cNvPr id="1780" name="Google Shape;1780;p97"/>
          <p:cNvCxnSpPr>
            <a:endCxn id="1770" idx="1"/>
          </p:cNvCxnSpPr>
          <p:nvPr/>
        </p:nvCxnSpPr>
        <p:spPr>
          <a:xfrm>
            <a:off x="2459213" y="1494125"/>
            <a:ext cx="1381500" cy="0"/>
          </a:xfrm>
          <a:prstGeom prst="straightConnector1">
            <a:avLst/>
          </a:prstGeom>
          <a:noFill/>
          <a:ln cap="flat" cmpd="sng" w="9525">
            <a:solidFill>
              <a:schemeClr val="dk2"/>
            </a:solidFill>
            <a:prstDash val="solid"/>
            <a:round/>
            <a:headEnd len="med" w="med" type="triangle"/>
            <a:tailEnd len="med" w="med" type="triangle"/>
          </a:ln>
        </p:spPr>
      </p:cxnSp>
      <p:cxnSp>
        <p:nvCxnSpPr>
          <p:cNvPr id="1781" name="Google Shape;1781;p97"/>
          <p:cNvCxnSpPr>
            <a:stCxn id="1770" idx="3"/>
            <a:endCxn id="1771" idx="1"/>
          </p:cNvCxnSpPr>
          <p:nvPr/>
        </p:nvCxnSpPr>
        <p:spPr>
          <a:xfrm>
            <a:off x="4471313" y="1494125"/>
            <a:ext cx="1321500" cy="0"/>
          </a:xfrm>
          <a:prstGeom prst="straightConnector1">
            <a:avLst/>
          </a:prstGeom>
          <a:noFill/>
          <a:ln cap="flat" cmpd="sng" w="9525">
            <a:solidFill>
              <a:schemeClr val="dk2"/>
            </a:solidFill>
            <a:prstDash val="solid"/>
            <a:round/>
            <a:headEnd len="med" w="med" type="triangle"/>
            <a:tailEnd len="med" w="med" type="triangle"/>
          </a:ln>
        </p:spPr>
      </p:cxnSp>
      <p:cxnSp>
        <p:nvCxnSpPr>
          <p:cNvPr id="1782" name="Google Shape;1782;p97"/>
          <p:cNvCxnSpPr>
            <a:stCxn id="1783" idx="0"/>
          </p:cNvCxnSpPr>
          <p:nvPr/>
        </p:nvCxnSpPr>
        <p:spPr>
          <a:xfrm rot="10800000">
            <a:off x="4551473" y="3603775"/>
            <a:ext cx="306300" cy="424200"/>
          </a:xfrm>
          <a:prstGeom prst="straightConnector1">
            <a:avLst/>
          </a:prstGeom>
          <a:noFill/>
          <a:ln cap="flat" cmpd="sng" w="9525">
            <a:solidFill>
              <a:schemeClr val="dk2"/>
            </a:solidFill>
            <a:prstDash val="solid"/>
            <a:round/>
            <a:headEnd len="med" w="med" type="none"/>
            <a:tailEnd len="med" w="med" type="triangle"/>
          </a:ln>
        </p:spPr>
      </p:cxnSp>
      <p:sp>
        <p:nvSpPr>
          <p:cNvPr id="1783" name="Google Shape;1783;p97"/>
          <p:cNvSpPr txBox="1"/>
          <p:nvPr/>
        </p:nvSpPr>
        <p:spPr>
          <a:xfrm>
            <a:off x="4336523" y="4027975"/>
            <a:ext cx="104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checker</a:t>
            </a:r>
            <a:endParaRPr>
              <a:solidFill>
                <a:schemeClr val="dk1"/>
              </a:solidFill>
              <a:latin typeface="Lato"/>
              <a:ea typeface="Lato"/>
              <a:cs typeface="Lato"/>
              <a:sym typeface="La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789" name="Google Shape;1789;p98"/>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(_________________________________________________________________)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(_________________________________________________________________)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(_________________________________________________________________)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_________________________________________________________________;                 </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checker = _______________________________________________________;</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795" name="Google Shape;1795;p99"/>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ref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(_________________________________________________________________)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(_________________________________________________________________)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_________________________________________________________________;                 </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checker = _______________________________________________________;</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801" name="Google Shape;1801;p100"/>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ref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ref.next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(_________________________________________________________________)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(_________________________________________________________________)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_________________________________________________________________;                 </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checker = _______________________________________________________;</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807" name="Google Shape;1807;p101"/>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ref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ref.next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checker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(_________________________________________________________________)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_________________________________________________________________;                 </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checker = _______________________________________________________;</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Example</a:t>
            </a:r>
            <a:endParaRPr/>
          </a:p>
        </p:txBody>
      </p:sp>
      <p:sp>
        <p:nvSpPr>
          <p:cNvPr id="114" name="Google Shape;114;p21"/>
          <p:cNvSpPr txBox="1"/>
          <p:nvPr>
            <p:ph idx="1" type="body"/>
          </p:nvPr>
        </p:nvSpPr>
        <p:spPr>
          <a:xfrm>
            <a:off x="311700" y="972025"/>
            <a:ext cx="5227500" cy="24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x =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arr = new int[]{1, 2, 3,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1"/>
                </a:solidFill>
                <a:latin typeface="IBM Plex Mono"/>
                <a:ea typeface="IBM Plex Mono"/>
                <a:cs typeface="IBM Plex Mono"/>
                <a:sym typeface="IBM Plex Mono"/>
              </a:rPr>
              <a:t>doSomething(x, arr);</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1"/>
                </a:solidFill>
                <a:latin typeface="IBM Plex Mono"/>
                <a:ea typeface="IBM Plex Mono"/>
                <a:cs typeface="IBM Plex Mono"/>
                <a:sym typeface="IBM Plex Mono"/>
              </a:rPr>
              <a:t>...</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solidFill>
                <a:schemeClr val="accent3"/>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public void doSomething(int y, int[] other) {</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	y = 9;</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	other[2] = 4;</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solidFill>
                <a:schemeClr val="accent4"/>
              </a:solidFill>
              <a:latin typeface="IBM Plex Mono"/>
              <a:ea typeface="IBM Plex Mono"/>
              <a:cs typeface="IBM Plex Mono"/>
              <a:sym typeface="IBM Plex Mono"/>
            </a:endParaRPr>
          </a:p>
        </p:txBody>
      </p:sp>
      <p:sp>
        <p:nvSpPr>
          <p:cNvPr id="115" name="Google Shape;115;p21"/>
          <p:cNvSpPr/>
          <p:nvPr/>
        </p:nvSpPr>
        <p:spPr>
          <a:xfrm>
            <a:off x="6579750" y="1700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grpSp>
        <p:nvGrpSpPr>
          <p:cNvPr id="116" name="Google Shape;116;p21"/>
          <p:cNvGrpSpPr/>
          <p:nvPr/>
        </p:nvGrpSpPr>
        <p:grpSpPr>
          <a:xfrm>
            <a:off x="7241275" y="1700250"/>
            <a:ext cx="1317600" cy="321900"/>
            <a:chOff x="5676500" y="1670325"/>
            <a:chExt cx="1317600" cy="321900"/>
          </a:xfrm>
        </p:grpSpPr>
        <p:sp>
          <p:nvSpPr>
            <p:cNvPr id="117" name="Google Shape;117;p21"/>
            <p:cNvSpPr/>
            <p:nvPr/>
          </p:nvSpPr>
          <p:spPr>
            <a:xfrm>
              <a:off x="56765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1</a:t>
              </a:r>
              <a:endParaRPr sz="1200">
                <a:solidFill>
                  <a:srgbClr val="C4820E"/>
                </a:solidFill>
                <a:latin typeface="IBM Plex Mono"/>
                <a:ea typeface="IBM Plex Mono"/>
                <a:cs typeface="IBM Plex Mono"/>
                <a:sym typeface="IBM Plex Mono"/>
              </a:endParaRPr>
            </a:p>
          </p:txBody>
        </p:sp>
        <p:sp>
          <p:nvSpPr>
            <p:cNvPr id="118" name="Google Shape;118;p21"/>
            <p:cNvSpPr/>
            <p:nvPr/>
          </p:nvSpPr>
          <p:spPr>
            <a:xfrm>
              <a:off x="60059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2</a:t>
              </a:r>
              <a:endParaRPr sz="1200">
                <a:solidFill>
                  <a:srgbClr val="C4820E"/>
                </a:solidFill>
                <a:latin typeface="IBM Plex Mono"/>
                <a:ea typeface="IBM Plex Mono"/>
                <a:cs typeface="IBM Plex Mono"/>
                <a:sym typeface="IBM Plex Mono"/>
              </a:endParaRPr>
            </a:p>
          </p:txBody>
        </p:sp>
        <p:sp>
          <p:nvSpPr>
            <p:cNvPr id="119" name="Google Shape;119;p21"/>
            <p:cNvSpPr/>
            <p:nvPr/>
          </p:nvSpPr>
          <p:spPr>
            <a:xfrm>
              <a:off x="63353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4</a:t>
              </a:r>
              <a:endParaRPr sz="1200">
                <a:solidFill>
                  <a:srgbClr val="C4820E"/>
                </a:solidFill>
                <a:latin typeface="IBM Plex Mono"/>
                <a:ea typeface="IBM Plex Mono"/>
                <a:cs typeface="IBM Plex Mono"/>
                <a:sym typeface="IBM Plex Mono"/>
              </a:endParaRPr>
            </a:p>
          </p:txBody>
        </p:sp>
        <p:sp>
          <p:nvSpPr>
            <p:cNvPr id="120" name="Google Shape;120;p21"/>
            <p:cNvSpPr/>
            <p:nvPr/>
          </p:nvSpPr>
          <p:spPr>
            <a:xfrm>
              <a:off x="66647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grpSp>
      <p:cxnSp>
        <p:nvCxnSpPr>
          <p:cNvPr id="121" name="Google Shape;121;p21"/>
          <p:cNvCxnSpPr>
            <a:endCxn id="117" idx="1"/>
          </p:cNvCxnSpPr>
          <p:nvPr/>
        </p:nvCxnSpPr>
        <p:spPr>
          <a:xfrm>
            <a:off x="6736975" y="1861200"/>
            <a:ext cx="504300" cy="0"/>
          </a:xfrm>
          <a:prstGeom prst="straightConnector1">
            <a:avLst/>
          </a:prstGeom>
          <a:noFill/>
          <a:ln cap="flat" cmpd="sng" w="9525">
            <a:solidFill>
              <a:srgbClr val="888888"/>
            </a:solidFill>
            <a:prstDash val="solid"/>
            <a:round/>
            <a:headEnd len="med" w="med" type="none"/>
            <a:tailEnd len="med" w="med" type="triangle"/>
          </a:ln>
        </p:spPr>
      </p:cxnSp>
      <p:sp>
        <p:nvSpPr>
          <p:cNvPr id="122" name="Google Shape;122;p21"/>
          <p:cNvSpPr/>
          <p:nvPr/>
        </p:nvSpPr>
        <p:spPr>
          <a:xfrm>
            <a:off x="6579750" y="1202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sp>
        <p:nvSpPr>
          <p:cNvPr id="123" name="Google Shape;123;p21"/>
          <p:cNvSpPr txBox="1"/>
          <p:nvPr/>
        </p:nvSpPr>
        <p:spPr>
          <a:xfrm>
            <a:off x="6287750" y="1189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x</a:t>
            </a:r>
            <a:endParaRPr>
              <a:latin typeface="IBM Plex Mono"/>
              <a:ea typeface="IBM Plex Mono"/>
              <a:cs typeface="IBM Plex Mono"/>
              <a:sym typeface="IBM Plex Mono"/>
            </a:endParaRPr>
          </a:p>
        </p:txBody>
      </p:sp>
      <p:sp>
        <p:nvSpPr>
          <p:cNvPr id="124" name="Google Shape;124;p21"/>
          <p:cNvSpPr txBox="1"/>
          <p:nvPr/>
        </p:nvSpPr>
        <p:spPr>
          <a:xfrm>
            <a:off x="5950000" y="1661100"/>
            <a:ext cx="601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arr</a:t>
            </a:r>
            <a:endParaRPr>
              <a:latin typeface="IBM Plex Mono"/>
              <a:ea typeface="IBM Plex Mono"/>
              <a:cs typeface="IBM Plex Mono"/>
              <a:sym typeface="IBM Plex Mono"/>
            </a:endParaRPr>
          </a:p>
        </p:txBody>
      </p:sp>
      <p:sp>
        <p:nvSpPr>
          <p:cNvPr id="125" name="Google Shape;125;p21"/>
          <p:cNvSpPr/>
          <p:nvPr/>
        </p:nvSpPr>
        <p:spPr>
          <a:xfrm>
            <a:off x="6579750" y="3224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sp>
        <p:nvSpPr>
          <p:cNvPr id="126" name="Google Shape;126;p21"/>
          <p:cNvSpPr/>
          <p:nvPr/>
        </p:nvSpPr>
        <p:spPr>
          <a:xfrm>
            <a:off x="6579750" y="2726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9</a:t>
            </a:r>
            <a:endParaRPr sz="1200">
              <a:solidFill>
                <a:srgbClr val="C4820E"/>
              </a:solidFill>
              <a:latin typeface="IBM Plex Mono"/>
              <a:ea typeface="IBM Plex Mono"/>
              <a:cs typeface="IBM Plex Mono"/>
              <a:sym typeface="IBM Plex Mono"/>
            </a:endParaRPr>
          </a:p>
        </p:txBody>
      </p:sp>
      <p:sp>
        <p:nvSpPr>
          <p:cNvPr id="127" name="Google Shape;127;p21"/>
          <p:cNvSpPr txBox="1"/>
          <p:nvPr/>
        </p:nvSpPr>
        <p:spPr>
          <a:xfrm>
            <a:off x="6287750" y="2713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y</a:t>
            </a:r>
            <a:endParaRPr>
              <a:latin typeface="IBM Plex Mono"/>
              <a:ea typeface="IBM Plex Mono"/>
              <a:cs typeface="IBM Plex Mono"/>
              <a:sym typeface="IBM Plex Mono"/>
            </a:endParaRPr>
          </a:p>
        </p:txBody>
      </p:sp>
      <p:sp>
        <p:nvSpPr>
          <p:cNvPr id="128" name="Google Shape;128;p21"/>
          <p:cNvSpPr txBox="1"/>
          <p:nvPr/>
        </p:nvSpPr>
        <p:spPr>
          <a:xfrm>
            <a:off x="5731325" y="3185100"/>
            <a:ext cx="820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other</a:t>
            </a:r>
            <a:endParaRPr>
              <a:latin typeface="IBM Plex Mono"/>
              <a:ea typeface="IBM Plex Mono"/>
              <a:cs typeface="IBM Plex Mono"/>
              <a:sym typeface="IBM Plex Mono"/>
            </a:endParaRPr>
          </a:p>
        </p:txBody>
      </p:sp>
      <p:cxnSp>
        <p:nvCxnSpPr>
          <p:cNvPr id="129" name="Google Shape;129;p21"/>
          <p:cNvCxnSpPr/>
          <p:nvPr/>
        </p:nvCxnSpPr>
        <p:spPr>
          <a:xfrm rot="-5400000">
            <a:off x="6309925" y="2444850"/>
            <a:ext cx="1358400" cy="513000"/>
          </a:xfrm>
          <a:prstGeom prst="curvedConnector3">
            <a:avLst>
              <a:gd fmla="val 253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813" name="Google Shape;1813;p102"/>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ref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ref.next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checker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ref.item == checker.item</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_________________________________________________________________;</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_________________________________________________________________;                 </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checker = _______________________________________________________;</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819" name="Google Shape;1819;p103"/>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ref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ref.next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checker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ref.item == checker.item</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rgbClr val="38761D"/>
                </a:solidFill>
                <a:latin typeface="IBM Plex Mono"/>
                <a:ea typeface="IBM Plex Mono"/>
                <a:cs typeface="IBM Plex Mono"/>
                <a:sym typeface="IBM Plex Mono"/>
              </a:rPr>
              <a:t>checkerPrev.next = checker.next;</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    			_________________________________________________________________;                 </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checker = _______________________________________________________;</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825" name="Google Shape;1825;p104"/>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ref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ref.next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checker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ref.item == checker.item</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rgbClr val="38761D"/>
                </a:solidFill>
                <a:latin typeface="IBM Plex Mono"/>
                <a:ea typeface="IBM Plex Mono"/>
                <a:cs typeface="IBM Plex Mono"/>
                <a:sym typeface="IBM Plex Mono"/>
              </a:rPr>
              <a:t>checkerPrev.next = checker.next;</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c</a:t>
            </a:r>
            <a:r>
              <a:rPr lang="en" sz="1200">
                <a:solidFill>
                  <a:srgbClr val="38761D"/>
                </a:solidFill>
                <a:latin typeface="IBM Plex Mono"/>
                <a:ea typeface="IBM Plex Mono"/>
                <a:cs typeface="IBM Plex Mono"/>
                <a:sym typeface="IBM Plex Mono"/>
              </a:rPr>
              <a:t>heckerNext.prev = checker.prev;</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chemeClr val="dk1"/>
                </a:solidFill>
                <a:latin typeface="IBM Plex Mono"/>
                <a:ea typeface="IBM Plex Mono"/>
                <a:cs typeface="IBM Plex Mono"/>
                <a:sym typeface="IBM Plex Mono"/>
              </a:rPr>
              <a:t>_______________________________________________________;</a:t>
            </a:r>
            <a:endParaRPr sz="12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831" name="Google Shape;1831;p105"/>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ref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ref.next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checker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ref.item == checker.item</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1371600" lvl="0" marL="2743200" rtl="0" algn="l">
              <a:lnSpc>
                <a:spcPct val="115000"/>
              </a:lnSpc>
              <a:spcBef>
                <a:spcPts val="0"/>
              </a:spcBef>
              <a:spcAft>
                <a:spcPts val="0"/>
              </a:spcAft>
              <a:buNone/>
            </a:pPr>
            <a:r>
              <a:rPr lang="en" sz="1200">
                <a:solidFill>
                  <a:srgbClr val="38761D"/>
                </a:solidFill>
                <a:latin typeface="IBM Plex Mono"/>
                <a:ea typeface="IBM Plex Mono"/>
                <a:cs typeface="IBM Plex Mono"/>
                <a:sym typeface="IBM Plex Mono"/>
              </a:rPr>
              <a:t>checkerPrev.next = checker.next;</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c</a:t>
            </a:r>
            <a:r>
              <a:rPr lang="en" sz="1200">
                <a:solidFill>
                  <a:srgbClr val="38761D"/>
                </a:solidFill>
                <a:latin typeface="IBM Plex Mono"/>
                <a:ea typeface="IBM Plex Mono"/>
                <a:cs typeface="IBM Plex Mono"/>
                <a:sym typeface="IBM Plex Mono"/>
              </a:rPr>
              <a:t>heckerNext.prev = checker.prev;</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checker.next;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ref = _________________________________________________________________;</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Remove Duplicates</a:t>
            </a:r>
            <a:endParaRPr/>
          </a:p>
        </p:txBody>
      </p:sp>
      <p:sp>
        <p:nvSpPr>
          <p:cNvPr id="1837" name="Google Shape;1837;p106"/>
          <p:cNvSpPr txBox="1"/>
          <p:nvPr/>
        </p:nvSpPr>
        <p:spPr>
          <a:xfrm>
            <a:off x="311700" y="1017725"/>
            <a:ext cx="823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ref = </a:t>
            </a:r>
            <a:r>
              <a:rPr lang="en" sz="1200">
                <a:solidFill>
                  <a:srgbClr val="38761D"/>
                </a:solidFill>
                <a:latin typeface="IBM Plex Mono"/>
                <a:ea typeface="IBM Plex Mono"/>
                <a:cs typeface="IBM Plex Mono"/>
                <a:sym typeface="IBM Plex Mono"/>
              </a:rPr>
              <a:t>sentinel.next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while (</a:t>
            </a:r>
            <a:r>
              <a:rPr lang="en" sz="1200">
                <a:solidFill>
                  <a:srgbClr val="38761D"/>
                </a:solidFill>
                <a:latin typeface="IBM Plex Mono"/>
                <a:ea typeface="IBM Plex Mono"/>
                <a:cs typeface="IBM Plex Mono"/>
                <a:sym typeface="IBM Plex Mono"/>
              </a:rPr>
              <a:t>ref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ref.next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while (</a:t>
            </a:r>
            <a:r>
              <a:rPr lang="en" sz="1200">
                <a:solidFill>
                  <a:srgbClr val="38761D"/>
                </a:solidFill>
                <a:latin typeface="IBM Plex Mono"/>
                <a:ea typeface="IBM Plex Mono"/>
                <a:cs typeface="IBM Plex Mono"/>
                <a:sym typeface="IBM Plex Mono"/>
              </a:rPr>
              <a:t>checker != sentinel</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ref.item == checker.item</a:t>
            </a: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checkerPrev = checker.prev;</a:t>
            </a:r>
            <a:endParaRPr sz="1200">
              <a:solidFill>
                <a:schemeClr val="dk1"/>
              </a:solidFill>
              <a:latin typeface="IBM Plex Mono"/>
              <a:ea typeface="IBM Plex Mono"/>
              <a:cs typeface="IBM Plex Mono"/>
              <a:sym typeface="IBM Plex Mono"/>
            </a:endParaRPr>
          </a:p>
          <a:p>
            <a:pPr indent="457200" lvl="0" marL="91440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Node checkerNext = checker.next;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8761D"/>
                </a:solidFill>
                <a:latin typeface="IBM Plex Mono"/>
                <a:ea typeface="IBM Plex Mono"/>
                <a:cs typeface="IBM Plex Mono"/>
                <a:sym typeface="IBM Plex Mono"/>
              </a:rPr>
              <a:t>               checkerPrev.next = checker.next;</a:t>
            </a:r>
            <a:endParaRPr sz="12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8761D"/>
                </a:solidFill>
                <a:latin typeface="IBM Plex Mono"/>
                <a:ea typeface="IBM Plex Mono"/>
                <a:cs typeface="IBM Plex Mono"/>
                <a:sym typeface="IBM Plex Mono"/>
              </a:rPr>
              <a:t>               checkerNext.prev = checker.prev;</a:t>
            </a:r>
            <a:endParaRPr sz="1200">
              <a:solidFill>
                <a:srgbClr val="38761D"/>
              </a:solidFill>
              <a:latin typeface="IBM Plex Mono"/>
              <a:ea typeface="IBM Plex Mono"/>
              <a:cs typeface="IBM Plex Mono"/>
              <a:sym typeface="IBM Plex Mono"/>
            </a:endParaRPr>
          </a:p>
          <a:p>
            <a:pPr indent="-914400" lvl="0" marL="18288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914400" lvl="0" marL="1828800" rtl="0" algn="l">
              <a:lnSpc>
                <a:spcPct val="115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checker = </a:t>
            </a:r>
            <a:r>
              <a:rPr lang="en" sz="1200">
                <a:solidFill>
                  <a:srgbClr val="38761D"/>
                </a:solidFill>
                <a:latin typeface="IBM Plex Mono"/>
                <a:ea typeface="IBM Plex Mono"/>
                <a:cs typeface="IBM Plex Mono"/>
                <a:sym typeface="IBM Plex Mono"/>
              </a:rPr>
              <a:t>checker.next;</a:t>
            </a:r>
            <a:endParaRPr sz="12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     ref = </a:t>
            </a:r>
            <a:r>
              <a:rPr lang="en" sz="1200">
                <a:solidFill>
                  <a:srgbClr val="38761D"/>
                </a:solidFill>
                <a:latin typeface="IBM Plex Mono"/>
                <a:ea typeface="IBM Plex Mono"/>
                <a:cs typeface="IBM Plex Mono"/>
                <a:sym typeface="IBM Plex Mono"/>
              </a:rPr>
              <a:t>ref.next</a:t>
            </a: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chemeClr val="dk1"/>
                </a:solidFill>
                <a:latin typeface="IBM Plex Mono"/>
                <a:ea typeface="IBM Plex Mono"/>
                <a:cs typeface="IBM Plex Mono"/>
                <a:sym typeface="IBM Plex Mono"/>
              </a:rPr>
              <a:t>}</a:t>
            </a:r>
            <a:endParaRPr sz="1200">
              <a:solidFill>
                <a:schemeClr val="dk1"/>
              </a:solidFill>
              <a:latin typeface="IBM Plex Mono"/>
              <a:ea typeface="IBM Plex Mono"/>
              <a:cs typeface="IBM Plex Mono"/>
              <a:sym typeface="IBM Plex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