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embeddedFontLst>
    <p:embeddedFont>
      <p:font typeface="IBM Plex Mono Medium"/>
      <p:regular r:id="rId62"/>
      <p:bold r:id="rId63"/>
      <p:italic r:id="rId64"/>
      <p:boldItalic r:id="rId65"/>
    </p:embeddedFont>
    <p:embeddedFont>
      <p:font typeface="Lato"/>
      <p:regular r:id="rId66"/>
      <p:bold r:id="rId67"/>
      <p:italic r:id="rId68"/>
      <p:boldItalic r:id="rId69"/>
    </p:embeddedFont>
    <p:embeddedFont>
      <p:font typeface="IBM Plex Mono"/>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IBMPlexMono-boldItalic.fntdata"/><Relationship Id="rId72" Type="http://schemas.openxmlformats.org/officeDocument/2006/relationships/font" Target="fonts/IBMPlexMono-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IBMPlexMono-bold.fntdata"/><Relationship Id="rId70" Type="http://schemas.openxmlformats.org/officeDocument/2006/relationships/font" Target="fonts/IBMPlexMono-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IBMPlexMonoMedium-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IBMPlexMonoMedium-italic.fntdata"/><Relationship Id="rId63" Type="http://schemas.openxmlformats.org/officeDocument/2006/relationships/font" Target="fonts/IBMPlexMonoMedium-bold.fntdata"/><Relationship Id="rId22" Type="http://schemas.openxmlformats.org/officeDocument/2006/relationships/slide" Target="slides/slide17.xml"/><Relationship Id="rId66" Type="http://schemas.openxmlformats.org/officeDocument/2006/relationships/font" Target="fonts/Lato-regular.fntdata"/><Relationship Id="rId21" Type="http://schemas.openxmlformats.org/officeDocument/2006/relationships/slide" Target="slides/slide16.xml"/><Relationship Id="rId65" Type="http://schemas.openxmlformats.org/officeDocument/2006/relationships/font" Target="fonts/IBMPlexMonoMedium-boldItalic.fntdata"/><Relationship Id="rId24" Type="http://schemas.openxmlformats.org/officeDocument/2006/relationships/slide" Target="slides/slide19.xml"/><Relationship Id="rId68" Type="http://schemas.openxmlformats.org/officeDocument/2006/relationships/font" Target="fonts/Lato-italic.fntdata"/><Relationship Id="rId23" Type="http://schemas.openxmlformats.org/officeDocument/2006/relationships/slide" Target="slides/slide18.xml"/><Relationship Id="rId67" Type="http://schemas.openxmlformats.org/officeDocument/2006/relationships/font" Target="fonts/Lato-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83aad9dd7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83aad9dd7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83aad9dd7_2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83aad9dd7_2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83aad9dd7_2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f83aad9dd7_2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83aad9dd7_2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f83aad9dd7_2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f83aad9dd7_2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f83aad9dd7_2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12047cf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12047cf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12047cf5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12047cf5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509cb17b0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509cb17b0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509cb17b0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509cb17b0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509cb17b0e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509cb17b0e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09cb17b0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09cb17b0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509cb17b0e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509cb17b0e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509cb17b0e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509cb17b0e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f83aad9dd7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f83aad9dd7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f83aad9dd7_2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f83aad9dd7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f83aad9dd7_2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f83aad9dd7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f83aad9dd7_2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f83aad9dd7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f83aad9dd7_2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f83aad9dd7_2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f83aad9dd7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f83aad9dd7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f83aad9dd7_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f83aad9dd7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e686178c4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e686178c4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0ca41c0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0ca41c0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87448beb86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87448beb86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87448beb86_1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87448beb86_1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87448beb86_1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87448beb86_1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87448beb86_1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87448beb86_1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87448beb86_1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87448beb86_1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87448beb86_1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87448beb86_1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87448beb86_1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87448beb86_1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87448beb86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87448beb86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87448beb86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87448beb86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87448beb86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87448beb86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12047cf5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12047cf5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7b5ca162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7b5ca162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287448beb86_1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287448beb86_1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287448beb86_1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287448beb86_1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87448beb86_1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287448beb86_1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287448beb86_1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287448beb86_1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287448beb86_1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287448beb86_1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287448beb86_1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287448beb86_1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b94ef471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b94ef471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f83aad9dd7_2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1f83aad9dd7_2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1f83aad9dd7_2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1f83aad9dd7_2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83aad9dd7_2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f83aad9dd7_2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1f83aad9dd7_2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1f83aad9dd7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1f83aad9dd7_2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1f83aad9dd7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1f83aad9dd7_2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1f83aad9dd7_2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f83aad9dd7_2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1f83aad9dd7_2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1f83aad9dd7_2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1f83aad9dd7_2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2029b5afc7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2029b5afc7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2029b5afc71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2029b5afc71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83aad9dd7_2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83aad9dd7_2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83aad9dd7_2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83aad9dd7_2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83aad9dd7_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83aad9dd7_2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deb2508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edeb2508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4800"/>
              <a:buFont typeface="Lato"/>
              <a:buNone/>
              <a:defRPr b="1" sz="4800">
                <a:solidFill>
                  <a:schemeClr val="accent2"/>
                </a:solidFill>
                <a:latin typeface="Lato"/>
                <a:ea typeface="Lato"/>
                <a:cs typeface="Lato"/>
                <a:sym typeface="La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2800"/>
              <a:buFont typeface="Lato"/>
              <a:buNone/>
              <a:defRPr sz="2800">
                <a:solidFill>
                  <a:schemeClr val="accent4"/>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cxnSp>
        <p:nvCxnSpPr>
          <p:cNvPr id="13" name="Google Shape;13;p2"/>
          <p:cNvCxnSpPr/>
          <p:nvPr/>
        </p:nvCxnSpPr>
        <p:spPr>
          <a:xfrm>
            <a:off x="1093350" y="279717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3600"/>
              <a:buFont typeface="Lato"/>
              <a:buNone/>
              <a:defRPr b="1" sz="3600">
                <a:solidFill>
                  <a:schemeClr val="accent2"/>
                </a:solidFill>
                <a:latin typeface="Lato"/>
                <a:ea typeface="Lato"/>
                <a:cs typeface="Lato"/>
                <a:sym typeface="La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7" name="Google Shape;17;p3"/>
          <p:cNvCxnSpPr/>
          <p:nvPr/>
        </p:nvCxnSpPr>
        <p:spPr>
          <a:xfrm>
            <a:off x="1093350" y="2891825"/>
            <a:ext cx="69573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4800"/>
              <a:buNone/>
              <a:defRPr sz="4800">
                <a:solidFill>
                  <a:schemeClr val="accent5"/>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500"/>
              <a:buNone/>
              <a:defRPr sz="3500">
                <a:solidFill>
                  <a:schemeClr val="accen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a:lvl1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a:buNone/>
              <a:defRPr b="1" sz="2800">
                <a:solidFill>
                  <a:schemeClr val="dk1"/>
                </a:solidFill>
                <a:latin typeface="Lato"/>
                <a:ea typeface="Lato"/>
                <a:cs typeface="Lato"/>
                <a:sym typeface="La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pic>
        <p:nvPicPr>
          <p:cNvPr id="8" name="Google Shape;8;p1"/>
          <p:cNvPicPr preferRelativeResize="0"/>
          <p:nvPr/>
        </p:nvPicPr>
        <p:blipFill rotWithShape="1">
          <a:blip r:embed="rId1">
            <a:alphaModFix/>
          </a:blip>
          <a:srcRect b="0" l="19" r="29" t="0"/>
          <a:stretch/>
        </p:blipFill>
        <p:spPr>
          <a:xfrm>
            <a:off x="8638500" y="4638000"/>
            <a:ext cx="505500" cy="505500"/>
          </a:xfrm>
          <a:prstGeom prst="ellipse">
            <a:avLst/>
          </a:prstGeom>
          <a:noFill/>
          <a:ln>
            <a:noFill/>
          </a:ln>
        </p:spPr>
      </p:pic>
      <p:sp>
        <p:nvSpPr>
          <p:cNvPr id="9" name="Google Shape;9;p1"/>
          <p:cNvSpPr txBox="1"/>
          <p:nvPr/>
        </p:nvSpPr>
        <p:spPr>
          <a:xfrm>
            <a:off x="7599300" y="4908900"/>
            <a:ext cx="1233000" cy="23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accent2"/>
                </a:solidFill>
                <a:latin typeface="Lato"/>
                <a:ea typeface="Lato"/>
                <a:cs typeface="Lato"/>
                <a:sym typeface="Lato"/>
              </a:rPr>
              <a:t>CS61B Fall 2024</a:t>
            </a:r>
            <a:endParaRPr b="1" sz="3000">
              <a:solidFill>
                <a:schemeClr val="accent2"/>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tinyurl.com/48uk72k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tinyurl.com/48uk72k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Scope, Static, Linked Lists, Arrays</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Discussion 02</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Example</a:t>
            </a:r>
            <a:endParaRPr/>
          </a:p>
        </p:txBody>
      </p:sp>
      <p:sp>
        <p:nvSpPr>
          <p:cNvPr id="135" name="Google Shape;135;p22"/>
          <p:cNvSpPr txBox="1"/>
          <p:nvPr>
            <p:ph idx="1" type="body"/>
          </p:nvPr>
        </p:nvSpPr>
        <p:spPr>
          <a:xfrm>
            <a:off x="311700" y="972025"/>
            <a:ext cx="5227500" cy="24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IBM Plex Mono"/>
                <a:ea typeface="IBM Plex Mono"/>
                <a:cs typeface="IBM Plex Mono"/>
                <a:sym typeface="IBM Plex Mono"/>
              </a:rPr>
              <a:t>int x = 5;</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None/>
            </a:pPr>
            <a:r>
              <a:rPr lang="en">
                <a:solidFill>
                  <a:schemeClr val="accent1"/>
                </a:solidFill>
                <a:latin typeface="IBM Plex Mono"/>
                <a:ea typeface="IBM Plex Mono"/>
                <a:cs typeface="IBM Plex Mono"/>
                <a:sym typeface="IBM Plex Mono"/>
              </a:rPr>
              <a:t>int[] arr = new int[]{1, 2, 3, 5};</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1"/>
                </a:solidFill>
                <a:latin typeface="IBM Plex Mono"/>
                <a:ea typeface="IBM Plex Mono"/>
                <a:cs typeface="IBM Plex Mono"/>
                <a:sym typeface="IBM Plex Mono"/>
              </a:rPr>
              <a:t>doSomething(x, arr);</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1"/>
                </a:solidFill>
                <a:latin typeface="IBM Plex Mono"/>
                <a:ea typeface="IBM Plex Mono"/>
                <a:cs typeface="IBM Plex Mono"/>
                <a:sym typeface="IBM Plex Mono"/>
              </a:rPr>
              <a:t>...</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a:solidFill>
                <a:schemeClr val="accent3"/>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4"/>
                </a:solidFill>
                <a:latin typeface="IBM Plex Mono"/>
                <a:ea typeface="IBM Plex Mono"/>
                <a:cs typeface="IBM Plex Mono"/>
                <a:sym typeface="IBM Plex Mono"/>
              </a:rPr>
              <a:t>public void doSomething(int y, int[] other) {</a:t>
            </a:r>
            <a:endParaRPr>
              <a:solidFill>
                <a:schemeClr val="accent4"/>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4"/>
                </a:solidFill>
                <a:latin typeface="IBM Plex Mono"/>
                <a:ea typeface="IBM Plex Mono"/>
                <a:cs typeface="IBM Plex Mono"/>
                <a:sym typeface="IBM Plex Mono"/>
              </a:rPr>
              <a:t>	y = 9;</a:t>
            </a:r>
            <a:endParaRPr>
              <a:solidFill>
                <a:schemeClr val="accent4"/>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4"/>
                </a:solidFill>
                <a:latin typeface="IBM Plex Mono"/>
                <a:ea typeface="IBM Plex Mono"/>
                <a:cs typeface="IBM Plex Mono"/>
                <a:sym typeface="IBM Plex Mono"/>
              </a:rPr>
              <a:t>	other[2] = 4;</a:t>
            </a:r>
            <a:endParaRPr>
              <a:solidFill>
                <a:schemeClr val="accent4"/>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a:solidFill>
                  <a:schemeClr val="accent4"/>
                </a:solidFill>
                <a:latin typeface="IBM Plex Mono"/>
                <a:ea typeface="IBM Plex Mono"/>
                <a:cs typeface="IBM Plex Mono"/>
                <a:sym typeface="IBM Plex Mono"/>
              </a:rPr>
              <a:t>}</a:t>
            </a:r>
            <a:endParaRPr>
              <a:solidFill>
                <a:schemeClr val="accent4"/>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solidFill>
                <a:schemeClr val="accent4"/>
              </a:solidFill>
              <a:latin typeface="IBM Plex Mono"/>
              <a:ea typeface="IBM Plex Mono"/>
              <a:cs typeface="IBM Plex Mono"/>
              <a:sym typeface="IBM Plex Mono"/>
            </a:endParaRPr>
          </a:p>
        </p:txBody>
      </p:sp>
      <p:sp>
        <p:nvSpPr>
          <p:cNvPr id="136" name="Google Shape;136;p22"/>
          <p:cNvSpPr/>
          <p:nvPr/>
        </p:nvSpPr>
        <p:spPr>
          <a:xfrm>
            <a:off x="6579750" y="1700250"/>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IBM Plex Mono"/>
              <a:ea typeface="IBM Plex Mono"/>
              <a:cs typeface="IBM Plex Mono"/>
              <a:sym typeface="IBM Plex Mono"/>
            </a:endParaRPr>
          </a:p>
        </p:txBody>
      </p:sp>
      <p:grpSp>
        <p:nvGrpSpPr>
          <p:cNvPr id="137" name="Google Shape;137;p22"/>
          <p:cNvGrpSpPr/>
          <p:nvPr/>
        </p:nvGrpSpPr>
        <p:grpSpPr>
          <a:xfrm>
            <a:off x="7241275" y="1700250"/>
            <a:ext cx="1317600" cy="321900"/>
            <a:chOff x="5676500" y="1670325"/>
            <a:chExt cx="1317600" cy="321900"/>
          </a:xfrm>
        </p:grpSpPr>
        <p:sp>
          <p:nvSpPr>
            <p:cNvPr id="138" name="Google Shape;138;p22"/>
            <p:cNvSpPr/>
            <p:nvPr/>
          </p:nvSpPr>
          <p:spPr>
            <a:xfrm>
              <a:off x="56765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1</a:t>
              </a:r>
              <a:endParaRPr sz="1200">
                <a:solidFill>
                  <a:srgbClr val="C4820E"/>
                </a:solidFill>
                <a:latin typeface="IBM Plex Mono"/>
                <a:ea typeface="IBM Plex Mono"/>
                <a:cs typeface="IBM Plex Mono"/>
                <a:sym typeface="IBM Plex Mono"/>
              </a:endParaRPr>
            </a:p>
          </p:txBody>
        </p:sp>
        <p:sp>
          <p:nvSpPr>
            <p:cNvPr id="139" name="Google Shape;139;p22"/>
            <p:cNvSpPr/>
            <p:nvPr/>
          </p:nvSpPr>
          <p:spPr>
            <a:xfrm>
              <a:off x="60059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2</a:t>
              </a:r>
              <a:endParaRPr sz="1200">
                <a:solidFill>
                  <a:srgbClr val="C4820E"/>
                </a:solidFill>
                <a:latin typeface="IBM Plex Mono"/>
                <a:ea typeface="IBM Plex Mono"/>
                <a:cs typeface="IBM Plex Mono"/>
                <a:sym typeface="IBM Plex Mono"/>
              </a:endParaRPr>
            </a:p>
          </p:txBody>
        </p:sp>
        <p:sp>
          <p:nvSpPr>
            <p:cNvPr id="140" name="Google Shape;140;p22"/>
            <p:cNvSpPr/>
            <p:nvPr/>
          </p:nvSpPr>
          <p:spPr>
            <a:xfrm>
              <a:off x="63353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4</a:t>
              </a:r>
              <a:endParaRPr sz="1200">
                <a:solidFill>
                  <a:srgbClr val="C4820E"/>
                </a:solidFill>
                <a:latin typeface="IBM Plex Mono"/>
                <a:ea typeface="IBM Plex Mono"/>
                <a:cs typeface="IBM Plex Mono"/>
                <a:sym typeface="IBM Plex Mono"/>
              </a:endParaRPr>
            </a:p>
          </p:txBody>
        </p:sp>
        <p:sp>
          <p:nvSpPr>
            <p:cNvPr id="141" name="Google Shape;141;p22"/>
            <p:cNvSpPr/>
            <p:nvPr/>
          </p:nvSpPr>
          <p:spPr>
            <a:xfrm>
              <a:off x="66647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5</a:t>
              </a:r>
              <a:endParaRPr sz="1200">
                <a:solidFill>
                  <a:srgbClr val="C4820E"/>
                </a:solidFill>
                <a:latin typeface="IBM Plex Mono"/>
                <a:ea typeface="IBM Plex Mono"/>
                <a:cs typeface="IBM Plex Mono"/>
                <a:sym typeface="IBM Plex Mono"/>
              </a:endParaRPr>
            </a:p>
          </p:txBody>
        </p:sp>
      </p:grpSp>
      <p:cxnSp>
        <p:nvCxnSpPr>
          <p:cNvPr id="142" name="Google Shape;142;p22"/>
          <p:cNvCxnSpPr>
            <a:endCxn id="138" idx="1"/>
          </p:cNvCxnSpPr>
          <p:nvPr/>
        </p:nvCxnSpPr>
        <p:spPr>
          <a:xfrm>
            <a:off x="6736975" y="1861200"/>
            <a:ext cx="504300" cy="0"/>
          </a:xfrm>
          <a:prstGeom prst="straightConnector1">
            <a:avLst/>
          </a:prstGeom>
          <a:noFill/>
          <a:ln cap="flat" cmpd="sng" w="9525">
            <a:solidFill>
              <a:srgbClr val="888888"/>
            </a:solidFill>
            <a:prstDash val="solid"/>
            <a:round/>
            <a:headEnd len="med" w="med" type="none"/>
            <a:tailEnd len="med" w="med" type="triangle"/>
          </a:ln>
        </p:spPr>
      </p:cxnSp>
      <p:sp>
        <p:nvSpPr>
          <p:cNvPr id="143" name="Google Shape;143;p22"/>
          <p:cNvSpPr/>
          <p:nvPr/>
        </p:nvSpPr>
        <p:spPr>
          <a:xfrm>
            <a:off x="6579750" y="1202313"/>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5</a:t>
            </a:r>
            <a:endParaRPr sz="1200">
              <a:solidFill>
                <a:srgbClr val="C4820E"/>
              </a:solidFill>
              <a:latin typeface="IBM Plex Mono"/>
              <a:ea typeface="IBM Plex Mono"/>
              <a:cs typeface="IBM Plex Mono"/>
              <a:sym typeface="IBM Plex Mono"/>
            </a:endParaRPr>
          </a:p>
        </p:txBody>
      </p:sp>
      <p:sp>
        <p:nvSpPr>
          <p:cNvPr id="144" name="Google Shape;144;p22"/>
          <p:cNvSpPr txBox="1"/>
          <p:nvPr/>
        </p:nvSpPr>
        <p:spPr>
          <a:xfrm>
            <a:off x="6287750" y="1189900"/>
            <a:ext cx="291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x</a:t>
            </a:r>
            <a:endParaRPr>
              <a:latin typeface="IBM Plex Mono"/>
              <a:ea typeface="IBM Plex Mono"/>
              <a:cs typeface="IBM Plex Mono"/>
              <a:sym typeface="IBM Plex Mono"/>
            </a:endParaRPr>
          </a:p>
        </p:txBody>
      </p:sp>
      <p:sp>
        <p:nvSpPr>
          <p:cNvPr id="145" name="Google Shape;145;p22"/>
          <p:cNvSpPr txBox="1"/>
          <p:nvPr/>
        </p:nvSpPr>
        <p:spPr>
          <a:xfrm>
            <a:off x="5950000" y="1661100"/>
            <a:ext cx="601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arr</a:t>
            </a:r>
            <a:endParaRPr>
              <a:latin typeface="IBM Plex Mono"/>
              <a:ea typeface="IBM Plex Mono"/>
              <a:cs typeface="IBM Plex Mono"/>
              <a:sym typeface="IBM Plex Mono"/>
            </a:endParaRPr>
          </a:p>
        </p:txBody>
      </p:sp>
      <p:sp>
        <p:nvSpPr>
          <p:cNvPr id="146" name="Google Shape;146;p22"/>
          <p:cNvSpPr/>
          <p:nvPr/>
        </p:nvSpPr>
        <p:spPr>
          <a:xfrm>
            <a:off x="6579750" y="3224250"/>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IBM Plex Mono"/>
              <a:ea typeface="IBM Plex Mono"/>
              <a:cs typeface="IBM Plex Mono"/>
              <a:sym typeface="IBM Plex Mono"/>
            </a:endParaRPr>
          </a:p>
        </p:txBody>
      </p:sp>
      <p:sp>
        <p:nvSpPr>
          <p:cNvPr id="147" name="Google Shape;147;p22"/>
          <p:cNvSpPr/>
          <p:nvPr/>
        </p:nvSpPr>
        <p:spPr>
          <a:xfrm>
            <a:off x="6579750" y="2726313"/>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9</a:t>
            </a:r>
            <a:endParaRPr sz="1200">
              <a:solidFill>
                <a:srgbClr val="C4820E"/>
              </a:solidFill>
              <a:latin typeface="IBM Plex Mono"/>
              <a:ea typeface="IBM Plex Mono"/>
              <a:cs typeface="IBM Plex Mono"/>
              <a:sym typeface="IBM Plex Mono"/>
            </a:endParaRPr>
          </a:p>
        </p:txBody>
      </p:sp>
      <p:sp>
        <p:nvSpPr>
          <p:cNvPr id="148" name="Google Shape;148;p22"/>
          <p:cNvSpPr txBox="1"/>
          <p:nvPr/>
        </p:nvSpPr>
        <p:spPr>
          <a:xfrm>
            <a:off x="6287750" y="2713900"/>
            <a:ext cx="291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y</a:t>
            </a:r>
            <a:endParaRPr>
              <a:latin typeface="IBM Plex Mono"/>
              <a:ea typeface="IBM Plex Mono"/>
              <a:cs typeface="IBM Plex Mono"/>
              <a:sym typeface="IBM Plex Mono"/>
            </a:endParaRPr>
          </a:p>
        </p:txBody>
      </p:sp>
      <p:sp>
        <p:nvSpPr>
          <p:cNvPr id="149" name="Google Shape;149;p22"/>
          <p:cNvSpPr txBox="1"/>
          <p:nvPr/>
        </p:nvSpPr>
        <p:spPr>
          <a:xfrm>
            <a:off x="5731325" y="3185100"/>
            <a:ext cx="820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other</a:t>
            </a:r>
            <a:endParaRPr>
              <a:latin typeface="IBM Plex Mono"/>
              <a:ea typeface="IBM Plex Mono"/>
              <a:cs typeface="IBM Plex Mono"/>
              <a:sym typeface="IBM Plex Mono"/>
            </a:endParaRPr>
          </a:p>
        </p:txBody>
      </p:sp>
      <p:cxnSp>
        <p:nvCxnSpPr>
          <p:cNvPr id="150" name="Google Shape;150;p22"/>
          <p:cNvCxnSpPr/>
          <p:nvPr/>
        </p:nvCxnSpPr>
        <p:spPr>
          <a:xfrm rot="-5400000">
            <a:off x="6309925" y="2444850"/>
            <a:ext cx="1358400" cy="513000"/>
          </a:xfrm>
          <a:prstGeom prst="curvedConnector3">
            <a:avLst>
              <a:gd fmla="val 2536"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vs. Instance, Revisited</a:t>
            </a:r>
            <a:endParaRPr/>
          </a:p>
        </p:txBody>
      </p:sp>
      <p:sp>
        <p:nvSpPr>
          <p:cNvPr id="156" name="Google Shape;15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Static</a:t>
            </a:r>
            <a:r>
              <a:rPr lang="en"/>
              <a:t> variables and functions belong to the whole class. </a:t>
            </a:r>
            <a:endParaRPr/>
          </a:p>
          <a:p>
            <a:pPr indent="0" lvl="0" marL="0" rtl="0" algn="l">
              <a:spcBef>
                <a:spcPts val="0"/>
              </a:spcBef>
              <a:spcAft>
                <a:spcPts val="0"/>
              </a:spcAft>
              <a:buNone/>
            </a:pPr>
            <a:r>
              <a:rPr i="1" lang="en"/>
              <a:t>Example:</a:t>
            </a:r>
            <a:r>
              <a:rPr lang="en"/>
              <a:t> Every 61B Student shares the same professor, and if the professor were to change it would change for everyone.</a:t>
            </a:r>
            <a:endParaRPr/>
          </a:p>
          <a:p>
            <a:pPr indent="0" lvl="0" marL="0" rtl="0" algn="l">
              <a:spcBef>
                <a:spcPts val="1600"/>
              </a:spcBef>
              <a:spcAft>
                <a:spcPts val="0"/>
              </a:spcAft>
              <a:buNone/>
            </a:pPr>
            <a:r>
              <a:rPr b="1" lang="en">
                <a:solidFill>
                  <a:schemeClr val="accent2"/>
                </a:solidFill>
              </a:rPr>
              <a:t>Instance</a:t>
            </a:r>
            <a:r>
              <a:rPr lang="en"/>
              <a:t> variables and functions belong to each individual instance.</a:t>
            </a:r>
            <a:endParaRPr/>
          </a:p>
          <a:p>
            <a:pPr indent="0" lvl="0" marL="0" rtl="0" algn="l">
              <a:spcBef>
                <a:spcPts val="0"/>
              </a:spcBef>
              <a:spcAft>
                <a:spcPts val="0"/>
              </a:spcAft>
              <a:buNone/>
            </a:pPr>
            <a:r>
              <a:rPr i="1" lang="en"/>
              <a:t>Example:</a:t>
            </a:r>
            <a:r>
              <a:rPr lang="en"/>
              <a:t> Each 61B Student has their own ID number, and changing a student’s ID number doesn’t change anything for any other student.</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Mono"/>
                <a:ea typeface="IBM Plex Mono"/>
                <a:cs typeface="IBM Plex Mono"/>
                <a:sym typeface="IBM Plex Mono"/>
              </a:rPr>
              <a:t>this</a:t>
            </a:r>
            <a:r>
              <a:rPr lang="en"/>
              <a:t> vs. </a:t>
            </a:r>
            <a:r>
              <a:rPr lang="en">
                <a:latin typeface="IBM Plex Mono"/>
                <a:ea typeface="IBM Plex Mono"/>
                <a:cs typeface="IBM Plex Mono"/>
                <a:sym typeface="IBM Plex Mono"/>
              </a:rPr>
              <a:t>static</a:t>
            </a:r>
            <a:endParaRPr>
              <a:latin typeface="IBM Plex Mono"/>
              <a:ea typeface="IBM Plex Mono"/>
              <a:cs typeface="IBM Plex Mono"/>
              <a:sym typeface="IBM Plex Mono"/>
            </a:endParaRPr>
          </a:p>
        </p:txBody>
      </p:sp>
      <p:sp>
        <p:nvSpPr>
          <p:cNvPr id="162" name="Google Shape;16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IBM Plex Mono"/>
              <a:buChar char="●"/>
            </a:pPr>
            <a:r>
              <a:rPr lang="en">
                <a:latin typeface="IBM Plex Mono"/>
                <a:ea typeface="IBM Plex Mono"/>
                <a:cs typeface="IBM Plex Mono"/>
                <a:sym typeface="IBM Plex Mono"/>
              </a:rPr>
              <a:t>this</a:t>
            </a:r>
            <a:endParaRPr>
              <a:latin typeface="IBM Plex Mono"/>
              <a:ea typeface="IBM Plex Mono"/>
              <a:cs typeface="IBM Plex Mono"/>
              <a:sym typeface="IBM Plex Mono"/>
            </a:endParaRPr>
          </a:p>
          <a:p>
            <a:pPr indent="-317500" lvl="1" marL="914400" rtl="0" algn="l">
              <a:spcBef>
                <a:spcPts val="0"/>
              </a:spcBef>
              <a:spcAft>
                <a:spcPts val="0"/>
              </a:spcAft>
              <a:buSzPts val="1400"/>
              <a:buChar char="○"/>
            </a:pPr>
            <a:r>
              <a:rPr lang="en"/>
              <a:t>Non-static methods can only be called using an instance of that object, so during evaluation of that function, you will always have access to this instance of the object, referred to as </a:t>
            </a:r>
            <a:r>
              <a:rPr lang="en">
                <a:latin typeface="IBM Plex Mono"/>
                <a:ea typeface="IBM Plex Mono"/>
                <a:cs typeface="IBM Plex Mono"/>
                <a:sym typeface="IBM Plex Mono"/>
              </a:rPr>
              <a:t>this</a:t>
            </a:r>
            <a:endParaRPr>
              <a:latin typeface="IBM Plex Mono"/>
              <a:ea typeface="IBM Plex Mono"/>
              <a:cs typeface="IBM Plex Mono"/>
              <a:sym typeface="IBM Plex Mono"/>
            </a:endParaRPr>
          </a:p>
          <a:p>
            <a:pPr indent="-317500" lvl="0" marL="457200" rtl="0" algn="l">
              <a:spcBef>
                <a:spcPts val="1000"/>
              </a:spcBef>
              <a:spcAft>
                <a:spcPts val="0"/>
              </a:spcAft>
              <a:buSzPts val="1400"/>
              <a:buFont typeface="IBM Plex Mono"/>
              <a:buChar char="●"/>
            </a:pPr>
            <a:r>
              <a:rPr lang="en">
                <a:latin typeface="IBM Plex Mono"/>
                <a:ea typeface="IBM Plex Mono"/>
                <a:cs typeface="IBM Plex Mono"/>
                <a:sym typeface="IBM Plex Mono"/>
              </a:rPr>
              <a:t>static</a:t>
            </a:r>
            <a:r>
              <a:rPr lang="en"/>
              <a:t> methods</a:t>
            </a:r>
            <a:endParaRPr/>
          </a:p>
          <a:p>
            <a:pPr indent="-317500" lvl="1" marL="914400" rtl="0" algn="l">
              <a:spcBef>
                <a:spcPts val="0"/>
              </a:spcBef>
              <a:spcAft>
                <a:spcPts val="0"/>
              </a:spcAft>
              <a:buSzPts val="1400"/>
              <a:buChar char="○"/>
            </a:pPr>
            <a:r>
              <a:rPr lang="en"/>
              <a:t>do not require an instance of that object in order to be called, so during evaluation of that function, you cannot rely on access to this instance of the object</a:t>
            </a:r>
            <a:endParaRPr/>
          </a:p>
          <a:p>
            <a:pPr indent="-317500" lvl="0" marL="457200" rtl="0" algn="l">
              <a:spcBef>
                <a:spcPts val="1000"/>
              </a:spcBef>
              <a:spcAft>
                <a:spcPts val="0"/>
              </a:spcAft>
              <a:buSzPts val="1400"/>
              <a:buChar char="●"/>
            </a:pPr>
            <a:r>
              <a:rPr lang="en">
                <a:latin typeface="IBM Plex Mono"/>
                <a:ea typeface="IBM Plex Mono"/>
                <a:cs typeface="IBM Plex Mono"/>
                <a:sym typeface="IBM Plex Mono"/>
              </a:rPr>
              <a:t>static</a:t>
            </a:r>
            <a:r>
              <a:rPr lang="en"/>
              <a:t> variables</a:t>
            </a:r>
            <a:endParaRPr/>
          </a:p>
          <a:p>
            <a:pPr indent="-317500" lvl="1" marL="914400" rtl="0" algn="l">
              <a:spcBef>
                <a:spcPts val="0"/>
              </a:spcBef>
              <a:spcAft>
                <a:spcPts val="0"/>
              </a:spcAft>
              <a:buSzPts val="1400"/>
              <a:buChar char="○"/>
            </a:pPr>
            <a:r>
              <a:rPr lang="en"/>
              <a:t>shared by all instances of the class; each instance does not get its own copy but can access </a:t>
            </a:r>
            <a:endParaRPr/>
          </a:p>
          <a:p>
            <a:pPr indent="-317500" lvl="0" marL="457200" rtl="0" algn="l">
              <a:spcBef>
                <a:spcPts val="1000"/>
              </a:spcBef>
              <a:spcAft>
                <a:spcPts val="0"/>
              </a:spcAft>
              <a:buSzPts val="1400"/>
              <a:buChar char="●"/>
            </a:pPr>
            <a:r>
              <a:rPr lang="en" u="sng"/>
              <a:t>Check for understanding:</a:t>
            </a:r>
            <a:r>
              <a:rPr lang="en"/>
              <a:t> can you reference </a:t>
            </a:r>
            <a:r>
              <a:rPr lang="en">
                <a:latin typeface="IBM Plex Mono"/>
                <a:ea typeface="IBM Plex Mono"/>
                <a:cs typeface="IBM Plex Mono"/>
                <a:sym typeface="IBM Plex Mono"/>
              </a:rPr>
              <a:t>this</a:t>
            </a:r>
            <a:r>
              <a:rPr lang="en"/>
              <a:t> in static methods? Can you reference static variables in instance methods? Why or why not?</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168" name="Google Shape;168;p25"/>
          <p:cNvSpPr txBox="1"/>
          <p:nvPr>
            <p:ph idx="1" type="body"/>
          </p:nvPr>
        </p:nvSpPr>
        <p:spPr>
          <a:xfrm>
            <a:off x="311700" y="1036700"/>
            <a:ext cx="8520600" cy="9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Arrays</a:t>
            </a:r>
            <a:r>
              <a:rPr lang="en"/>
              <a:t> are data structures that can only hold elements of the same (primitive or reference) type of value.</a:t>
            </a:r>
            <a:endParaRPr/>
          </a:p>
          <a:p>
            <a:pPr indent="0" lvl="0" marL="0" rtl="0" algn="l">
              <a:spcBef>
                <a:spcPts val="0"/>
              </a:spcBef>
              <a:spcAft>
                <a:spcPts val="0"/>
              </a:spcAft>
              <a:buNone/>
            </a:pPr>
            <a:r>
              <a:rPr lang="en"/>
              <a:t>	</a:t>
            </a:r>
            <a:r>
              <a:rPr lang="en" sz="1200">
                <a:latin typeface="IBM Plex Mono"/>
                <a:ea typeface="IBM Plex Mono"/>
                <a:cs typeface="IBM Plex Mono"/>
                <a:sym typeface="IBM Plex Mono"/>
              </a:rPr>
              <a:t>arr[i]</a:t>
            </a:r>
            <a:r>
              <a:rPr lang="en"/>
              <a:t> holds a value in the ith position of the array (zero-indexed). We can also have n-dimensional </a:t>
            </a:r>
            <a:endParaRPr/>
          </a:p>
          <a:p>
            <a:pPr indent="457200" lvl="0" marL="0" rtl="0" algn="l">
              <a:spcBef>
                <a:spcPts val="0"/>
              </a:spcBef>
              <a:spcAft>
                <a:spcPts val="0"/>
              </a:spcAft>
              <a:buNone/>
            </a:pPr>
            <a:r>
              <a:rPr lang="en"/>
              <a:t>arrays (ie. </a:t>
            </a:r>
            <a:r>
              <a:rPr lang="en">
                <a:latin typeface="IBM Plex Mono"/>
                <a:ea typeface="IBM Plex Mono"/>
                <a:cs typeface="IBM Plex Mono"/>
                <a:sym typeface="IBM Plex Mono"/>
              </a:rPr>
              <a:t>int[][] a = new int[3][2]; </a:t>
            </a:r>
            <a:r>
              <a:rPr lang="en"/>
              <a:t>you can index into these like </a:t>
            </a:r>
            <a:r>
              <a:rPr lang="en">
                <a:latin typeface="IBM Plex Mono"/>
                <a:ea typeface="IBM Plex Mono"/>
                <a:cs typeface="IBM Plex Mono"/>
                <a:sym typeface="IBM Plex Mono"/>
              </a:rPr>
              <a:t>a[2][1]</a:t>
            </a:r>
            <a:r>
              <a:rPr lang="en"/>
              <a:t>)</a:t>
            </a:r>
            <a:endParaRPr/>
          </a:p>
        </p:txBody>
      </p:sp>
      <p:sp>
        <p:nvSpPr>
          <p:cNvPr id="169" name="Google Shape;169;p25"/>
          <p:cNvSpPr txBox="1"/>
          <p:nvPr/>
        </p:nvSpPr>
        <p:spPr>
          <a:xfrm>
            <a:off x="2251425" y="3472125"/>
            <a:ext cx="302400" cy="294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BM Plex Mono"/>
                <a:ea typeface="IBM Plex Mono"/>
                <a:cs typeface="IBM Plex Mono"/>
                <a:sym typeface="IBM Plex Mono"/>
              </a:rPr>
              <a:t>4</a:t>
            </a:r>
            <a:endParaRPr sz="1200">
              <a:solidFill>
                <a:schemeClr val="dk1"/>
              </a:solidFill>
              <a:latin typeface="IBM Plex Mono"/>
              <a:ea typeface="IBM Plex Mono"/>
              <a:cs typeface="IBM Plex Mono"/>
              <a:sym typeface="IBM Plex Mono"/>
            </a:endParaRPr>
          </a:p>
        </p:txBody>
      </p:sp>
      <p:sp>
        <p:nvSpPr>
          <p:cNvPr id="170" name="Google Shape;170;p25"/>
          <p:cNvSpPr txBox="1"/>
          <p:nvPr/>
        </p:nvSpPr>
        <p:spPr>
          <a:xfrm>
            <a:off x="2553825" y="3472125"/>
            <a:ext cx="302400" cy="294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BM Plex Mono"/>
                <a:ea typeface="IBM Plex Mono"/>
                <a:cs typeface="IBM Plex Mono"/>
                <a:sym typeface="IBM Plex Mono"/>
              </a:rPr>
              <a:t>1</a:t>
            </a:r>
            <a:endParaRPr sz="1200">
              <a:solidFill>
                <a:schemeClr val="dk1"/>
              </a:solidFill>
              <a:latin typeface="IBM Plex Mono"/>
              <a:ea typeface="IBM Plex Mono"/>
              <a:cs typeface="IBM Plex Mono"/>
              <a:sym typeface="IBM Plex Mono"/>
            </a:endParaRPr>
          </a:p>
        </p:txBody>
      </p:sp>
      <p:sp>
        <p:nvSpPr>
          <p:cNvPr id="171" name="Google Shape;171;p25"/>
          <p:cNvSpPr txBox="1"/>
          <p:nvPr/>
        </p:nvSpPr>
        <p:spPr>
          <a:xfrm>
            <a:off x="2856225" y="3472125"/>
            <a:ext cx="302400" cy="294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BM Plex Mono"/>
                <a:ea typeface="IBM Plex Mono"/>
                <a:cs typeface="IBM Plex Mono"/>
                <a:sym typeface="IBM Plex Mono"/>
              </a:rPr>
              <a:t>8</a:t>
            </a:r>
            <a:endParaRPr sz="1200">
              <a:solidFill>
                <a:schemeClr val="dk1"/>
              </a:solidFill>
              <a:latin typeface="IBM Plex Mono"/>
              <a:ea typeface="IBM Plex Mono"/>
              <a:cs typeface="IBM Plex Mono"/>
              <a:sym typeface="IBM Plex Mono"/>
            </a:endParaRPr>
          </a:p>
        </p:txBody>
      </p:sp>
      <p:sp>
        <p:nvSpPr>
          <p:cNvPr id="172" name="Google Shape;172;p25"/>
          <p:cNvSpPr txBox="1"/>
          <p:nvPr/>
        </p:nvSpPr>
        <p:spPr>
          <a:xfrm>
            <a:off x="2251425" y="3766125"/>
            <a:ext cx="302400" cy="29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IBM Plex Mono"/>
                <a:ea typeface="IBM Plex Mono"/>
                <a:cs typeface="IBM Plex Mono"/>
                <a:sym typeface="IBM Plex Mono"/>
              </a:rPr>
              <a:t>0</a:t>
            </a:r>
            <a:endParaRPr sz="1200">
              <a:solidFill>
                <a:schemeClr val="dk2"/>
              </a:solidFill>
              <a:latin typeface="IBM Plex Mono"/>
              <a:ea typeface="IBM Plex Mono"/>
              <a:cs typeface="IBM Plex Mono"/>
              <a:sym typeface="IBM Plex Mono"/>
            </a:endParaRPr>
          </a:p>
        </p:txBody>
      </p:sp>
      <p:sp>
        <p:nvSpPr>
          <p:cNvPr id="173" name="Google Shape;173;p25"/>
          <p:cNvSpPr txBox="1"/>
          <p:nvPr/>
        </p:nvSpPr>
        <p:spPr>
          <a:xfrm>
            <a:off x="2553825" y="3766125"/>
            <a:ext cx="302400" cy="29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IBM Plex Mono"/>
                <a:ea typeface="IBM Plex Mono"/>
                <a:cs typeface="IBM Plex Mono"/>
                <a:sym typeface="IBM Plex Mono"/>
              </a:rPr>
              <a:t>1</a:t>
            </a:r>
            <a:endParaRPr sz="1200">
              <a:solidFill>
                <a:schemeClr val="dk2"/>
              </a:solidFill>
              <a:latin typeface="IBM Plex Mono"/>
              <a:ea typeface="IBM Plex Mono"/>
              <a:cs typeface="IBM Plex Mono"/>
              <a:sym typeface="IBM Plex Mono"/>
            </a:endParaRPr>
          </a:p>
        </p:txBody>
      </p:sp>
      <p:sp>
        <p:nvSpPr>
          <p:cNvPr id="174" name="Google Shape;174;p25"/>
          <p:cNvSpPr txBox="1"/>
          <p:nvPr/>
        </p:nvSpPr>
        <p:spPr>
          <a:xfrm>
            <a:off x="2856225" y="3766125"/>
            <a:ext cx="302400" cy="29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IBM Plex Mono"/>
                <a:ea typeface="IBM Plex Mono"/>
                <a:cs typeface="IBM Plex Mono"/>
                <a:sym typeface="IBM Plex Mono"/>
              </a:rPr>
              <a:t>2</a:t>
            </a:r>
            <a:endParaRPr sz="1200">
              <a:solidFill>
                <a:schemeClr val="dk2"/>
              </a:solidFill>
              <a:latin typeface="IBM Plex Mono"/>
              <a:ea typeface="IBM Plex Mono"/>
              <a:cs typeface="IBM Plex Mono"/>
              <a:sym typeface="IBM Plex Mono"/>
            </a:endParaRPr>
          </a:p>
        </p:txBody>
      </p:sp>
      <p:sp>
        <p:nvSpPr>
          <p:cNvPr id="175" name="Google Shape;175;p25"/>
          <p:cNvSpPr txBox="1"/>
          <p:nvPr/>
        </p:nvSpPr>
        <p:spPr>
          <a:xfrm>
            <a:off x="5565049" y="3503697"/>
            <a:ext cx="276900" cy="278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IBM Plex Mono"/>
              <a:ea typeface="IBM Plex Mono"/>
              <a:cs typeface="IBM Plex Mono"/>
              <a:sym typeface="IBM Plex Mono"/>
            </a:endParaRPr>
          </a:p>
        </p:txBody>
      </p:sp>
      <p:sp>
        <p:nvSpPr>
          <p:cNvPr id="176" name="Google Shape;176;p25"/>
          <p:cNvSpPr txBox="1"/>
          <p:nvPr/>
        </p:nvSpPr>
        <p:spPr>
          <a:xfrm>
            <a:off x="5841913" y="3503697"/>
            <a:ext cx="276900" cy="278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IBM Plex Mono"/>
              <a:ea typeface="IBM Plex Mono"/>
              <a:cs typeface="IBM Plex Mono"/>
              <a:sym typeface="IBM Plex Mono"/>
            </a:endParaRPr>
          </a:p>
        </p:txBody>
      </p:sp>
      <p:sp>
        <p:nvSpPr>
          <p:cNvPr id="177" name="Google Shape;177;p25"/>
          <p:cNvSpPr txBox="1"/>
          <p:nvPr/>
        </p:nvSpPr>
        <p:spPr>
          <a:xfrm>
            <a:off x="6118776" y="3503697"/>
            <a:ext cx="276900" cy="278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IBM Plex Mono"/>
              <a:ea typeface="IBM Plex Mono"/>
              <a:cs typeface="IBM Plex Mono"/>
              <a:sym typeface="IBM Plex Mono"/>
            </a:endParaRPr>
          </a:p>
        </p:txBody>
      </p:sp>
      <p:sp>
        <p:nvSpPr>
          <p:cNvPr id="178" name="Google Shape;178;p25"/>
          <p:cNvSpPr txBox="1"/>
          <p:nvPr/>
        </p:nvSpPr>
        <p:spPr>
          <a:xfrm>
            <a:off x="5565049" y="3781794"/>
            <a:ext cx="276900" cy="27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IBM Plex Mono"/>
                <a:ea typeface="IBM Plex Mono"/>
                <a:cs typeface="IBM Plex Mono"/>
                <a:sym typeface="IBM Plex Mono"/>
              </a:rPr>
              <a:t>0</a:t>
            </a:r>
            <a:endParaRPr sz="1200">
              <a:solidFill>
                <a:schemeClr val="dk2"/>
              </a:solidFill>
              <a:latin typeface="IBM Plex Mono"/>
              <a:ea typeface="IBM Plex Mono"/>
              <a:cs typeface="IBM Plex Mono"/>
              <a:sym typeface="IBM Plex Mono"/>
            </a:endParaRPr>
          </a:p>
        </p:txBody>
      </p:sp>
      <p:sp>
        <p:nvSpPr>
          <p:cNvPr id="179" name="Google Shape;179;p25"/>
          <p:cNvSpPr txBox="1"/>
          <p:nvPr/>
        </p:nvSpPr>
        <p:spPr>
          <a:xfrm>
            <a:off x="5841913" y="3781794"/>
            <a:ext cx="276900" cy="27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IBM Plex Mono"/>
                <a:ea typeface="IBM Plex Mono"/>
                <a:cs typeface="IBM Plex Mono"/>
                <a:sym typeface="IBM Plex Mono"/>
              </a:rPr>
              <a:t>1</a:t>
            </a:r>
            <a:endParaRPr sz="1200">
              <a:solidFill>
                <a:schemeClr val="dk2"/>
              </a:solidFill>
              <a:latin typeface="IBM Plex Mono"/>
              <a:ea typeface="IBM Plex Mono"/>
              <a:cs typeface="IBM Plex Mono"/>
              <a:sym typeface="IBM Plex Mono"/>
            </a:endParaRPr>
          </a:p>
        </p:txBody>
      </p:sp>
      <p:sp>
        <p:nvSpPr>
          <p:cNvPr id="180" name="Google Shape;180;p25"/>
          <p:cNvSpPr txBox="1"/>
          <p:nvPr/>
        </p:nvSpPr>
        <p:spPr>
          <a:xfrm>
            <a:off x="6118776" y="3781794"/>
            <a:ext cx="276900" cy="27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IBM Plex Mono"/>
                <a:ea typeface="IBM Plex Mono"/>
                <a:cs typeface="IBM Plex Mono"/>
                <a:sym typeface="IBM Plex Mono"/>
              </a:rPr>
              <a:t>2</a:t>
            </a:r>
            <a:endParaRPr sz="1200">
              <a:solidFill>
                <a:schemeClr val="dk2"/>
              </a:solidFill>
              <a:latin typeface="IBM Plex Mono"/>
              <a:ea typeface="IBM Plex Mono"/>
              <a:cs typeface="IBM Plex Mono"/>
              <a:sym typeface="IBM Plex Mono"/>
            </a:endParaRPr>
          </a:p>
        </p:txBody>
      </p:sp>
      <p:cxnSp>
        <p:nvCxnSpPr>
          <p:cNvPr id="181" name="Google Shape;181;p25"/>
          <p:cNvCxnSpPr>
            <a:endCxn id="182" idx="2"/>
          </p:cNvCxnSpPr>
          <p:nvPr/>
        </p:nvCxnSpPr>
        <p:spPr>
          <a:xfrm rot="10800000">
            <a:off x="4586752" y="2999671"/>
            <a:ext cx="1116600" cy="6297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5"/>
          <p:cNvCxnSpPr/>
          <p:nvPr/>
        </p:nvCxnSpPr>
        <p:spPr>
          <a:xfrm rot="10800000">
            <a:off x="5971337" y="2978954"/>
            <a:ext cx="11100" cy="6594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5"/>
          <p:cNvCxnSpPr>
            <a:endCxn id="185" idx="2"/>
          </p:cNvCxnSpPr>
          <p:nvPr/>
        </p:nvCxnSpPr>
        <p:spPr>
          <a:xfrm flipH="1" rot="10800000">
            <a:off x="6261904" y="3005053"/>
            <a:ext cx="1026600" cy="633300"/>
          </a:xfrm>
          <a:prstGeom prst="straightConnector1">
            <a:avLst/>
          </a:prstGeom>
          <a:noFill/>
          <a:ln cap="flat" cmpd="sng" w="9525">
            <a:solidFill>
              <a:schemeClr val="dk2"/>
            </a:solidFill>
            <a:prstDash val="solid"/>
            <a:round/>
            <a:headEnd len="med" w="med" type="none"/>
            <a:tailEnd len="med" w="med" type="triangle"/>
          </a:ln>
        </p:spPr>
      </p:cxnSp>
      <p:grpSp>
        <p:nvGrpSpPr>
          <p:cNvPr id="186" name="Google Shape;186;p25"/>
          <p:cNvGrpSpPr/>
          <p:nvPr/>
        </p:nvGrpSpPr>
        <p:grpSpPr>
          <a:xfrm>
            <a:off x="4207862" y="2086361"/>
            <a:ext cx="1034882" cy="918692"/>
            <a:chOff x="5443950" y="3712675"/>
            <a:chExt cx="1387800" cy="1281300"/>
          </a:xfrm>
        </p:grpSpPr>
        <p:sp>
          <p:nvSpPr>
            <p:cNvPr id="187" name="Google Shape;187;p25"/>
            <p:cNvSpPr/>
            <p:nvPr/>
          </p:nvSpPr>
          <p:spPr>
            <a:xfrm>
              <a:off x="5443950" y="3712675"/>
              <a:ext cx="1387800" cy="1281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txBox="1"/>
            <p:nvPr/>
          </p:nvSpPr>
          <p:spPr>
            <a:xfrm>
              <a:off x="5443950" y="3712675"/>
              <a:ext cx="833700" cy="51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IBM Plex Mono Medium"/>
                  <a:ea typeface="IBM Plex Mono Medium"/>
                  <a:cs typeface="IBM Plex Mono Medium"/>
                  <a:sym typeface="IBM Plex Mono Medium"/>
                </a:rPr>
                <a:t>Cat</a:t>
              </a:r>
              <a:endParaRPr sz="1200">
                <a:latin typeface="IBM Plex Mono Medium"/>
                <a:ea typeface="IBM Plex Mono Medium"/>
                <a:cs typeface="IBM Plex Mono Medium"/>
                <a:sym typeface="IBM Plex Mono Medium"/>
              </a:endParaRPr>
            </a:p>
          </p:txBody>
        </p:sp>
        <p:sp>
          <p:nvSpPr>
            <p:cNvPr id="189" name="Google Shape;189;p25"/>
            <p:cNvSpPr/>
            <p:nvPr/>
          </p:nvSpPr>
          <p:spPr>
            <a:xfrm>
              <a:off x="6368900" y="4028293"/>
              <a:ext cx="356400" cy="356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IBM Plex Mono"/>
                  <a:ea typeface="IBM Plex Mono"/>
                  <a:cs typeface="IBM Plex Mono"/>
                  <a:sym typeface="IBM Plex Mono"/>
                </a:rPr>
                <a:t>2</a:t>
              </a:r>
              <a:endParaRPr sz="1200">
                <a:latin typeface="IBM Plex Mono"/>
                <a:ea typeface="IBM Plex Mono"/>
                <a:cs typeface="IBM Plex Mono"/>
                <a:sym typeface="IBM Plex Mono"/>
              </a:endParaRPr>
            </a:p>
          </p:txBody>
        </p:sp>
        <p:sp>
          <p:nvSpPr>
            <p:cNvPr id="190" name="Google Shape;190;p25"/>
            <p:cNvSpPr txBox="1"/>
            <p:nvPr/>
          </p:nvSpPr>
          <p:spPr>
            <a:xfrm>
              <a:off x="5535200" y="4006393"/>
              <a:ext cx="833700" cy="51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IBM Plex Mono"/>
                  <a:ea typeface="IBM Plex Mono"/>
                  <a:cs typeface="IBM Plex Mono"/>
                  <a:sym typeface="IBM Plex Mono"/>
                </a:rPr>
                <a:t>id</a:t>
              </a:r>
              <a:endParaRPr sz="1200">
                <a:latin typeface="IBM Plex Mono"/>
                <a:ea typeface="IBM Plex Mono"/>
                <a:cs typeface="IBM Plex Mono"/>
                <a:sym typeface="IBM Plex Mono"/>
              </a:endParaRPr>
            </a:p>
          </p:txBody>
        </p:sp>
        <p:sp>
          <p:nvSpPr>
            <p:cNvPr id="191" name="Google Shape;191;p25"/>
            <p:cNvSpPr/>
            <p:nvPr/>
          </p:nvSpPr>
          <p:spPr>
            <a:xfrm>
              <a:off x="6368900" y="4493268"/>
              <a:ext cx="356400" cy="356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IBM Plex Mono"/>
                  <a:ea typeface="IBM Plex Mono"/>
                  <a:cs typeface="IBM Plex Mono"/>
                  <a:sym typeface="IBM Plex Mono"/>
                </a:rPr>
                <a:t>5</a:t>
              </a:r>
              <a:endParaRPr sz="1200">
                <a:latin typeface="IBM Plex Mono"/>
                <a:ea typeface="IBM Plex Mono"/>
                <a:cs typeface="IBM Plex Mono"/>
                <a:sym typeface="IBM Plex Mono"/>
              </a:endParaRPr>
            </a:p>
          </p:txBody>
        </p:sp>
        <p:sp>
          <p:nvSpPr>
            <p:cNvPr id="182" name="Google Shape;182;p25"/>
            <p:cNvSpPr txBox="1"/>
            <p:nvPr/>
          </p:nvSpPr>
          <p:spPr>
            <a:xfrm>
              <a:off x="5535200" y="4471368"/>
              <a:ext cx="833700" cy="51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IBM Plex Mono"/>
                  <a:ea typeface="IBM Plex Mono"/>
                  <a:cs typeface="IBM Plex Mono"/>
                  <a:sym typeface="IBM Plex Mono"/>
                </a:rPr>
                <a:t>age</a:t>
              </a:r>
              <a:endParaRPr sz="1200">
                <a:latin typeface="IBM Plex Mono"/>
                <a:ea typeface="IBM Plex Mono"/>
                <a:cs typeface="IBM Plex Mono"/>
                <a:sym typeface="IBM Plex Mono"/>
              </a:endParaRPr>
            </a:p>
          </p:txBody>
        </p:sp>
      </p:grpSp>
      <p:grpSp>
        <p:nvGrpSpPr>
          <p:cNvPr id="192" name="Google Shape;192;p25"/>
          <p:cNvGrpSpPr/>
          <p:nvPr/>
        </p:nvGrpSpPr>
        <p:grpSpPr>
          <a:xfrm>
            <a:off x="5489462" y="2086361"/>
            <a:ext cx="1034882" cy="918692"/>
            <a:chOff x="5443950" y="3712675"/>
            <a:chExt cx="1387800" cy="1281300"/>
          </a:xfrm>
        </p:grpSpPr>
        <p:sp>
          <p:nvSpPr>
            <p:cNvPr id="193" name="Google Shape;193;p25"/>
            <p:cNvSpPr/>
            <p:nvPr/>
          </p:nvSpPr>
          <p:spPr>
            <a:xfrm>
              <a:off x="5443950" y="3712675"/>
              <a:ext cx="1387800" cy="1281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txBox="1"/>
            <p:nvPr/>
          </p:nvSpPr>
          <p:spPr>
            <a:xfrm>
              <a:off x="5443950" y="3712675"/>
              <a:ext cx="833700" cy="51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IBM Plex Mono Medium"/>
                  <a:ea typeface="IBM Plex Mono Medium"/>
                  <a:cs typeface="IBM Plex Mono Medium"/>
                  <a:sym typeface="IBM Plex Mono Medium"/>
                </a:rPr>
                <a:t>Cat</a:t>
              </a:r>
              <a:endParaRPr sz="1200">
                <a:latin typeface="IBM Plex Mono Medium"/>
                <a:ea typeface="IBM Plex Mono Medium"/>
                <a:cs typeface="IBM Plex Mono Medium"/>
                <a:sym typeface="IBM Plex Mono Medium"/>
              </a:endParaRPr>
            </a:p>
          </p:txBody>
        </p:sp>
        <p:sp>
          <p:nvSpPr>
            <p:cNvPr id="195" name="Google Shape;195;p25"/>
            <p:cNvSpPr/>
            <p:nvPr/>
          </p:nvSpPr>
          <p:spPr>
            <a:xfrm>
              <a:off x="6368900" y="4028293"/>
              <a:ext cx="356400" cy="356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IBM Plex Mono"/>
                  <a:ea typeface="IBM Plex Mono"/>
                  <a:cs typeface="IBM Plex Mono"/>
                  <a:sym typeface="IBM Plex Mono"/>
                </a:rPr>
                <a:t>4</a:t>
              </a:r>
              <a:endParaRPr sz="1200">
                <a:latin typeface="IBM Plex Mono"/>
                <a:ea typeface="IBM Plex Mono"/>
                <a:cs typeface="IBM Plex Mono"/>
                <a:sym typeface="IBM Plex Mono"/>
              </a:endParaRPr>
            </a:p>
          </p:txBody>
        </p:sp>
        <p:sp>
          <p:nvSpPr>
            <p:cNvPr id="196" name="Google Shape;196;p25"/>
            <p:cNvSpPr txBox="1"/>
            <p:nvPr/>
          </p:nvSpPr>
          <p:spPr>
            <a:xfrm>
              <a:off x="5535200" y="4006393"/>
              <a:ext cx="833700" cy="51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IBM Plex Mono"/>
                  <a:ea typeface="IBM Plex Mono"/>
                  <a:cs typeface="IBM Plex Mono"/>
                  <a:sym typeface="IBM Plex Mono"/>
                </a:rPr>
                <a:t>id</a:t>
              </a:r>
              <a:endParaRPr sz="1200">
                <a:latin typeface="IBM Plex Mono"/>
                <a:ea typeface="IBM Plex Mono"/>
                <a:cs typeface="IBM Plex Mono"/>
                <a:sym typeface="IBM Plex Mono"/>
              </a:endParaRPr>
            </a:p>
          </p:txBody>
        </p:sp>
        <p:sp>
          <p:nvSpPr>
            <p:cNvPr id="197" name="Google Shape;197;p25"/>
            <p:cNvSpPr/>
            <p:nvPr/>
          </p:nvSpPr>
          <p:spPr>
            <a:xfrm>
              <a:off x="6368900" y="4493268"/>
              <a:ext cx="356400" cy="356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IBM Plex Mono"/>
                  <a:ea typeface="IBM Plex Mono"/>
                  <a:cs typeface="IBM Plex Mono"/>
                  <a:sym typeface="IBM Plex Mono"/>
                </a:rPr>
                <a:t>9</a:t>
              </a:r>
              <a:endParaRPr sz="1200">
                <a:latin typeface="IBM Plex Mono"/>
                <a:ea typeface="IBM Plex Mono"/>
                <a:cs typeface="IBM Plex Mono"/>
                <a:sym typeface="IBM Plex Mono"/>
              </a:endParaRPr>
            </a:p>
          </p:txBody>
        </p:sp>
        <p:sp>
          <p:nvSpPr>
            <p:cNvPr id="198" name="Google Shape;198;p25"/>
            <p:cNvSpPr txBox="1"/>
            <p:nvPr/>
          </p:nvSpPr>
          <p:spPr>
            <a:xfrm>
              <a:off x="5535200" y="4471368"/>
              <a:ext cx="833700" cy="51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IBM Plex Mono"/>
                  <a:ea typeface="IBM Plex Mono"/>
                  <a:cs typeface="IBM Plex Mono"/>
                  <a:sym typeface="IBM Plex Mono"/>
                </a:rPr>
                <a:t>age</a:t>
              </a:r>
              <a:endParaRPr sz="1200">
                <a:latin typeface="IBM Plex Mono"/>
                <a:ea typeface="IBM Plex Mono"/>
                <a:cs typeface="IBM Plex Mono"/>
                <a:sym typeface="IBM Plex Mono"/>
              </a:endParaRPr>
            </a:p>
          </p:txBody>
        </p:sp>
      </p:grpSp>
      <p:grpSp>
        <p:nvGrpSpPr>
          <p:cNvPr id="199" name="Google Shape;199;p25"/>
          <p:cNvGrpSpPr/>
          <p:nvPr/>
        </p:nvGrpSpPr>
        <p:grpSpPr>
          <a:xfrm>
            <a:off x="6771063" y="2086361"/>
            <a:ext cx="1034882" cy="918692"/>
            <a:chOff x="5443950" y="3712675"/>
            <a:chExt cx="1387800" cy="1281300"/>
          </a:xfrm>
        </p:grpSpPr>
        <p:sp>
          <p:nvSpPr>
            <p:cNvPr id="185" name="Google Shape;185;p25"/>
            <p:cNvSpPr/>
            <p:nvPr/>
          </p:nvSpPr>
          <p:spPr>
            <a:xfrm>
              <a:off x="5443950" y="3712675"/>
              <a:ext cx="1387800" cy="12813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txBox="1"/>
            <p:nvPr/>
          </p:nvSpPr>
          <p:spPr>
            <a:xfrm>
              <a:off x="5443950" y="3712675"/>
              <a:ext cx="833700" cy="51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IBM Plex Mono Medium"/>
                  <a:ea typeface="IBM Plex Mono Medium"/>
                  <a:cs typeface="IBM Plex Mono Medium"/>
                  <a:sym typeface="IBM Plex Mono Medium"/>
                </a:rPr>
                <a:t>Cat</a:t>
              </a:r>
              <a:endParaRPr sz="1200">
                <a:latin typeface="IBM Plex Mono Medium"/>
                <a:ea typeface="IBM Plex Mono Medium"/>
                <a:cs typeface="IBM Plex Mono Medium"/>
                <a:sym typeface="IBM Plex Mono Medium"/>
              </a:endParaRPr>
            </a:p>
          </p:txBody>
        </p:sp>
        <p:sp>
          <p:nvSpPr>
            <p:cNvPr id="201" name="Google Shape;201;p25"/>
            <p:cNvSpPr/>
            <p:nvPr/>
          </p:nvSpPr>
          <p:spPr>
            <a:xfrm>
              <a:off x="6368900" y="4028293"/>
              <a:ext cx="356400" cy="356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IBM Plex Mono"/>
                  <a:ea typeface="IBM Plex Mono"/>
                  <a:cs typeface="IBM Plex Mono"/>
                  <a:sym typeface="IBM Plex Mono"/>
                </a:rPr>
                <a:t>8</a:t>
              </a:r>
              <a:endParaRPr sz="1200">
                <a:latin typeface="IBM Plex Mono"/>
                <a:ea typeface="IBM Plex Mono"/>
                <a:cs typeface="IBM Plex Mono"/>
                <a:sym typeface="IBM Plex Mono"/>
              </a:endParaRPr>
            </a:p>
          </p:txBody>
        </p:sp>
        <p:sp>
          <p:nvSpPr>
            <p:cNvPr id="202" name="Google Shape;202;p25"/>
            <p:cNvSpPr txBox="1"/>
            <p:nvPr/>
          </p:nvSpPr>
          <p:spPr>
            <a:xfrm>
              <a:off x="5535200" y="4006393"/>
              <a:ext cx="833700" cy="51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IBM Plex Mono"/>
                  <a:ea typeface="IBM Plex Mono"/>
                  <a:cs typeface="IBM Plex Mono"/>
                  <a:sym typeface="IBM Plex Mono"/>
                </a:rPr>
                <a:t>id</a:t>
              </a:r>
              <a:endParaRPr sz="1200">
                <a:latin typeface="IBM Plex Mono"/>
                <a:ea typeface="IBM Plex Mono"/>
                <a:cs typeface="IBM Plex Mono"/>
                <a:sym typeface="IBM Plex Mono"/>
              </a:endParaRPr>
            </a:p>
          </p:txBody>
        </p:sp>
        <p:sp>
          <p:nvSpPr>
            <p:cNvPr id="203" name="Google Shape;203;p25"/>
            <p:cNvSpPr/>
            <p:nvPr/>
          </p:nvSpPr>
          <p:spPr>
            <a:xfrm>
              <a:off x="6368900" y="4493268"/>
              <a:ext cx="356400" cy="356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IBM Plex Mono"/>
                  <a:ea typeface="IBM Plex Mono"/>
                  <a:cs typeface="IBM Plex Mono"/>
                  <a:sym typeface="IBM Plex Mono"/>
                </a:rPr>
                <a:t>1</a:t>
              </a:r>
              <a:endParaRPr sz="1200">
                <a:latin typeface="IBM Plex Mono"/>
                <a:ea typeface="IBM Plex Mono"/>
                <a:cs typeface="IBM Plex Mono"/>
                <a:sym typeface="IBM Plex Mono"/>
              </a:endParaRPr>
            </a:p>
          </p:txBody>
        </p:sp>
        <p:sp>
          <p:nvSpPr>
            <p:cNvPr id="204" name="Google Shape;204;p25"/>
            <p:cNvSpPr txBox="1"/>
            <p:nvPr/>
          </p:nvSpPr>
          <p:spPr>
            <a:xfrm>
              <a:off x="5535200" y="4471368"/>
              <a:ext cx="833700" cy="51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latin typeface="IBM Plex Mono"/>
                  <a:ea typeface="IBM Plex Mono"/>
                  <a:cs typeface="IBM Plex Mono"/>
                  <a:sym typeface="IBM Plex Mono"/>
                </a:rPr>
                <a:t>age</a:t>
              </a:r>
              <a:endParaRPr sz="1200">
                <a:latin typeface="IBM Plex Mono"/>
                <a:ea typeface="IBM Plex Mono"/>
                <a:cs typeface="IBM Plex Mono"/>
                <a:sym typeface="IBM Plex Mono"/>
              </a:endParaRPr>
            </a:p>
          </p:txBody>
        </p:sp>
      </p:grpSp>
      <p:sp>
        <p:nvSpPr>
          <p:cNvPr id="205" name="Google Shape;205;p25"/>
          <p:cNvSpPr txBox="1"/>
          <p:nvPr/>
        </p:nvSpPr>
        <p:spPr>
          <a:xfrm>
            <a:off x="384450" y="4051250"/>
            <a:ext cx="83751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Avenir"/>
                <a:ea typeface="Avenir"/>
                <a:cs typeface="Avenir"/>
                <a:sym typeface="Avenir"/>
              </a:rPr>
              <a:t>Arrays have a set length when instantiated, so they cannot be extended / shortened with pointers like a Linked List. To resize, we need to copy over all elements to a new array (ie. </a:t>
            </a:r>
            <a:r>
              <a:rPr lang="en">
                <a:solidFill>
                  <a:schemeClr val="dk1"/>
                </a:solidFill>
                <a:latin typeface="IBM Plex Mono"/>
                <a:ea typeface="IBM Plex Mono"/>
                <a:cs typeface="IBM Plex Mono"/>
                <a:sym typeface="IBM Plex Mono"/>
              </a:rPr>
              <a:t>System.arraycopy</a:t>
            </a:r>
            <a:r>
              <a:rPr lang="en">
                <a:solidFill>
                  <a:schemeClr val="dk1"/>
                </a:solidFill>
                <a:latin typeface="Avenir"/>
                <a:ea typeface="Avenir"/>
                <a:cs typeface="Avenir"/>
                <a:sym typeface="Avenir"/>
              </a:rPr>
              <a:t>)</a:t>
            </a:r>
            <a:endParaRPr>
              <a:solidFill>
                <a:schemeClr val="dk1"/>
              </a:solidFill>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Lists</a:t>
            </a:r>
            <a:endParaRPr/>
          </a:p>
        </p:txBody>
      </p:sp>
      <p:sp>
        <p:nvSpPr>
          <p:cNvPr id="211" name="Google Shape;21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Linked Lists</a:t>
            </a:r>
            <a:r>
              <a:rPr lang="en"/>
              <a:t> are modular lists that are made up of nodes that each contain a value and a pointer to the next node. To access values in a Linked List, you must use dot notation.</a:t>
            </a:r>
            <a:endParaRPr/>
          </a:p>
          <a:p>
            <a:pPr indent="0" lvl="0" marL="0" rtl="0" algn="l">
              <a:spcBef>
                <a:spcPts val="0"/>
              </a:spcBef>
              <a:spcAft>
                <a:spcPts val="0"/>
              </a:spcAft>
              <a:buNone/>
            </a:pPr>
            <a:r>
              <a:rPr i="1" lang="en"/>
              <a:t>Example:</a:t>
            </a:r>
            <a:r>
              <a:rPr lang="en"/>
              <a:t> </a:t>
            </a:r>
            <a:r>
              <a:rPr lang="en">
                <a:latin typeface="IBM Plex Mono"/>
                <a:ea typeface="IBM Plex Mono"/>
                <a:cs typeface="IBM Plex Mono"/>
                <a:sym typeface="IBM Plex Mono"/>
              </a:rPr>
              <a:t>intList.get(2)</a:t>
            </a:r>
            <a:endParaRPr>
              <a:latin typeface="IBM Plex Mono"/>
              <a:ea typeface="IBM Plex Mono"/>
              <a:cs typeface="IBM Plex Mono"/>
              <a:sym typeface="IBM Plex Mono"/>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Can be extended or shortened by changing the pointers of its nodes (unlike arrays)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Can’t be indexed directly into like an array: instead, the computer has to iterate through all of the nodes up to that point and follow their next pointers</a:t>
            </a:r>
            <a:endParaRPr/>
          </a:p>
          <a:p>
            <a:pPr indent="-317500" lvl="0" marL="457200" rtl="0" algn="l">
              <a:spcBef>
                <a:spcPts val="1000"/>
              </a:spcBef>
              <a:spcAft>
                <a:spcPts val="0"/>
              </a:spcAft>
              <a:buSzPts val="1400"/>
              <a:buChar char="●"/>
            </a:pPr>
            <a:r>
              <a:rPr lang="en"/>
              <a:t>A </a:t>
            </a:r>
            <a:r>
              <a:rPr lang="en">
                <a:solidFill>
                  <a:schemeClr val="accent2"/>
                </a:solidFill>
              </a:rPr>
              <a:t>sentinel</a:t>
            </a:r>
            <a:r>
              <a:rPr lang="en"/>
              <a:t> is a special type of node that is often used as an empty placeholder for ease of adding / deleting nodes, especially from the front or back of the Linked List</a:t>
            </a:r>
            <a:endParaRPr/>
          </a:p>
          <a:p>
            <a:pPr indent="-317500" lvl="1" marL="914400" rtl="0" algn="l">
              <a:spcBef>
                <a:spcPts val="1000"/>
              </a:spcBef>
              <a:spcAft>
                <a:spcPts val="1000"/>
              </a:spcAft>
              <a:buSzPts val="1400"/>
              <a:buChar char="○"/>
            </a:pPr>
            <a:r>
              <a:rPr lang="en"/>
              <a:t>In a circular doubly-linked implementation, the sentinel’s </a:t>
            </a:r>
            <a:r>
              <a:rPr lang="en">
                <a:latin typeface="IBM Plex Mono"/>
                <a:ea typeface="IBM Plex Mono"/>
                <a:cs typeface="IBM Plex Mono"/>
                <a:sym typeface="IBM Plex Mono"/>
              </a:rPr>
              <a:t>next</a:t>
            </a:r>
            <a:r>
              <a:rPr lang="en"/>
              <a:t> and </a:t>
            </a:r>
            <a:r>
              <a:rPr lang="en">
                <a:latin typeface="IBM Plex Mono"/>
                <a:ea typeface="IBM Plex Mono"/>
                <a:cs typeface="IBM Plex Mono"/>
                <a:sym typeface="IBM Plex Mono"/>
              </a:rPr>
              <a:t>prev</a:t>
            </a:r>
            <a:r>
              <a:rPr lang="en"/>
              <a:t> pointers are the first and last nodes respectively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Worksheet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Static Electricity</a:t>
            </a:r>
            <a:endParaRPr/>
          </a:p>
        </p:txBody>
      </p:sp>
      <p:sp>
        <p:nvSpPr>
          <p:cNvPr id="222" name="Google Shape;222;p28"/>
          <p:cNvSpPr txBox="1"/>
          <p:nvPr>
            <p:ph idx="1" type="body"/>
          </p:nvPr>
        </p:nvSpPr>
        <p:spPr>
          <a:xfrm>
            <a:off x="159300" y="1152475"/>
            <a:ext cx="58704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Pokemon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String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String 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int partySize = 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Pokemon(String name,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this.name =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this.partySize +=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void main(String[] args)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p = new Pokemon("Pikachu", 17);</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j = new Pokemon("Jolteon", 99);</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System.out.println("Party size: " + Pokemon.partySize);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level = 18;</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Pokemon.change(p,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j.trainer = "Cynthia";</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000">
              <a:latin typeface="IBM Plex Mono"/>
              <a:ea typeface="IBM Plex Mono"/>
              <a:cs typeface="IBM Plex Mono"/>
              <a:sym typeface="IBM Plex Mono"/>
            </a:endParaRPr>
          </a:p>
        </p:txBody>
      </p:sp>
      <p:sp>
        <p:nvSpPr>
          <p:cNvPr id="223" name="Google Shape;223;p28"/>
          <p:cNvSpPr txBox="1"/>
          <p:nvPr>
            <p:ph idx="2" type="body"/>
          </p:nvPr>
        </p:nvSpPr>
        <p:spPr>
          <a:xfrm>
            <a:off x="4832400" y="-2760125"/>
            <a:ext cx="3999900" cy="6046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static void change(Pokemon poke,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level = 50;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 = new Pokemon("Luxray",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poke.trainer = "Team Rocket";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void printStats()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System.out.print(name + " " + level + " " + trainer);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224" name="Google Shape;224;p28"/>
          <p:cNvSpPr txBox="1"/>
          <p:nvPr/>
        </p:nvSpPr>
        <p:spPr>
          <a:xfrm>
            <a:off x="5850225" y="3368700"/>
            <a:ext cx="293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2"/>
                </a:solidFill>
                <a:latin typeface="Avenir"/>
                <a:ea typeface="Avenir"/>
                <a:cs typeface="Avenir"/>
                <a:sym typeface="Avenir"/>
              </a:rPr>
              <a:t>Write what would be printed after the main method is executed.</a:t>
            </a:r>
            <a:endParaRPr b="1">
              <a:solidFill>
                <a:schemeClr val="accent2"/>
              </a:solidFill>
              <a:latin typeface="Avenir"/>
              <a:ea typeface="Avenir"/>
              <a:cs typeface="Avenir"/>
              <a:sym typeface="Avenir"/>
            </a:endParaRPr>
          </a:p>
        </p:txBody>
      </p:sp>
      <p:sp>
        <p:nvSpPr>
          <p:cNvPr id="225" name="Google Shape;225;p28"/>
          <p:cNvSpPr txBox="1"/>
          <p:nvPr/>
        </p:nvSpPr>
        <p:spPr>
          <a:xfrm>
            <a:off x="5098275" y="4239150"/>
            <a:ext cx="373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Java visualizer: </a:t>
            </a:r>
            <a:r>
              <a:rPr lang="en" u="sng">
                <a:solidFill>
                  <a:schemeClr val="hlink"/>
                </a:solidFill>
                <a:latin typeface="Avenir"/>
                <a:ea typeface="Avenir"/>
                <a:cs typeface="Avenir"/>
                <a:sym typeface="Avenir"/>
                <a:hlinkClick r:id="rId3"/>
              </a:rPr>
              <a:t>https://tinyurl.com/48uk72kc</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Static Electricity</a:t>
            </a:r>
            <a:endParaRPr/>
          </a:p>
        </p:txBody>
      </p:sp>
      <p:sp>
        <p:nvSpPr>
          <p:cNvPr id="231" name="Google Shape;231;p29"/>
          <p:cNvSpPr txBox="1"/>
          <p:nvPr>
            <p:ph idx="1" type="body"/>
          </p:nvPr>
        </p:nvSpPr>
        <p:spPr>
          <a:xfrm>
            <a:off x="159300" y="1152475"/>
            <a:ext cx="58704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Pokemon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String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String 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int partySize = 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Pokemon(String name,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this.name =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this.partySize +=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void main(String[] args)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p = new Pokemon("Pikachu", 17);</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j = new Pokemon("Jolteon", 99);</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System.out.println("Party size: " + Pokemon.partySize);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level = 18;</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Pokemon.change(p,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j.trainer = "Cynthia";</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000">
              <a:latin typeface="IBM Plex Mono"/>
              <a:ea typeface="IBM Plex Mono"/>
              <a:cs typeface="IBM Plex Mono"/>
              <a:sym typeface="IBM Plex Mono"/>
            </a:endParaRPr>
          </a:p>
        </p:txBody>
      </p:sp>
      <p:sp>
        <p:nvSpPr>
          <p:cNvPr id="232" name="Google Shape;232;p29"/>
          <p:cNvSpPr txBox="1"/>
          <p:nvPr>
            <p:ph idx="2" type="body"/>
          </p:nvPr>
        </p:nvSpPr>
        <p:spPr>
          <a:xfrm>
            <a:off x="4832400" y="-2760125"/>
            <a:ext cx="3999900" cy="6046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static void change(Pokemon poke,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level = 50;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 = new Pokemon("Luxray",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poke.trainer = "Team Rocket";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void printStats()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System.out.print(name + " " + level + " " + trainer);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233" name="Google Shape;233;p29"/>
          <p:cNvSpPr txBox="1"/>
          <p:nvPr/>
        </p:nvSpPr>
        <p:spPr>
          <a:xfrm>
            <a:off x="6029700" y="3162075"/>
            <a:ext cx="2620500" cy="985200"/>
          </a:xfrm>
          <a:prstGeom prst="rect">
            <a:avLst/>
          </a:prstGeom>
          <a:noFill/>
          <a:ln cap="flat" cmpd="sng" w="9525">
            <a:solidFill>
              <a:srgbClr val="C4820E"/>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C4820E"/>
                </a:solidFill>
                <a:latin typeface="IBM Plex Mono"/>
                <a:ea typeface="IBM Plex Mono"/>
                <a:cs typeface="IBM Plex Mono"/>
                <a:sym typeface="IBM Plex Mono"/>
              </a:rPr>
              <a:t>Party size: 2</a:t>
            </a:r>
            <a:endParaRPr sz="1300">
              <a:solidFill>
                <a:srgbClr val="C4820E"/>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300">
                <a:solidFill>
                  <a:srgbClr val="C4820E"/>
                </a:solidFill>
                <a:latin typeface="IBM Plex Mono"/>
                <a:ea typeface="IBM Plex Mono"/>
                <a:cs typeface="IBM Plex Mono"/>
                <a:sym typeface="IBM Plex Mono"/>
              </a:rPr>
              <a:t>Pikachu 17 Ash</a:t>
            </a:r>
            <a:endParaRPr sz="1300">
              <a:solidFill>
                <a:srgbClr val="C4820E"/>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300">
                <a:solidFill>
                  <a:srgbClr val="C4820E"/>
                </a:solidFill>
                <a:latin typeface="IBM Plex Mono"/>
                <a:ea typeface="IBM Plex Mono"/>
                <a:cs typeface="IBM Plex Mono"/>
                <a:sym typeface="IBM Plex Mono"/>
              </a:rPr>
              <a:t>Pikachu 18 Team Rocket</a:t>
            </a:r>
            <a:endParaRPr sz="1300">
              <a:solidFill>
                <a:srgbClr val="C4820E"/>
              </a:solidFill>
              <a:latin typeface="IBM Plex Mono"/>
              <a:ea typeface="IBM Plex Mono"/>
              <a:cs typeface="IBM Plex Mono"/>
              <a:sym typeface="IBM Plex Mono"/>
            </a:endParaRPr>
          </a:p>
          <a:p>
            <a:pPr indent="0" lvl="0" marL="0" rtl="0" algn="l">
              <a:spcBef>
                <a:spcPts val="0"/>
              </a:spcBef>
              <a:spcAft>
                <a:spcPts val="0"/>
              </a:spcAft>
              <a:buNone/>
            </a:pPr>
            <a:r>
              <a:rPr lang="en" sz="1300">
                <a:solidFill>
                  <a:srgbClr val="C4820E"/>
                </a:solidFill>
                <a:latin typeface="IBM Plex Mono"/>
                <a:ea typeface="IBM Plex Mono"/>
                <a:cs typeface="IBM Plex Mono"/>
                <a:sym typeface="IBM Plex Mono"/>
              </a:rPr>
              <a:t>Pikachu 18 Cynthia</a:t>
            </a:r>
            <a:endParaRPr sz="1300">
              <a:solidFill>
                <a:srgbClr val="C4820E"/>
              </a:solidFill>
              <a:latin typeface="IBM Plex Mono"/>
              <a:ea typeface="IBM Plex Mono"/>
              <a:cs typeface="IBM Plex Mono"/>
              <a:sym typeface="IBM Plex Mono"/>
            </a:endParaRPr>
          </a:p>
        </p:txBody>
      </p:sp>
      <p:sp>
        <p:nvSpPr>
          <p:cNvPr id="234" name="Google Shape;234;p29"/>
          <p:cNvSpPr txBox="1"/>
          <p:nvPr/>
        </p:nvSpPr>
        <p:spPr>
          <a:xfrm>
            <a:off x="5098275" y="4239150"/>
            <a:ext cx="373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Java visualizer: </a:t>
            </a:r>
            <a:r>
              <a:rPr lang="en" u="sng">
                <a:solidFill>
                  <a:schemeClr val="hlink"/>
                </a:solidFill>
                <a:latin typeface="Avenir"/>
                <a:ea typeface="Avenir"/>
                <a:cs typeface="Avenir"/>
                <a:sym typeface="Avenir"/>
                <a:hlinkClick r:id="rId3"/>
              </a:rPr>
              <a:t>https://tinyurl.com/48uk72kc</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Static Electricity</a:t>
            </a:r>
            <a:endParaRPr/>
          </a:p>
        </p:txBody>
      </p:sp>
      <p:sp>
        <p:nvSpPr>
          <p:cNvPr id="240" name="Google Shape;240;p30"/>
          <p:cNvSpPr txBox="1"/>
          <p:nvPr>
            <p:ph idx="1" type="body"/>
          </p:nvPr>
        </p:nvSpPr>
        <p:spPr>
          <a:xfrm>
            <a:off x="159300" y="1152475"/>
            <a:ext cx="58704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Pokemon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String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String 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int partySize = 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Pokemon(String name,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this.name =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this.partySize +=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void main(String[] args)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p = new Pokemon("Pikachu", 17);</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j = new Pokemon("Jolteon", 99);</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System.out.println("Party size: " + Pokemon.partySize);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level = 18;</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Pokemon.change(p,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j.trainer = "Cynthia";</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000">
              <a:latin typeface="IBM Plex Mono"/>
              <a:ea typeface="IBM Plex Mono"/>
              <a:cs typeface="IBM Plex Mono"/>
              <a:sym typeface="IBM Plex Mono"/>
            </a:endParaRPr>
          </a:p>
        </p:txBody>
      </p:sp>
      <p:sp>
        <p:nvSpPr>
          <p:cNvPr id="241" name="Google Shape;241;p30"/>
          <p:cNvSpPr txBox="1"/>
          <p:nvPr>
            <p:ph idx="2" type="body"/>
          </p:nvPr>
        </p:nvSpPr>
        <p:spPr>
          <a:xfrm>
            <a:off x="4832400" y="-2760125"/>
            <a:ext cx="3999900" cy="6046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static void change(Pokemon poke,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r>
              <a:rPr lang="en" sz="1000">
                <a:highlight>
                  <a:srgbClr val="FFF2CC"/>
                </a:highlight>
                <a:latin typeface="IBM Plex Mono"/>
                <a:ea typeface="IBM Plex Mono"/>
                <a:cs typeface="IBM Plex Mono"/>
                <a:sym typeface="IBM Plex Mono"/>
              </a:rPr>
              <a:t>level = 50;</a:t>
            </a:r>
            <a:endParaRPr sz="1000">
              <a:highlight>
                <a:srgbClr val="FFF2CC"/>
              </a:highlight>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 = new Pokemon("Luxray",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poke.trainer = "Team Rocket";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void printStats()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System.out.print(name + " " + level + " " + trainer);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242" name="Google Shape;242;p30"/>
          <p:cNvSpPr txBox="1"/>
          <p:nvPr/>
        </p:nvSpPr>
        <p:spPr>
          <a:xfrm>
            <a:off x="5680650" y="3182400"/>
            <a:ext cx="3329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latin typeface="Avenir"/>
                <a:ea typeface="Avenir"/>
                <a:cs typeface="Avenir"/>
                <a:sym typeface="Avenir"/>
              </a:rPr>
              <a:t>On line 28, </a:t>
            </a:r>
            <a:r>
              <a:rPr b="1" lang="en" sz="1200">
                <a:solidFill>
                  <a:schemeClr val="accent2"/>
                </a:solidFill>
                <a:latin typeface="Avenir"/>
                <a:ea typeface="Avenir"/>
                <a:cs typeface="Avenir"/>
                <a:sym typeface="Avenir"/>
              </a:rPr>
              <a:t>is </a:t>
            </a:r>
            <a:r>
              <a:rPr lang="en" sz="1200">
                <a:solidFill>
                  <a:schemeClr val="accent2"/>
                </a:solidFill>
                <a:latin typeface="IBM Plex Mono"/>
                <a:ea typeface="IBM Plex Mono"/>
                <a:cs typeface="IBM Plex Mono"/>
                <a:sym typeface="IBM Plex Mono"/>
              </a:rPr>
              <a:t>level</a:t>
            </a:r>
            <a:r>
              <a:rPr b="1" lang="en" sz="1200">
                <a:solidFill>
                  <a:schemeClr val="accent2"/>
                </a:solidFill>
                <a:latin typeface="Avenir"/>
                <a:ea typeface="Avenir"/>
                <a:cs typeface="Avenir"/>
                <a:sym typeface="Avenir"/>
              </a:rPr>
              <a:t>:</a:t>
            </a:r>
            <a:endParaRPr b="1" sz="1200">
              <a:solidFill>
                <a:schemeClr val="accent2"/>
              </a:solidFill>
              <a:latin typeface="Avenir"/>
              <a:ea typeface="Avenir"/>
              <a:cs typeface="Avenir"/>
              <a:sym typeface="Avenir"/>
            </a:endParaRPr>
          </a:p>
          <a:p>
            <a:pPr indent="-304800" lvl="0" marL="457200" rtl="0" algn="l">
              <a:spcBef>
                <a:spcPts val="0"/>
              </a:spcBef>
              <a:spcAft>
                <a:spcPts val="0"/>
              </a:spcAft>
              <a:buClr>
                <a:schemeClr val="accent2"/>
              </a:buClr>
              <a:buSzPts val="1200"/>
              <a:buFont typeface="Avenir"/>
              <a:buChar char="●"/>
            </a:pPr>
            <a:r>
              <a:rPr b="1" lang="en" sz="1200">
                <a:solidFill>
                  <a:schemeClr val="accent2"/>
                </a:solidFill>
                <a:latin typeface="Avenir"/>
                <a:ea typeface="Avenir"/>
                <a:cs typeface="Avenir"/>
                <a:sym typeface="Avenir"/>
              </a:rPr>
              <a:t>An instance variable of the Pokemon object</a:t>
            </a:r>
            <a:r>
              <a:rPr b="1" lang="en" sz="1200">
                <a:solidFill>
                  <a:schemeClr val="accent2"/>
                </a:solidFill>
                <a:latin typeface="Avenir"/>
                <a:ea typeface="Avenir"/>
                <a:cs typeface="Avenir"/>
                <a:sym typeface="Avenir"/>
              </a:rPr>
              <a:t>?</a:t>
            </a:r>
            <a:endParaRPr b="1" sz="1200">
              <a:solidFill>
                <a:schemeClr val="accent2"/>
              </a:solidFill>
              <a:latin typeface="Avenir"/>
              <a:ea typeface="Avenir"/>
              <a:cs typeface="Avenir"/>
              <a:sym typeface="Avenir"/>
            </a:endParaRPr>
          </a:p>
          <a:p>
            <a:pPr indent="-304800" lvl="0" marL="457200" rtl="0" algn="l">
              <a:spcBef>
                <a:spcPts val="0"/>
              </a:spcBef>
              <a:spcAft>
                <a:spcPts val="0"/>
              </a:spcAft>
              <a:buClr>
                <a:schemeClr val="accent2"/>
              </a:buClr>
              <a:buSzPts val="1200"/>
              <a:buFont typeface="Avenir"/>
              <a:buChar char="●"/>
            </a:pPr>
            <a:r>
              <a:rPr b="1" lang="en" sz="1200">
                <a:solidFill>
                  <a:schemeClr val="accent2"/>
                </a:solidFill>
                <a:latin typeface="Avenir"/>
                <a:ea typeface="Avenir"/>
                <a:cs typeface="Avenir"/>
                <a:sym typeface="Avenir"/>
              </a:rPr>
              <a:t>The local variable containing the parameter to the </a:t>
            </a:r>
            <a:r>
              <a:rPr lang="en" sz="1200">
                <a:solidFill>
                  <a:schemeClr val="accent2"/>
                </a:solidFill>
                <a:latin typeface="IBM Plex Mono"/>
                <a:ea typeface="IBM Plex Mono"/>
                <a:cs typeface="IBM Plex Mono"/>
                <a:sym typeface="IBM Plex Mono"/>
              </a:rPr>
              <a:t>change</a:t>
            </a:r>
            <a:r>
              <a:rPr b="1" lang="en" sz="1200">
                <a:solidFill>
                  <a:schemeClr val="accent2"/>
                </a:solidFill>
                <a:latin typeface="Avenir"/>
                <a:ea typeface="Avenir"/>
                <a:cs typeface="Avenir"/>
                <a:sym typeface="Avenir"/>
              </a:rPr>
              <a:t> method?</a:t>
            </a:r>
            <a:endParaRPr b="1" sz="1200">
              <a:solidFill>
                <a:schemeClr val="accent2"/>
              </a:solidFill>
              <a:latin typeface="Avenir"/>
              <a:ea typeface="Avenir"/>
              <a:cs typeface="Avenir"/>
              <a:sym typeface="Avenir"/>
            </a:endParaRPr>
          </a:p>
          <a:p>
            <a:pPr indent="-304800" lvl="0" marL="457200" rtl="0" algn="l">
              <a:spcBef>
                <a:spcPts val="0"/>
              </a:spcBef>
              <a:spcAft>
                <a:spcPts val="0"/>
              </a:spcAft>
              <a:buClr>
                <a:schemeClr val="accent2"/>
              </a:buClr>
              <a:buSzPts val="1200"/>
              <a:buFont typeface="Avenir"/>
              <a:buChar char="●"/>
            </a:pPr>
            <a:r>
              <a:rPr b="1" lang="en" sz="1200">
                <a:solidFill>
                  <a:schemeClr val="accent2"/>
                </a:solidFill>
                <a:latin typeface="Avenir"/>
                <a:ea typeface="Avenir"/>
                <a:cs typeface="Avenir"/>
                <a:sym typeface="Avenir"/>
              </a:rPr>
              <a:t>The local variable in the main method?</a:t>
            </a:r>
            <a:endParaRPr b="1" sz="1200">
              <a:solidFill>
                <a:schemeClr val="accent2"/>
              </a:solidFill>
              <a:latin typeface="Avenir"/>
              <a:ea typeface="Avenir"/>
              <a:cs typeface="Avenir"/>
              <a:sym typeface="Avenir"/>
            </a:endParaRPr>
          </a:p>
          <a:p>
            <a:pPr indent="-304800" lvl="0" marL="457200" rtl="0" algn="l">
              <a:spcBef>
                <a:spcPts val="0"/>
              </a:spcBef>
              <a:spcAft>
                <a:spcPts val="0"/>
              </a:spcAft>
              <a:buClr>
                <a:schemeClr val="accent2"/>
              </a:buClr>
              <a:buSzPts val="1200"/>
              <a:buFont typeface="Avenir"/>
              <a:buChar char="●"/>
            </a:pPr>
            <a:r>
              <a:rPr b="1" lang="en" sz="1200">
                <a:solidFill>
                  <a:schemeClr val="accent2"/>
                </a:solidFill>
                <a:latin typeface="Avenir"/>
                <a:ea typeface="Avenir"/>
                <a:cs typeface="Avenir"/>
                <a:sym typeface="Avenir"/>
              </a:rPr>
              <a:t>Something else?</a:t>
            </a:r>
            <a:endParaRPr b="1" sz="1200">
              <a:solidFill>
                <a:schemeClr val="accent2"/>
              </a:solidFill>
              <a:latin typeface="Avenir"/>
              <a:ea typeface="Avenir"/>
              <a:cs typeface="Avenir"/>
              <a:sym typeface="Avenir"/>
            </a:endParaRPr>
          </a:p>
          <a:p>
            <a:pPr indent="0" lvl="0" marL="0" rtl="0" algn="l">
              <a:spcBef>
                <a:spcPts val="0"/>
              </a:spcBef>
              <a:spcAft>
                <a:spcPts val="0"/>
              </a:spcAft>
              <a:buNone/>
            </a:pPr>
            <a:r>
              <a:t/>
            </a:r>
            <a:endParaRPr b="1" sz="1200">
              <a:solidFill>
                <a:schemeClr val="accent2"/>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Static Electricity</a:t>
            </a:r>
            <a:endParaRPr/>
          </a:p>
        </p:txBody>
      </p:sp>
      <p:sp>
        <p:nvSpPr>
          <p:cNvPr id="248" name="Google Shape;248;p31"/>
          <p:cNvSpPr txBox="1"/>
          <p:nvPr>
            <p:ph idx="1" type="body"/>
          </p:nvPr>
        </p:nvSpPr>
        <p:spPr>
          <a:xfrm>
            <a:off x="159300" y="1152475"/>
            <a:ext cx="58704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Pokemon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String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String 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int partySize = 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Pokemon(String name,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this.name =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this.partySize +=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void main(String[] args)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p = new Pokemon("Pikachu", 17);</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j = new Pokemon("Jolteon", 99);</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System.out.println("Party size: " + Pokemon.partySize);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level = 18;</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Pokemon.change(p,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j.trainer = "Cynthia";</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000">
              <a:latin typeface="IBM Plex Mono"/>
              <a:ea typeface="IBM Plex Mono"/>
              <a:cs typeface="IBM Plex Mono"/>
              <a:sym typeface="IBM Plex Mono"/>
            </a:endParaRPr>
          </a:p>
        </p:txBody>
      </p:sp>
      <p:sp>
        <p:nvSpPr>
          <p:cNvPr id="249" name="Google Shape;249;p31"/>
          <p:cNvSpPr txBox="1"/>
          <p:nvPr>
            <p:ph idx="2" type="body"/>
          </p:nvPr>
        </p:nvSpPr>
        <p:spPr>
          <a:xfrm>
            <a:off x="4832400" y="-2760125"/>
            <a:ext cx="3999900" cy="6046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static void change(Pokemon poke,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r>
              <a:rPr lang="en" sz="1000">
                <a:highlight>
                  <a:srgbClr val="FFF2CC"/>
                </a:highlight>
                <a:latin typeface="IBM Plex Mono"/>
                <a:ea typeface="IBM Plex Mono"/>
                <a:cs typeface="IBM Plex Mono"/>
                <a:sym typeface="IBM Plex Mono"/>
              </a:rPr>
              <a:t>level = 50;</a:t>
            </a:r>
            <a:endParaRPr sz="1000">
              <a:highlight>
                <a:srgbClr val="FFF2CC"/>
              </a:highlight>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 = new Pokemon("Luxray",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poke.trainer = "Team Rocket";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void printStats()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System.out.print(name + " " + level + " " + trainer);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250" name="Google Shape;250;p31"/>
          <p:cNvSpPr txBox="1"/>
          <p:nvPr/>
        </p:nvSpPr>
        <p:spPr>
          <a:xfrm>
            <a:off x="5680650" y="3182400"/>
            <a:ext cx="3272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888888"/>
                </a:solidFill>
                <a:latin typeface="Avenir"/>
                <a:ea typeface="Avenir"/>
                <a:cs typeface="Avenir"/>
                <a:sym typeface="Avenir"/>
              </a:rPr>
              <a:t>On line 28, is </a:t>
            </a:r>
            <a:r>
              <a:rPr lang="en" sz="1200">
                <a:solidFill>
                  <a:srgbClr val="888888"/>
                </a:solidFill>
                <a:latin typeface="IBM Plex Mono"/>
                <a:ea typeface="IBM Plex Mono"/>
                <a:cs typeface="IBM Plex Mono"/>
                <a:sym typeface="IBM Plex Mono"/>
              </a:rPr>
              <a:t>level</a:t>
            </a:r>
            <a:r>
              <a:rPr b="1" lang="en" sz="1200">
                <a:solidFill>
                  <a:srgbClr val="888888"/>
                </a:solidFill>
                <a:latin typeface="Avenir"/>
                <a:ea typeface="Avenir"/>
                <a:cs typeface="Avenir"/>
                <a:sym typeface="Avenir"/>
              </a:rPr>
              <a:t>:</a:t>
            </a:r>
            <a:endParaRPr b="1" sz="1200">
              <a:solidFill>
                <a:srgbClr val="888888"/>
              </a:solidFill>
              <a:latin typeface="Avenir"/>
              <a:ea typeface="Avenir"/>
              <a:cs typeface="Avenir"/>
              <a:sym typeface="Avenir"/>
            </a:endParaRPr>
          </a:p>
          <a:p>
            <a:pPr indent="-304800" lvl="0" marL="457200" rtl="0" algn="l">
              <a:spcBef>
                <a:spcPts val="0"/>
              </a:spcBef>
              <a:spcAft>
                <a:spcPts val="0"/>
              </a:spcAft>
              <a:buClr>
                <a:srgbClr val="888888"/>
              </a:buClr>
              <a:buSzPts val="1200"/>
              <a:buFont typeface="Avenir"/>
              <a:buChar char="●"/>
            </a:pPr>
            <a:r>
              <a:rPr b="1" lang="en" sz="1200">
                <a:solidFill>
                  <a:srgbClr val="888888"/>
                </a:solidFill>
                <a:latin typeface="Avenir"/>
                <a:ea typeface="Avenir"/>
                <a:cs typeface="Avenir"/>
                <a:sym typeface="Avenir"/>
              </a:rPr>
              <a:t>An instance variable of the Pokemon object</a:t>
            </a:r>
            <a:endParaRPr b="1" sz="1200">
              <a:solidFill>
                <a:srgbClr val="888888"/>
              </a:solidFill>
              <a:latin typeface="Avenir"/>
              <a:ea typeface="Avenir"/>
              <a:cs typeface="Avenir"/>
              <a:sym typeface="Avenir"/>
            </a:endParaRPr>
          </a:p>
          <a:p>
            <a:pPr indent="-304800" lvl="0" marL="457200" rtl="0" algn="l">
              <a:spcBef>
                <a:spcPts val="0"/>
              </a:spcBef>
              <a:spcAft>
                <a:spcPts val="0"/>
              </a:spcAft>
              <a:buClr>
                <a:srgbClr val="38761D"/>
              </a:buClr>
              <a:buSzPts val="1200"/>
              <a:buFont typeface="Avenir"/>
              <a:buChar char="●"/>
            </a:pPr>
            <a:r>
              <a:rPr b="1" lang="en" sz="1200" u="sng">
                <a:solidFill>
                  <a:srgbClr val="38761D"/>
                </a:solidFill>
                <a:latin typeface="Avenir"/>
                <a:ea typeface="Avenir"/>
                <a:cs typeface="Avenir"/>
                <a:sym typeface="Avenir"/>
              </a:rPr>
              <a:t>The local variable containing the parameter to the </a:t>
            </a:r>
            <a:r>
              <a:rPr lang="en" sz="1200" u="sng">
                <a:solidFill>
                  <a:srgbClr val="38761D"/>
                </a:solidFill>
                <a:latin typeface="IBM Plex Mono"/>
                <a:ea typeface="IBM Plex Mono"/>
                <a:cs typeface="IBM Plex Mono"/>
                <a:sym typeface="IBM Plex Mono"/>
              </a:rPr>
              <a:t>change</a:t>
            </a:r>
            <a:r>
              <a:rPr b="1" lang="en" sz="1200" u="sng">
                <a:solidFill>
                  <a:srgbClr val="38761D"/>
                </a:solidFill>
                <a:latin typeface="Avenir"/>
                <a:ea typeface="Avenir"/>
                <a:cs typeface="Avenir"/>
                <a:sym typeface="Avenir"/>
              </a:rPr>
              <a:t> method</a:t>
            </a:r>
            <a:endParaRPr b="1" sz="1200" u="sng">
              <a:solidFill>
                <a:srgbClr val="38761D"/>
              </a:solidFill>
              <a:latin typeface="Avenir"/>
              <a:ea typeface="Avenir"/>
              <a:cs typeface="Avenir"/>
              <a:sym typeface="Avenir"/>
            </a:endParaRPr>
          </a:p>
          <a:p>
            <a:pPr indent="-304800" lvl="0" marL="457200" rtl="0" algn="l">
              <a:spcBef>
                <a:spcPts val="0"/>
              </a:spcBef>
              <a:spcAft>
                <a:spcPts val="0"/>
              </a:spcAft>
              <a:buClr>
                <a:srgbClr val="888888"/>
              </a:buClr>
              <a:buSzPts val="1200"/>
              <a:buFont typeface="Avenir"/>
              <a:buChar char="●"/>
            </a:pPr>
            <a:r>
              <a:rPr b="1" lang="en" sz="1200">
                <a:solidFill>
                  <a:srgbClr val="888888"/>
                </a:solidFill>
                <a:latin typeface="Avenir"/>
                <a:ea typeface="Avenir"/>
                <a:cs typeface="Avenir"/>
                <a:sym typeface="Avenir"/>
              </a:rPr>
              <a:t>The local variable in the main method</a:t>
            </a:r>
            <a:endParaRPr b="1" sz="1200">
              <a:solidFill>
                <a:srgbClr val="888888"/>
              </a:solidFill>
              <a:latin typeface="Avenir"/>
              <a:ea typeface="Avenir"/>
              <a:cs typeface="Avenir"/>
              <a:sym typeface="Avenir"/>
            </a:endParaRPr>
          </a:p>
          <a:p>
            <a:pPr indent="-304800" lvl="0" marL="457200" rtl="0" algn="l">
              <a:spcBef>
                <a:spcPts val="0"/>
              </a:spcBef>
              <a:spcAft>
                <a:spcPts val="0"/>
              </a:spcAft>
              <a:buClr>
                <a:srgbClr val="888888"/>
              </a:buClr>
              <a:buSzPts val="1200"/>
              <a:buFont typeface="Avenir"/>
              <a:buChar char="●"/>
            </a:pPr>
            <a:r>
              <a:rPr b="1" lang="en" sz="1200">
                <a:solidFill>
                  <a:srgbClr val="888888"/>
                </a:solidFill>
                <a:latin typeface="Avenir"/>
                <a:ea typeface="Avenir"/>
                <a:cs typeface="Avenir"/>
                <a:sym typeface="Avenir"/>
              </a:rPr>
              <a:t>Something else?</a:t>
            </a:r>
            <a:endParaRPr b="1" sz="1200">
              <a:solidFill>
                <a:schemeClr val="accent2"/>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latin typeface="Avenir"/>
                <a:ea typeface="Avenir"/>
                <a:cs typeface="Avenir"/>
                <a:sym typeface="Avenir"/>
              </a:rPr>
              <a:t>Example Agenda</a:t>
            </a:r>
            <a:endParaRPr sz="2900">
              <a:latin typeface="Avenir"/>
              <a:ea typeface="Avenir"/>
              <a:cs typeface="Avenir"/>
              <a:sym typeface="Aveni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Avenir"/>
              <a:buChar char="-"/>
            </a:pPr>
            <a:r>
              <a:rPr lang="en" sz="2000">
                <a:latin typeface="Avenir"/>
                <a:ea typeface="Avenir"/>
                <a:cs typeface="Avenir"/>
                <a:sym typeface="Avenir"/>
              </a:rPr>
              <a:t>1:10 - 1:15 ~ announcements </a:t>
            </a:r>
            <a:endParaRPr sz="2000">
              <a:latin typeface="Avenir"/>
              <a:ea typeface="Avenir"/>
              <a:cs typeface="Avenir"/>
              <a:sym typeface="Avenir"/>
            </a:endParaRPr>
          </a:p>
          <a:p>
            <a:pPr indent="-355600" lvl="0" marL="457200" rtl="0" algn="l">
              <a:spcBef>
                <a:spcPts val="0"/>
              </a:spcBef>
              <a:spcAft>
                <a:spcPts val="0"/>
              </a:spcAft>
              <a:buSzPts val="2000"/>
              <a:buFont typeface="Avenir"/>
              <a:buChar char="-"/>
            </a:pPr>
            <a:r>
              <a:rPr lang="en" sz="2000">
                <a:latin typeface="Avenir"/>
                <a:ea typeface="Avenir"/>
                <a:cs typeface="Avenir"/>
                <a:sym typeface="Avenir"/>
              </a:rPr>
              <a:t>1:</a:t>
            </a:r>
            <a:r>
              <a:rPr lang="en" sz="2000">
                <a:latin typeface="Avenir"/>
                <a:ea typeface="Avenir"/>
                <a:cs typeface="Avenir"/>
                <a:sym typeface="Avenir"/>
              </a:rPr>
              <a:t>15</a:t>
            </a:r>
            <a:r>
              <a:rPr lang="en" sz="2000">
                <a:latin typeface="Avenir"/>
                <a:ea typeface="Avenir"/>
                <a:cs typeface="Avenir"/>
                <a:sym typeface="Avenir"/>
              </a:rPr>
              <a:t> - 1:30 ~ content review</a:t>
            </a:r>
            <a:endParaRPr sz="2000">
              <a:latin typeface="Avenir"/>
              <a:ea typeface="Avenir"/>
              <a:cs typeface="Avenir"/>
              <a:sym typeface="Avenir"/>
            </a:endParaRPr>
          </a:p>
          <a:p>
            <a:pPr indent="-355600" lvl="0" marL="457200" rtl="0" algn="l">
              <a:spcBef>
                <a:spcPts val="0"/>
              </a:spcBef>
              <a:spcAft>
                <a:spcPts val="0"/>
              </a:spcAft>
              <a:buSzPts val="2000"/>
              <a:buFont typeface="Avenir"/>
              <a:buChar char="-"/>
            </a:pPr>
            <a:r>
              <a:rPr lang="en" sz="2000">
                <a:latin typeface="Avenir"/>
                <a:ea typeface="Avenir"/>
                <a:cs typeface="Avenir"/>
                <a:sym typeface="Avenir"/>
              </a:rPr>
              <a:t>1:30 - 1:40 ~ question 1</a:t>
            </a:r>
            <a:endParaRPr sz="2000">
              <a:latin typeface="Avenir"/>
              <a:ea typeface="Avenir"/>
              <a:cs typeface="Avenir"/>
              <a:sym typeface="Avenir"/>
            </a:endParaRPr>
          </a:p>
          <a:p>
            <a:pPr indent="-355600" lvl="0" marL="457200" rtl="0" algn="l">
              <a:spcBef>
                <a:spcPts val="0"/>
              </a:spcBef>
              <a:spcAft>
                <a:spcPts val="0"/>
              </a:spcAft>
              <a:buSzPts val="2000"/>
              <a:buFont typeface="Avenir"/>
              <a:buChar char="-"/>
            </a:pPr>
            <a:r>
              <a:rPr lang="en" sz="2000">
                <a:latin typeface="Avenir"/>
                <a:ea typeface="Avenir"/>
                <a:cs typeface="Avenir"/>
                <a:sym typeface="Avenir"/>
              </a:rPr>
              <a:t>1:40 - 1:55 ~ question 2</a:t>
            </a:r>
            <a:endParaRPr sz="2000"/>
          </a:p>
          <a:p>
            <a:pPr indent="-355600" lvl="0" marL="457200" rtl="0" algn="l">
              <a:spcBef>
                <a:spcPts val="0"/>
              </a:spcBef>
              <a:spcAft>
                <a:spcPts val="0"/>
              </a:spcAft>
              <a:buSzPts val="2000"/>
              <a:buFont typeface="Avenir"/>
              <a:buChar char="-"/>
            </a:pPr>
            <a:r>
              <a:rPr lang="en" sz="2000">
                <a:latin typeface="Avenir"/>
                <a:ea typeface="Avenir"/>
                <a:cs typeface="Avenir"/>
                <a:sym typeface="Avenir"/>
              </a:rPr>
              <a:t>Question 3 if time</a:t>
            </a:r>
            <a:endParaRPr sz="2000">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Static Electricity</a:t>
            </a:r>
            <a:endParaRPr/>
          </a:p>
        </p:txBody>
      </p:sp>
      <p:sp>
        <p:nvSpPr>
          <p:cNvPr id="256" name="Google Shape;256;p32"/>
          <p:cNvSpPr txBox="1"/>
          <p:nvPr>
            <p:ph idx="1" type="body"/>
          </p:nvPr>
        </p:nvSpPr>
        <p:spPr>
          <a:xfrm>
            <a:off x="159300" y="1152475"/>
            <a:ext cx="58704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Pokemon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String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String 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int partySize = 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Pokemon(String name,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this.name =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this.partySize +=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void main(String[] args)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p = new Pokemon("Pikachu", 17);</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j = new Pokemon("Jolteon", 99);</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System.out.println("Party size: " + Pokemon.partySize);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level = 18;</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Pokemon.change(p,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j.trainer = "Cynthia";</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000">
              <a:latin typeface="IBM Plex Mono"/>
              <a:ea typeface="IBM Plex Mono"/>
              <a:cs typeface="IBM Plex Mono"/>
              <a:sym typeface="IBM Plex Mono"/>
            </a:endParaRPr>
          </a:p>
        </p:txBody>
      </p:sp>
      <p:sp>
        <p:nvSpPr>
          <p:cNvPr id="257" name="Google Shape;257;p32"/>
          <p:cNvSpPr txBox="1"/>
          <p:nvPr>
            <p:ph idx="2" type="body"/>
          </p:nvPr>
        </p:nvSpPr>
        <p:spPr>
          <a:xfrm>
            <a:off x="4832400" y="-2760125"/>
            <a:ext cx="3999900" cy="6046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static void change(Pokemon poke,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level = 50;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 = new Pokemon("Luxray",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poke.trainer = "Team Rocket";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void printStats()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System.out.print(name + " " + level + " " + trainer);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258" name="Google Shape;258;p32"/>
          <p:cNvSpPr txBox="1"/>
          <p:nvPr/>
        </p:nvSpPr>
        <p:spPr>
          <a:xfrm>
            <a:off x="5637975" y="3368700"/>
            <a:ext cx="3227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latin typeface="Avenir"/>
                <a:ea typeface="Avenir"/>
                <a:cs typeface="Avenir"/>
                <a:sym typeface="Avenir"/>
              </a:rPr>
              <a:t>If we were to call </a:t>
            </a:r>
            <a:r>
              <a:rPr lang="en" sz="1200">
                <a:solidFill>
                  <a:schemeClr val="accent2"/>
                </a:solidFill>
                <a:latin typeface="IBM Plex Mono"/>
                <a:ea typeface="IBM Plex Mono"/>
                <a:cs typeface="IBM Plex Mono"/>
                <a:sym typeface="IBM Plex Mono"/>
              </a:rPr>
              <a:t>Pokemon.printStats() </a:t>
            </a:r>
            <a:r>
              <a:rPr b="1" lang="en" sz="1200">
                <a:solidFill>
                  <a:schemeClr val="accent2"/>
                </a:solidFill>
                <a:latin typeface="Avenir"/>
                <a:ea typeface="Avenir"/>
                <a:cs typeface="Avenir"/>
                <a:sym typeface="Avenir"/>
              </a:rPr>
              <a:t>at the end of our main method, what would happen?</a:t>
            </a:r>
            <a:endParaRPr b="1" sz="1200">
              <a:solidFill>
                <a:schemeClr val="accent2"/>
              </a:solidFill>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1</a:t>
            </a:r>
            <a:r>
              <a:rPr lang="en"/>
              <a:t> Static Electricity</a:t>
            </a:r>
            <a:endParaRPr/>
          </a:p>
        </p:txBody>
      </p:sp>
      <p:sp>
        <p:nvSpPr>
          <p:cNvPr id="264" name="Google Shape;264;p33"/>
          <p:cNvSpPr txBox="1"/>
          <p:nvPr>
            <p:ph idx="1" type="body"/>
          </p:nvPr>
        </p:nvSpPr>
        <p:spPr>
          <a:xfrm>
            <a:off x="159300" y="1152475"/>
            <a:ext cx="58704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Pokemon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String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String 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int partySize = 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Pokemon(String name,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this.name = name;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this.partySize +=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static void main(String[] args)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p = new Pokemon("Pikachu", 17);</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 j = new Pokemon("Jolteon", 99);</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System.out.println("Party size: " + Pokemon.partySize);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level = 18;</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Pokemon.change(p,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Pokemon.trainer = "Ash";</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j.trainer = "Cynthia";</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p.printStats();</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None/>
            </a:pPr>
            <a:r>
              <a:t/>
            </a:r>
            <a:endParaRPr sz="1000">
              <a:latin typeface="IBM Plex Mono"/>
              <a:ea typeface="IBM Plex Mono"/>
              <a:cs typeface="IBM Plex Mono"/>
              <a:sym typeface="IBM Plex Mono"/>
            </a:endParaRPr>
          </a:p>
        </p:txBody>
      </p:sp>
      <p:sp>
        <p:nvSpPr>
          <p:cNvPr id="265" name="Google Shape;265;p33"/>
          <p:cNvSpPr txBox="1"/>
          <p:nvPr>
            <p:ph idx="2" type="body"/>
          </p:nvPr>
        </p:nvSpPr>
        <p:spPr>
          <a:xfrm>
            <a:off x="4832400" y="-2760125"/>
            <a:ext cx="3999900" cy="6046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static void change(Pokemon poke, int level)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poke.level = level;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level = 50;</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 = new Pokemon("Luxray", 1);</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poke.trainer = "Team Rocket";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void printStats()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System.out.print(name + " " + level + " " + trainer);</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0" lvl="0" marL="457200" rtl="0" algn="l">
              <a:lnSpc>
                <a:spcPct val="100000"/>
              </a:lnSpc>
              <a:spcBef>
                <a:spcPts val="0"/>
              </a:spcBef>
              <a:spcAft>
                <a:spcPts val="0"/>
              </a:spcAft>
              <a:buClr>
                <a:schemeClr val="dk1"/>
              </a:buClr>
              <a:buSzPts val="1100"/>
              <a:buFont typeface="Arial"/>
              <a:buNone/>
            </a:pPr>
            <a:r>
              <a:t/>
            </a:r>
            <a:endParaRPr sz="1000">
              <a:latin typeface="IBM Plex Mono"/>
              <a:ea typeface="IBM Plex Mono"/>
              <a:cs typeface="IBM Plex Mono"/>
              <a:sym typeface="IBM Plex Mono"/>
            </a:endParaRPr>
          </a:p>
          <a:p>
            <a:pPr indent="0" lvl="0" marL="0" rtl="0" algn="l">
              <a:spcBef>
                <a:spcPts val="0"/>
              </a:spcBef>
              <a:spcAft>
                <a:spcPts val="1600"/>
              </a:spcAft>
              <a:buNone/>
            </a:pPr>
            <a:r>
              <a:t/>
            </a:r>
            <a:endParaRPr/>
          </a:p>
        </p:txBody>
      </p:sp>
      <p:sp>
        <p:nvSpPr>
          <p:cNvPr id="266" name="Google Shape;266;p33"/>
          <p:cNvSpPr txBox="1"/>
          <p:nvPr/>
        </p:nvSpPr>
        <p:spPr>
          <a:xfrm>
            <a:off x="5637975" y="3292500"/>
            <a:ext cx="3405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FF0000"/>
                </a:solidFill>
                <a:latin typeface="Avenir"/>
                <a:ea typeface="Avenir"/>
                <a:cs typeface="Avenir"/>
                <a:sym typeface="Avenir"/>
              </a:rPr>
              <a:t>Error! </a:t>
            </a:r>
            <a:endParaRPr b="1" sz="1200">
              <a:solidFill>
                <a:srgbClr val="FF0000"/>
              </a:solidFill>
              <a:latin typeface="Avenir"/>
              <a:ea typeface="Avenir"/>
              <a:cs typeface="Avenir"/>
              <a:sym typeface="Avenir"/>
            </a:endParaRPr>
          </a:p>
          <a:p>
            <a:pPr indent="-304800" lvl="0" marL="457200" rtl="0" algn="l">
              <a:spcBef>
                <a:spcPts val="0"/>
              </a:spcBef>
              <a:spcAft>
                <a:spcPts val="0"/>
              </a:spcAft>
              <a:buClr>
                <a:schemeClr val="accent2"/>
              </a:buClr>
              <a:buSzPts val="1200"/>
              <a:buFont typeface="Avenir"/>
              <a:buChar char="●"/>
            </a:pPr>
            <a:r>
              <a:rPr lang="en" sz="1200">
                <a:solidFill>
                  <a:schemeClr val="accent2"/>
                </a:solidFill>
                <a:latin typeface="IBM Plex Mono"/>
                <a:ea typeface="IBM Plex Mono"/>
                <a:cs typeface="IBM Plex Mono"/>
                <a:sym typeface="IBM Plex Mono"/>
              </a:rPr>
              <a:t>printStats()</a:t>
            </a:r>
            <a:r>
              <a:rPr b="1" lang="en" sz="1200">
                <a:solidFill>
                  <a:schemeClr val="accent2"/>
                </a:solidFill>
                <a:latin typeface="Avenir"/>
                <a:ea typeface="Avenir"/>
                <a:cs typeface="Avenir"/>
                <a:sym typeface="Avenir"/>
              </a:rPr>
              <a:t> is an instance method</a:t>
            </a:r>
            <a:endParaRPr b="1" sz="1200">
              <a:solidFill>
                <a:schemeClr val="accent2"/>
              </a:solidFill>
              <a:latin typeface="Avenir"/>
              <a:ea typeface="Avenir"/>
              <a:cs typeface="Avenir"/>
              <a:sym typeface="Avenir"/>
            </a:endParaRPr>
          </a:p>
          <a:p>
            <a:pPr indent="-304800" lvl="0" marL="457200" rtl="0" algn="l">
              <a:spcBef>
                <a:spcPts val="0"/>
              </a:spcBef>
              <a:spcAft>
                <a:spcPts val="0"/>
              </a:spcAft>
              <a:buClr>
                <a:schemeClr val="accent2"/>
              </a:buClr>
              <a:buSzPts val="1200"/>
              <a:buFont typeface="Avenir"/>
              <a:buChar char="●"/>
            </a:pPr>
            <a:r>
              <a:rPr b="1" lang="en" sz="1200">
                <a:solidFill>
                  <a:schemeClr val="accent2"/>
                </a:solidFill>
                <a:latin typeface="Avenir"/>
                <a:ea typeface="Avenir"/>
                <a:cs typeface="Avenir"/>
                <a:sym typeface="Avenir"/>
              </a:rPr>
              <a:t>Only static methods can be called using the name of the class (ie. </a:t>
            </a:r>
            <a:r>
              <a:rPr lang="en" sz="1200">
                <a:solidFill>
                  <a:schemeClr val="accent2"/>
                </a:solidFill>
                <a:latin typeface="IBM Plex Mono"/>
                <a:ea typeface="IBM Plex Mono"/>
                <a:cs typeface="IBM Plex Mono"/>
                <a:sym typeface="IBM Plex Mono"/>
              </a:rPr>
              <a:t>Pokemon</a:t>
            </a:r>
            <a:r>
              <a:rPr b="1" lang="en" sz="1200">
                <a:solidFill>
                  <a:schemeClr val="accent2"/>
                </a:solidFill>
                <a:latin typeface="Avenir"/>
                <a:ea typeface="Avenir"/>
                <a:cs typeface="Avenir"/>
                <a:sym typeface="Avenir"/>
              </a:rPr>
              <a:t>)</a:t>
            </a:r>
            <a:endParaRPr b="1" sz="1200">
              <a:solidFill>
                <a:schemeClr val="accent2"/>
              </a:solidFill>
              <a:latin typeface="Avenir"/>
              <a:ea typeface="Avenir"/>
              <a:cs typeface="Avenir"/>
              <a:sym typeface="Avenir"/>
            </a:endParaRPr>
          </a:p>
          <a:p>
            <a:pPr indent="-304800" lvl="0" marL="457200" rtl="0" algn="l">
              <a:spcBef>
                <a:spcPts val="0"/>
              </a:spcBef>
              <a:spcAft>
                <a:spcPts val="0"/>
              </a:spcAft>
              <a:buClr>
                <a:schemeClr val="accent2"/>
              </a:buClr>
              <a:buSzPts val="1200"/>
              <a:buFont typeface="Avenir"/>
              <a:buChar char="●"/>
            </a:pPr>
            <a:r>
              <a:rPr b="1" lang="en" sz="1200" u="sng">
                <a:solidFill>
                  <a:schemeClr val="accent2"/>
                </a:solidFill>
                <a:latin typeface="Avenir"/>
                <a:ea typeface="Avenir"/>
                <a:cs typeface="Avenir"/>
                <a:sym typeface="Avenir"/>
              </a:rPr>
              <a:t>static methods can only modify static variables, but instance methods can modify both</a:t>
            </a:r>
            <a:endParaRPr b="1" sz="1200" u="sng">
              <a:solidFill>
                <a:schemeClr val="accent2"/>
              </a:solidFill>
              <a:latin typeface="Avenir"/>
              <a:ea typeface="Avenir"/>
              <a:cs typeface="Avenir"/>
              <a:sym typeface="Avenir"/>
            </a:endParaRPr>
          </a:p>
          <a:p>
            <a:pPr indent="0" lvl="0" marL="0" rtl="0" algn="l">
              <a:spcBef>
                <a:spcPts val="0"/>
              </a:spcBef>
              <a:spcAft>
                <a:spcPts val="0"/>
              </a:spcAft>
              <a:buNone/>
            </a:pPr>
            <a:r>
              <a:t/>
            </a:r>
            <a:endParaRPr b="1" sz="1200">
              <a:solidFill>
                <a:schemeClr val="accent2"/>
              </a:solidFill>
              <a:latin typeface="Avenir"/>
              <a:ea typeface="Avenir"/>
              <a:cs typeface="Avenir"/>
              <a:sym typeface="Avenir"/>
            </a:endParaRPr>
          </a:p>
          <a:p>
            <a:pPr indent="0" lvl="0" marL="0" rtl="0" algn="l">
              <a:spcBef>
                <a:spcPts val="0"/>
              </a:spcBef>
              <a:spcAft>
                <a:spcPts val="0"/>
              </a:spcAft>
              <a:buNone/>
            </a:pPr>
            <a:r>
              <a:t/>
            </a:r>
            <a:endParaRPr b="1" sz="1200">
              <a:solidFill>
                <a:schemeClr val="accent2"/>
              </a:solidFill>
              <a:latin typeface="Avenir"/>
              <a:ea typeface="Avenir"/>
              <a:cs typeface="Avenir"/>
              <a:sym typeface="Aveni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Rotate </a:t>
            </a:r>
            <a:r>
              <a:rPr i="1" lang="en" sz="2000"/>
              <a:t>Extra</a:t>
            </a:r>
            <a:endParaRPr i="1" sz="2000"/>
          </a:p>
        </p:txBody>
      </p:sp>
      <p:sp>
        <p:nvSpPr>
          <p:cNvPr id="272" name="Google Shape;27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accent2"/>
                </a:solidFill>
              </a:rPr>
              <a:t>Implement </a:t>
            </a:r>
            <a:r>
              <a:rPr lang="en">
                <a:solidFill>
                  <a:schemeClr val="accent5"/>
                </a:solidFill>
                <a:latin typeface="IBM Plex Mono"/>
                <a:ea typeface="IBM Plex Mono"/>
                <a:cs typeface="IBM Plex Mono"/>
                <a:sym typeface="IBM Plex Mono"/>
              </a:rPr>
              <a:t>rotate</a:t>
            </a:r>
            <a:r>
              <a:rPr b="1" lang="en">
                <a:solidFill>
                  <a:schemeClr val="accent2"/>
                </a:solidFill>
              </a:rPr>
              <a:t> such that it returns a new array containing the elements in A have shifted k positions to the right, without modifying A. Note: the modulo of a negative number is still negative</a:t>
            </a:r>
            <a:endParaRPr b="1">
              <a:solidFill>
                <a:schemeClr val="accent2"/>
              </a:solidFill>
            </a:endParaRPr>
          </a:p>
          <a:p>
            <a:pPr indent="0" lvl="0" marL="0" rtl="0" algn="l">
              <a:spcBef>
                <a:spcPts val="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rPr lang="en" sz="1200">
                <a:latin typeface="IBM Plex Mono"/>
                <a:ea typeface="IBM Plex Mono"/>
                <a:cs typeface="IBM Plex Mono"/>
                <a:sym typeface="IBM Plex Mono"/>
              </a:rPr>
              <a:t>public static int[] rotate(int[] A, int k) {</a:t>
            </a:r>
            <a:endParaRPr sz="1200">
              <a:latin typeface="IBM Plex Mono"/>
              <a:ea typeface="IBM Plex Mono"/>
              <a:cs typeface="IBM Plex Mono"/>
              <a:sym typeface="IBM Plex Mono"/>
            </a:endParaRPr>
          </a:p>
          <a:p>
            <a:pPr indent="457200" lvl="0" marL="0" rtl="0" algn="l">
              <a:spcBef>
                <a:spcPts val="0"/>
              </a:spcBef>
              <a:spcAft>
                <a:spcPts val="0"/>
              </a:spcAft>
              <a:buClr>
                <a:srgbClr val="000000"/>
              </a:buClr>
              <a:buSzPts val="1100"/>
              <a:buFont typeface="Arial"/>
              <a:buNone/>
            </a:pPr>
            <a:r>
              <a:rPr lang="en" sz="1200">
                <a:latin typeface="IBM Plex Mono"/>
                <a:ea typeface="IBM Plex Mono"/>
                <a:cs typeface="IBM Plex Mono"/>
                <a:sym typeface="IBM Plex Mono"/>
              </a:rPr>
              <a:t>int rightShift = 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(_________________________)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newArr = ____________________________________;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for (__________________________________________)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int newIndex = 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newArr;</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Rotate </a:t>
            </a:r>
            <a:r>
              <a:rPr i="1" lang="en" sz="2000"/>
              <a:t>Extra</a:t>
            </a:r>
            <a:endParaRPr i="1" sz="2000"/>
          </a:p>
        </p:txBody>
      </p:sp>
      <p:sp>
        <p:nvSpPr>
          <p:cNvPr id="278" name="Google Shape;27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accent2"/>
                </a:solidFill>
              </a:rPr>
              <a:t>Implement </a:t>
            </a:r>
            <a:r>
              <a:rPr lang="en">
                <a:solidFill>
                  <a:schemeClr val="accent5"/>
                </a:solidFill>
                <a:latin typeface="IBM Plex Mono"/>
                <a:ea typeface="IBM Plex Mono"/>
                <a:cs typeface="IBM Plex Mono"/>
                <a:sym typeface="IBM Plex Mono"/>
              </a:rPr>
              <a:t>rotate</a:t>
            </a:r>
            <a:r>
              <a:rPr b="1" lang="en">
                <a:solidFill>
                  <a:schemeClr val="accent2"/>
                </a:solidFill>
              </a:rPr>
              <a:t> such that it returns a new array containing the elements in A have shifted k positions to the right, without modifying A. Note: the modulo of a negative number is still negative</a:t>
            </a:r>
            <a:endParaRPr b="1">
              <a:solidFill>
                <a:schemeClr val="accent2"/>
              </a:solidFill>
            </a:endParaRPr>
          </a:p>
          <a:p>
            <a:pPr indent="0" lvl="0" marL="0" rtl="0" algn="l">
              <a:spcBef>
                <a:spcPts val="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rPr lang="en" sz="1200">
                <a:latin typeface="IBM Plex Mono"/>
                <a:ea typeface="IBM Plex Mono"/>
                <a:cs typeface="IBM Plex Mono"/>
                <a:sym typeface="IBM Plex Mono"/>
              </a:rPr>
              <a:t>public static int[] rotate(int[] A, int k) {</a:t>
            </a:r>
            <a:endParaRPr sz="1200">
              <a:latin typeface="IBM Plex Mono"/>
              <a:ea typeface="IBM Plex Mono"/>
              <a:cs typeface="IBM Plex Mono"/>
              <a:sym typeface="IBM Plex Mono"/>
            </a:endParaRPr>
          </a:p>
          <a:p>
            <a:pPr indent="457200" lvl="0" marL="0" rtl="0" algn="l">
              <a:spcBef>
                <a:spcPts val="0"/>
              </a:spcBef>
              <a:spcAft>
                <a:spcPts val="0"/>
              </a:spcAft>
              <a:buClr>
                <a:srgbClr val="000000"/>
              </a:buClr>
              <a:buSzPts val="1100"/>
              <a:buFont typeface="Arial"/>
              <a:buNone/>
            </a:pPr>
            <a:r>
              <a:rPr lang="en" sz="1200">
                <a:latin typeface="IBM Plex Mono"/>
                <a:ea typeface="IBM Plex Mono"/>
                <a:cs typeface="IBM Plex Mono"/>
                <a:sym typeface="IBM Plex Mono"/>
              </a:rPr>
              <a:t>int rightShift = </a:t>
            </a:r>
            <a:r>
              <a:rPr lang="en" sz="1200">
                <a:solidFill>
                  <a:srgbClr val="38761D"/>
                </a:solidFill>
                <a:latin typeface="IBM Plex Mono"/>
                <a:ea typeface="IBM Plex Mono"/>
                <a:cs typeface="IBM Plex Mono"/>
                <a:sym typeface="IBM Plex Mono"/>
              </a:rPr>
              <a:t>k % A.length</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(_________________________)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newArr = ____________________________________;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for (__________________________________________)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int newIndex = 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newArr;</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Rotate </a:t>
            </a:r>
            <a:r>
              <a:rPr i="1" lang="en" sz="2000"/>
              <a:t>Extra</a:t>
            </a:r>
            <a:endParaRPr i="1" sz="2000"/>
          </a:p>
        </p:txBody>
      </p:sp>
      <p:sp>
        <p:nvSpPr>
          <p:cNvPr id="284" name="Google Shape;28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accent2"/>
                </a:solidFill>
              </a:rPr>
              <a:t>Implement </a:t>
            </a:r>
            <a:r>
              <a:rPr lang="en">
                <a:solidFill>
                  <a:schemeClr val="accent5"/>
                </a:solidFill>
                <a:latin typeface="IBM Plex Mono"/>
                <a:ea typeface="IBM Plex Mono"/>
                <a:cs typeface="IBM Plex Mono"/>
                <a:sym typeface="IBM Plex Mono"/>
              </a:rPr>
              <a:t>rotate</a:t>
            </a:r>
            <a:r>
              <a:rPr b="1" lang="en">
                <a:solidFill>
                  <a:schemeClr val="accent2"/>
                </a:solidFill>
              </a:rPr>
              <a:t> such that it returns a new array containing the elements in A have shifted k positions to the right, without modifying A. Note: the modulo of a negative number is still negative</a:t>
            </a:r>
            <a:endParaRPr b="1">
              <a:solidFill>
                <a:schemeClr val="accent2"/>
              </a:solidFill>
            </a:endParaRPr>
          </a:p>
          <a:p>
            <a:pPr indent="0" lvl="0" marL="0" rtl="0" algn="l">
              <a:spcBef>
                <a:spcPts val="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rPr lang="en" sz="1200">
                <a:latin typeface="IBM Plex Mono"/>
                <a:ea typeface="IBM Plex Mono"/>
                <a:cs typeface="IBM Plex Mono"/>
                <a:sym typeface="IBM Plex Mono"/>
              </a:rPr>
              <a:t>public static int[] rotate(int[] A, int k) {</a:t>
            </a:r>
            <a:endParaRPr sz="1200">
              <a:latin typeface="IBM Plex Mono"/>
              <a:ea typeface="IBM Plex Mono"/>
              <a:cs typeface="IBM Plex Mono"/>
              <a:sym typeface="IBM Plex Mono"/>
            </a:endParaRPr>
          </a:p>
          <a:p>
            <a:pPr indent="457200" lvl="0" marL="0" rtl="0" algn="l">
              <a:spcBef>
                <a:spcPts val="0"/>
              </a:spcBef>
              <a:spcAft>
                <a:spcPts val="0"/>
              </a:spcAft>
              <a:buClr>
                <a:srgbClr val="000000"/>
              </a:buClr>
              <a:buSzPts val="1100"/>
              <a:buFont typeface="Arial"/>
              <a:buNone/>
            </a:pPr>
            <a:r>
              <a:rPr lang="en" sz="1200">
                <a:latin typeface="IBM Plex Mono"/>
                <a:ea typeface="IBM Plex Mono"/>
                <a:cs typeface="IBM Plex Mono"/>
                <a:sym typeface="IBM Plex Mono"/>
              </a:rPr>
              <a:t>int rightShift = </a:t>
            </a:r>
            <a:r>
              <a:rPr lang="en" sz="1200">
                <a:solidFill>
                  <a:srgbClr val="38761D"/>
                </a:solidFill>
                <a:latin typeface="IBM Plex Mono"/>
                <a:ea typeface="IBM Plex Mono"/>
                <a:cs typeface="IBM Plex Mono"/>
                <a:sym typeface="IBM Plex Mono"/>
              </a:rPr>
              <a:t>k % A.length</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a:t>
            </a:r>
            <a:r>
              <a:rPr lang="en" sz="1200">
                <a:solidFill>
                  <a:srgbClr val="38761D"/>
                </a:solidFill>
                <a:latin typeface="IBM Plex Mono"/>
                <a:ea typeface="IBM Plex Mono"/>
                <a:cs typeface="IBM Plex Mono"/>
                <a:sym typeface="IBM Plex Mono"/>
              </a:rPr>
              <a:t>rightShift &lt; 0</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lang="en" sz="1200">
                <a:solidFill>
                  <a:srgbClr val="38761D"/>
                </a:solidFill>
                <a:latin typeface="IBM Plex Mono"/>
                <a:ea typeface="IBM Plex Mono"/>
                <a:cs typeface="IBM Plex Mono"/>
                <a:sym typeface="IBM Plex Mono"/>
              </a:rPr>
              <a:t>rightShift += A.length;</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newArr = ____________________________________;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for (__________________________________________)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int newIndex = 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newArr;</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Rotate </a:t>
            </a:r>
            <a:r>
              <a:rPr i="1" lang="en" sz="2000"/>
              <a:t>Extra</a:t>
            </a:r>
            <a:endParaRPr i="1" sz="2000"/>
          </a:p>
        </p:txBody>
      </p:sp>
      <p:sp>
        <p:nvSpPr>
          <p:cNvPr id="290" name="Google Shape;29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accent2"/>
                </a:solidFill>
              </a:rPr>
              <a:t>Implement </a:t>
            </a:r>
            <a:r>
              <a:rPr lang="en">
                <a:solidFill>
                  <a:schemeClr val="accent5"/>
                </a:solidFill>
                <a:latin typeface="IBM Plex Mono"/>
                <a:ea typeface="IBM Plex Mono"/>
                <a:cs typeface="IBM Plex Mono"/>
                <a:sym typeface="IBM Plex Mono"/>
              </a:rPr>
              <a:t>rotate</a:t>
            </a:r>
            <a:r>
              <a:rPr b="1" lang="en">
                <a:solidFill>
                  <a:schemeClr val="accent2"/>
                </a:solidFill>
              </a:rPr>
              <a:t> such that it returns a new array containing the elements in A have shifted k positions to the right, without modifying A. Note: the modulo of a negative number is still negative</a:t>
            </a:r>
            <a:endParaRPr b="1">
              <a:solidFill>
                <a:schemeClr val="accent2"/>
              </a:solidFill>
            </a:endParaRPr>
          </a:p>
          <a:p>
            <a:pPr indent="0" lvl="0" marL="0" rtl="0" algn="l">
              <a:spcBef>
                <a:spcPts val="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rPr lang="en" sz="1200">
                <a:latin typeface="IBM Plex Mono"/>
                <a:ea typeface="IBM Plex Mono"/>
                <a:cs typeface="IBM Plex Mono"/>
                <a:sym typeface="IBM Plex Mono"/>
              </a:rPr>
              <a:t>public static int[] rotate(int[] A, int k) {</a:t>
            </a:r>
            <a:endParaRPr sz="1200">
              <a:latin typeface="IBM Plex Mono"/>
              <a:ea typeface="IBM Plex Mono"/>
              <a:cs typeface="IBM Plex Mono"/>
              <a:sym typeface="IBM Plex Mono"/>
            </a:endParaRPr>
          </a:p>
          <a:p>
            <a:pPr indent="457200" lvl="0" marL="0" rtl="0" algn="l">
              <a:spcBef>
                <a:spcPts val="0"/>
              </a:spcBef>
              <a:spcAft>
                <a:spcPts val="0"/>
              </a:spcAft>
              <a:buClr>
                <a:srgbClr val="000000"/>
              </a:buClr>
              <a:buSzPts val="1100"/>
              <a:buFont typeface="Arial"/>
              <a:buNone/>
            </a:pPr>
            <a:r>
              <a:rPr lang="en" sz="1200">
                <a:latin typeface="IBM Plex Mono"/>
                <a:ea typeface="IBM Plex Mono"/>
                <a:cs typeface="IBM Plex Mono"/>
                <a:sym typeface="IBM Plex Mono"/>
              </a:rPr>
              <a:t>int rightShift = </a:t>
            </a:r>
            <a:r>
              <a:rPr lang="en" sz="1200">
                <a:solidFill>
                  <a:srgbClr val="38761D"/>
                </a:solidFill>
                <a:latin typeface="IBM Plex Mono"/>
                <a:ea typeface="IBM Plex Mono"/>
                <a:cs typeface="IBM Plex Mono"/>
                <a:sym typeface="IBM Plex Mono"/>
              </a:rPr>
              <a:t>k % A.length</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a:t>
            </a:r>
            <a:r>
              <a:rPr lang="en" sz="1200">
                <a:solidFill>
                  <a:srgbClr val="38761D"/>
                </a:solidFill>
                <a:latin typeface="IBM Plex Mono"/>
                <a:ea typeface="IBM Plex Mono"/>
                <a:cs typeface="IBM Plex Mono"/>
                <a:sym typeface="IBM Plex Mono"/>
              </a:rPr>
              <a:t>rightShift &lt; 0</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lang="en" sz="1200">
                <a:solidFill>
                  <a:srgbClr val="38761D"/>
                </a:solidFill>
                <a:latin typeface="IBM Plex Mono"/>
                <a:ea typeface="IBM Plex Mono"/>
                <a:cs typeface="IBM Plex Mono"/>
                <a:sym typeface="IBM Plex Mono"/>
              </a:rPr>
              <a:t>rightShift += A.length</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newArr = </a:t>
            </a:r>
            <a:r>
              <a:rPr lang="en" sz="1200">
                <a:solidFill>
                  <a:srgbClr val="38761D"/>
                </a:solidFill>
                <a:latin typeface="IBM Plex Mono"/>
                <a:ea typeface="IBM Plex Mono"/>
                <a:cs typeface="IBM Plex Mono"/>
                <a:sym typeface="IBM Plex Mono"/>
              </a:rPr>
              <a:t>new int[A.length]</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for (__________________________________________)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int newIndex = 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newArr;</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Rotate </a:t>
            </a:r>
            <a:r>
              <a:rPr i="1" lang="en" sz="2000"/>
              <a:t>Extra</a:t>
            </a:r>
            <a:endParaRPr i="1" sz="2000"/>
          </a:p>
        </p:txBody>
      </p:sp>
      <p:sp>
        <p:nvSpPr>
          <p:cNvPr id="296" name="Google Shape;29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accent2"/>
                </a:solidFill>
              </a:rPr>
              <a:t>Implement </a:t>
            </a:r>
            <a:r>
              <a:rPr lang="en">
                <a:solidFill>
                  <a:schemeClr val="accent5"/>
                </a:solidFill>
                <a:latin typeface="IBM Plex Mono"/>
                <a:ea typeface="IBM Plex Mono"/>
                <a:cs typeface="IBM Plex Mono"/>
                <a:sym typeface="IBM Plex Mono"/>
              </a:rPr>
              <a:t>rotate</a:t>
            </a:r>
            <a:r>
              <a:rPr b="1" lang="en">
                <a:solidFill>
                  <a:schemeClr val="accent2"/>
                </a:solidFill>
              </a:rPr>
              <a:t> such that it returns a new array containing the elements in A have shifted k positions to the right, without modifying A. Note: the modulo of a negative number is still negative</a:t>
            </a:r>
            <a:endParaRPr b="1">
              <a:solidFill>
                <a:schemeClr val="accent2"/>
              </a:solidFill>
            </a:endParaRPr>
          </a:p>
          <a:p>
            <a:pPr indent="0" lvl="0" marL="0" rtl="0" algn="l">
              <a:spcBef>
                <a:spcPts val="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rPr lang="en" sz="1200">
                <a:latin typeface="IBM Plex Mono"/>
                <a:ea typeface="IBM Plex Mono"/>
                <a:cs typeface="IBM Plex Mono"/>
                <a:sym typeface="IBM Plex Mono"/>
              </a:rPr>
              <a:t>public static int[] rotate(int[] A, int k) {</a:t>
            </a:r>
            <a:endParaRPr sz="1200">
              <a:latin typeface="IBM Plex Mono"/>
              <a:ea typeface="IBM Plex Mono"/>
              <a:cs typeface="IBM Plex Mono"/>
              <a:sym typeface="IBM Plex Mono"/>
            </a:endParaRPr>
          </a:p>
          <a:p>
            <a:pPr indent="457200" lvl="0" marL="0" rtl="0" algn="l">
              <a:spcBef>
                <a:spcPts val="0"/>
              </a:spcBef>
              <a:spcAft>
                <a:spcPts val="0"/>
              </a:spcAft>
              <a:buClr>
                <a:srgbClr val="000000"/>
              </a:buClr>
              <a:buSzPts val="1100"/>
              <a:buFont typeface="Arial"/>
              <a:buNone/>
            </a:pPr>
            <a:r>
              <a:rPr lang="en" sz="1200">
                <a:latin typeface="IBM Plex Mono"/>
                <a:ea typeface="IBM Plex Mono"/>
                <a:cs typeface="IBM Plex Mono"/>
                <a:sym typeface="IBM Plex Mono"/>
              </a:rPr>
              <a:t>int rightShift = </a:t>
            </a:r>
            <a:r>
              <a:rPr lang="en" sz="1200">
                <a:solidFill>
                  <a:srgbClr val="38761D"/>
                </a:solidFill>
                <a:latin typeface="IBM Plex Mono"/>
                <a:ea typeface="IBM Plex Mono"/>
                <a:cs typeface="IBM Plex Mono"/>
                <a:sym typeface="IBM Plex Mono"/>
              </a:rPr>
              <a:t>k % A.length</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a:t>
            </a:r>
            <a:r>
              <a:rPr lang="en" sz="1200">
                <a:solidFill>
                  <a:srgbClr val="38761D"/>
                </a:solidFill>
                <a:latin typeface="IBM Plex Mono"/>
                <a:ea typeface="IBM Plex Mono"/>
                <a:cs typeface="IBM Plex Mono"/>
                <a:sym typeface="IBM Plex Mono"/>
              </a:rPr>
              <a:t>rightShift &lt; 0</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lang="en" sz="1200">
                <a:solidFill>
                  <a:srgbClr val="38761D"/>
                </a:solidFill>
                <a:latin typeface="IBM Plex Mono"/>
                <a:ea typeface="IBM Plex Mono"/>
                <a:cs typeface="IBM Plex Mono"/>
                <a:sym typeface="IBM Plex Mono"/>
              </a:rPr>
              <a:t>rightShift += A.length</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newArr = </a:t>
            </a:r>
            <a:r>
              <a:rPr lang="en" sz="1200">
                <a:solidFill>
                  <a:srgbClr val="38761D"/>
                </a:solidFill>
                <a:latin typeface="IBM Plex Mono"/>
                <a:ea typeface="IBM Plex Mono"/>
                <a:cs typeface="IBM Plex Mono"/>
                <a:sym typeface="IBM Plex Mono"/>
              </a:rPr>
              <a:t>new int[A.length]</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for (</a:t>
            </a:r>
            <a:r>
              <a:rPr lang="en" sz="1200">
                <a:solidFill>
                  <a:srgbClr val="38761D"/>
                </a:solidFill>
                <a:latin typeface="IBM Plex Mono"/>
                <a:ea typeface="IBM Plex Mono"/>
                <a:cs typeface="IBM Plex Mono"/>
                <a:sym typeface="IBM Plex Mono"/>
              </a:rPr>
              <a:t>int i = 0; i &lt; A.length; i++</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int newIndex = 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newArr;</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Rotate </a:t>
            </a:r>
            <a:r>
              <a:rPr i="1" lang="en" sz="2000"/>
              <a:t>Extra</a:t>
            </a:r>
            <a:endParaRPr i="1" sz="2000"/>
          </a:p>
        </p:txBody>
      </p:sp>
      <p:sp>
        <p:nvSpPr>
          <p:cNvPr id="302" name="Google Shape;30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accent2"/>
                </a:solidFill>
              </a:rPr>
              <a:t>Implement </a:t>
            </a:r>
            <a:r>
              <a:rPr lang="en">
                <a:solidFill>
                  <a:schemeClr val="accent5"/>
                </a:solidFill>
                <a:latin typeface="IBM Plex Mono"/>
                <a:ea typeface="IBM Plex Mono"/>
                <a:cs typeface="IBM Plex Mono"/>
                <a:sym typeface="IBM Plex Mono"/>
              </a:rPr>
              <a:t>rotate</a:t>
            </a:r>
            <a:r>
              <a:rPr b="1" lang="en">
                <a:solidFill>
                  <a:schemeClr val="accent2"/>
                </a:solidFill>
              </a:rPr>
              <a:t> such that it returns a new array containing the elements in A have shifted k positions to the right, without modifying A. Note: the modulo of a negative number is still negative</a:t>
            </a:r>
            <a:endParaRPr b="1">
              <a:solidFill>
                <a:schemeClr val="accent2"/>
              </a:solidFill>
            </a:endParaRPr>
          </a:p>
          <a:p>
            <a:pPr indent="0" lvl="0" marL="0" rtl="0" algn="l">
              <a:spcBef>
                <a:spcPts val="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rPr lang="en" sz="1200">
                <a:latin typeface="IBM Plex Mono"/>
                <a:ea typeface="IBM Plex Mono"/>
                <a:cs typeface="IBM Plex Mono"/>
                <a:sym typeface="IBM Plex Mono"/>
              </a:rPr>
              <a:t>public static int[] rotate(int[] A, int k) {</a:t>
            </a:r>
            <a:endParaRPr sz="1200">
              <a:latin typeface="IBM Plex Mono"/>
              <a:ea typeface="IBM Plex Mono"/>
              <a:cs typeface="IBM Plex Mono"/>
              <a:sym typeface="IBM Plex Mono"/>
            </a:endParaRPr>
          </a:p>
          <a:p>
            <a:pPr indent="457200" lvl="0" marL="0" rtl="0" algn="l">
              <a:spcBef>
                <a:spcPts val="0"/>
              </a:spcBef>
              <a:spcAft>
                <a:spcPts val="0"/>
              </a:spcAft>
              <a:buClr>
                <a:srgbClr val="000000"/>
              </a:buClr>
              <a:buSzPts val="1100"/>
              <a:buFont typeface="Arial"/>
              <a:buNone/>
            </a:pPr>
            <a:r>
              <a:rPr lang="en" sz="1200">
                <a:latin typeface="IBM Plex Mono"/>
                <a:ea typeface="IBM Plex Mono"/>
                <a:cs typeface="IBM Plex Mono"/>
                <a:sym typeface="IBM Plex Mono"/>
              </a:rPr>
              <a:t>int rightShift = </a:t>
            </a:r>
            <a:r>
              <a:rPr lang="en" sz="1200">
                <a:solidFill>
                  <a:srgbClr val="38761D"/>
                </a:solidFill>
                <a:latin typeface="IBM Plex Mono"/>
                <a:ea typeface="IBM Plex Mono"/>
                <a:cs typeface="IBM Plex Mono"/>
                <a:sym typeface="IBM Plex Mono"/>
              </a:rPr>
              <a:t>k % A.length</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a:t>
            </a:r>
            <a:r>
              <a:rPr lang="en" sz="1200">
                <a:solidFill>
                  <a:srgbClr val="38761D"/>
                </a:solidFill>
                <a:latin typeface="IBM Plex Mono"/>
                <a:ea typeface="IBM Plex Mono"/>
                <a:cs typeface="IBM Plex Mono"/>
                <a:sym typeface="IBM Plex Mono"/>
              </a:rPr>
              <a:t>rightShift &lt; 0</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lang="en" sz="1200">
                <a:solidFill>
                  <a:srgbClr val="38761D"/>
                </a:solidFill>
                <a:latin typeface="IBM Plex Mono"/>
                <a:ea typeface="IBM Plex Mono"/>
                <a:cs typeface="IBM Plex Mono"/>
                <a:sym typeface="IBM Plex Mono"/>
              </a:rPr>
              <a:t>rightShift += A.length</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newArr = </a:t>
            </a:r>
            <a:r>
              <a:rPr lang="en" sz="1200">
                <a:solidFill>
                  <a:srgbClr val="38761D"/>
                </a:solidFill>
                <a:latin typeface="IBM Plex Mono"/>
                <a:ea typeface="IBM Plex Mono"/>
                <a:cs typeface="IBM Plex Mono"/>
                <a:sym typeface="IBM Plex Mono"/>
              </a:rPr>
              <a:t>new int[A.length]</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for (</a:t>
            </a:r>
            <a:r>
              <a:rPr lang="en" sz="1200">
                <a:solidFill>
                  <a:srgbClr val="38761D"/>
                </a:solidFill>
                <a:latin typeface="IBM Plex Mono"/>
                <a:ea typeface="IBM Plex Mono"/>
                <a:cs typeface="IBM Plex Mono"/>
                <a:sym typeface="IBM Plex Mono"/>
              </a:rPr>
              <a:t>int i = 0; i &lt; A.length; i++</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int newIndex = </a:t>
            </a:r>
            <a:r>
              <a:rPr lang="en" sz="1200">
                <a:solidFill>
                  <a:srgbClr val="38761D"/>
                </a:solidFill>
                <a:latin typeface="IBM Plex Mono"/>
                <a:ea typeface="IBM Plex Mono"/>
                <a:cs typeface="IBM Plex Mono"/>
                <a:sym typeface="IBM Plex Mono"/>
              </a:rPr>
              <a:t>(i + rightShift) % A.length</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_____________________________________________;</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newArr;</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2</a:t>
            </a:r>
            <a:r>
              <a:rPr lang="en"/>
              <a:t> Rotate </a:t>
            </a:r>
            <a:r>
              <a:rPr i="1" lang="en" sz="2000"/>
              <a:t>Extra</a:t>
            </a:r>
            <a:endParaRPr i="1" sz="2000"/>
          </a:p>
        </p:txBody>
      </p:sp>
      <p:sp>
        <p:nvSpPr>
          <p:cNvPr id="308" name="Google Shape;308;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accent2"/>
                </a:solidFill>
              </a:rPr>
              <a:t>Implement </a:t>
            </a:r>
            <a:r>
              <a:rPr lang="en">
                <a:solidFill>
                  <a:schemeClr val="accent5"/>
                </a:solidFill>
                <a:latin typeface="IBM Plex Mono"/>
                <a:ea typeface="IBM Plex Mono"/>
                <a:cs typeface="IBM Plex Mono"/>
                <a:sym typeface="IBM Plex Mono"/>
              </a:rPr>
              <a:t>rotate</a:t>
            </a:r>
            <a:r>
              <a:rPr b="1" lang="en">
                <a:solidFill>
                  <a:schemeClr val="accent2"/>
                </a:solidFill>
              </a:rPr>
              <a:t> such that it returns a new array containing the elements in A have shifted k positions to the right, without modifying A. Note: the modulo of a negative number is still negative</a:t>
            </a:r>
            <a:endParaRPr b="1">
              <a:solidFill>
                <a:schemeClr val="accent2"/>
              </a:solidFill>
            </a:endParaRPr>
          </a:p>
          <a:p>
            <a:pPr indent="0" lvl="0" marL="0" rtl="0" algn="l">
              <a:spcBef>
                <a:spcPts val="0"/>
              </a:spcBef>
              <a:spcAft>
                <a:spcPts val="0"/>
              </a:spcAft>
              <a:buNone/>
            </a:pPr>
            <a:r>
              <a:t/>
            </a:r>
            <a:endParaRPr sz="1200">
              <a:latin typeface="IBM Plex Mono"/>
              <a:ea typeface="IBM Plex Mono"/>
              <a:cs typeface="IBM Plex Mono"/>
              <a:sym typeface="IBM Plex Mono"/>
            </a:endParaRPr>
          </a:p>
          <a:p>
            <a:pPr indent="0" lvl="0" marL="0" rtl="0" algn="l">
              <a:spcBef>
                <a:spcPts val="1600"/>
              </a:spcBef>
              <a:spcAft>
                <a:spcPts val="0"/>
              </a:spcAft>
              <a:buNone/>
            </a:pPr>
            <a:r>
              <a:rPr lang="en" sz="1200">
                <a:latin typeface="IBM Plex Mono"/>
                <a:ea typeface="IBM Plex Mono"/>
                <a:cs typeface="IBM Plex Mono"/>
                <a:sym typeface="IBM Plex Mono"/>
              </a:rPr>
              <a:t>public static int[] rotate(int[] A, int k) {</a:t>
            </a:r>
            <a:endParaRPr sz="1200">
              <a:latin typeface="IBM Plex Mono"/>
              <a:ea typeface="IBM Plex Mono"/>
              <a:cs typeface="IBM Plex Mono"/>
              <a:sym typeface="IBM Plex Mono"/>
            </a:endParaRPr>
          </a:p>
          <a:p>
            <a:pPr indent="457200" lvl="0" marL="0" rtl="0" algn="l">
              <a:spcBef>
                <a:spcPts val="0"/>
              </a:spcBef>
              <a:spcAft>
                <a:spcPts val="0"/>
              </a:spcAft>
              <a:buClr>
                <a:srgbClr val="000000"/>
              </a:buClr>
              <a:buSzPts val="1100"/>
              <a:buFont typeface="Arial"/>
              <a:buNone/>
            </a:pPr>
            <a:r>
              <a:rPr lang="en" sz="1200">
                <a:latin typeface="IBM Plex Mono"/>
                <a:ea typeface="IBM Plex Mono"/>
                <a:cs typeface="IBM Plex Mono"/>
                <a:sym typeface="IBM Plex Mono"/>
              </a:rPr>
              <a:t>int rightShift = </a:t>
            </a:r>
            <a:r>
              <a:rPr lang="en" sz="1200">
                <a:solidFill>
                  <a:srgbClr val="38761D"/>
                </a:solidFill>
                <a:latin typeface="IBM Plex Mono"/>
                <a:ea typeface="IBM Plex Mono"/>
                <a:cs typeface="IBM Plex Mono"/>
                <a:sym typeface="IBM Plex Mono"/>
              </a:rPr>
              <a:t>k % A.length</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if (</a:t>
            </a:r>
            <a:r>
              <a:rPr lang="en" sz="1200">
                <a:solidFill>
                  <a:srgbClr val="38761D"/>
                </a:solidFill>
                <a:latin typeface="IBM Plex Mono"/>
                <a:ea typeface="IBM Plex Mono"/>
                <a:cs typeface="IBM Plex Mono"/>
                <a:sym typeface="IBM Plex Mono"/>
              </a:rPr>
              <a:t>rightShift &lt; 0</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lang="en" sz="1200">
                <a:solidFill>
                  <a:srgbClr val="38761D"/>
                </a:solidFill>
                <a:latin typeface="IBM Plex Mono"/>
                <a:ea typeface="IBM Plex Mono"/>
                <a:cs typeface="IBM Plex Mono"/>
                <a:sym typeface="IBM Plex Mono"/>
              </a:rPr>
              <a:t>rightShift += A.length</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int[] newArr = </a:t>
            </a:r>
            <a:r>
              <a:rPr lang="en" sz="1200">
                <a:solidFill>
                  <a:srgbClr val="38761D"/>
                </a:solidFill>
                <a:latin typeface="IBM Plex Mono"/>
                <a:ea typeface="IBM Plex Mono"/>
                <a:cs typeface="IBM Plex Mono"/>
                <a:sym typeface="IBM Plex Mono"/>
              </a:rPr>
              <a:t>new int[A.length]</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for (</a:t>
            </a:r>
            <a:r>
              <a:rPr lang="en" sz="1200">
                <a:solidFill>
                  <a:srgbClr val="38761D"/>
                </a:solidFill>
                <a:latin typeface="IBM Plex Mono"/>
                <a:ea typeface="IBM Plex Mono"/>
                <a:cs typeface="IBM Plex Mono"/>
                <a:sym typeface="IBM Plex Mono"/>
              </a:rPr>
              <a:t>int i = 0; i &lt; A.length; i++</a:t>
            </a: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457200" lvl="0" marL="45720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int newIndex = </a:t>
            </a:r>
            <a:r>
              <a:rPr lang="en" sz="1200">
                <a:solidFill>
                  <a:srgbClr val="38761D"/>
                </a:solidFill>
                <a:latin typeface="IBM Plex Mono"/>
                <a:ea typeface="IBM Plex Mono"/>
                <a:cs typeface="IBM Plex Mono"/>
                <a:sym typeface="IBM Plex Mono"/>
              </a:rPr>
              <a:t>(i + rightShift) % A.length</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r>
              <a:rPr lang="en" sz="1200">
                <a:solidFill>
                  <a:srgbClr val="38761D"/>
                </a:solidFill>
                <a:latin typeface="IBM Plex Mono"/>
                <a:ea typeface="IBM Plex Mono"/>
                <a:cs typeface="IBM Plex Mono"/>
                <a:sym typeface="IBM Plex Mono"/>
              </a:rPr>
              <a:t>newArr[newIndex] = A[i]</a:t>
            </a: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a:t>
            </a:r>
            <a:endParaRPr sz="1200">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rPr lang="en" sz="1200">
                <a:latin typeface="IBM Plex Mono"/>
                <a:ea typeface="IBM Plex Mono"/>
                <a:cs typeface="IBM Plex Mono"/>
                <a:sym typeface="IBM Plex Mono"/>
              </a:rPr>
              <a:t>    	return newArr;</a:t>
            </a:r>
            <a:endParaRPr sz="1200">
              <a:latin typeface="IBM Plex Mono"/>
              <a:ea typeface="IBM Plex Mono"/>
              <a:cs typeface="IBM Plex Mono"/>
              <a:sym typeface="IBM Plex Mono"/>
            </a:endParaRPr>
          </a:p>
          <a:p>
            <a:pPr indent="0" lvl="0" marL="0" rtl="0" algn="l">
              <a:spcBef>
                <a:spcPts val="0"/>
              </a:spcBef>
              <a:spcAft>
                <a:spcPts val="0"/>
              </a:spcAft>
              <a:buNone/>
            </a:pPr>
            <a:r>
              <a:rPr lang="en" sz="1200">
                <a:latin typeface="IBM Plex Mono"/>
                <a:ea typeface="IBM Plex Mono"/>
                <a:cs typeface="IBM Plex Mono"/>
                <a:sym typeface="IBM Plex Mono"/>
              </a:rPr>
              <a:t>}</a:t>
            </a:r>
            <a:endParaRPr sz="1200">
              <a:latin typeface="IBM Plex Mono"/>
              <a:ea typeface="IBM Plex Mono"/>
              <a:cs typeface="IBM Plex Mono"/>
              <a:sym typeface="IBM Plex Mono"/>
            </a:endParaRPr>
          </a:p>
          <a:p>
            <a:pPr indent="0" lvl="0" marL="0" rtl="0" algn="l">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3 </a:t>
            </a:r>
            <a:r>
              <a:rPr lang="en"/>
              <a:t>Cardinal Directions</a:t>
            </a:r>
            <a:endParaRPr/>
          </a:p>
        </p:txBody>
      </p:sp>
      <p:sp>
        <p:nvSpPr>
          <p:cNvPr id="314" name="Google Shape;314;p41"/>
          <p:cNvSpPr txBox="1"/>
          <p:nvPr>
            <p:ph idx="1" type="body"/>
          </p:nvPr>
        </p:nvSpPr>
        <p:spPr>
          <a:xfrm>
            <a:off x="311700" y="1533475"/>
            <a:ext cx="8520600" cy="1927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Font typeface="IBM Plex Mono"/>
              <a:buAutoNum type="arabicPlain"/>
            </a:pPr>
            <a:r>
              <a:rPr lang="en">
                <a:latin typeface="IBM Plex Mono"/>
                <a:ea typeface="IBM Plex Mono"/>
                <a:cs typeface="IBM Plex Mono"/>
                <a:sym typeface="IBM Plex Mono"/>
              </a:rPr>
              <a:t>DLLStringNode L = new DLLStringNode(null, "eat", null);</a:t>
            </a:r>
            <a:endParaRPr>
              <a:latin typeface="IBM Plex Mono"/>
              <a:ea typeface="IBM Plex Mono"/>
              <a:cs typeface="IBM Plex Mono"/>
              <a:sym typeface="IBM Plex Mono"/>
            </a:endParaRPr>
          </a:p>
          <a:p>
            <a:pPr indent="-317500" lvl="0" marL="457200" rtl="0" algn="l">
              <a:lnSpc>
                <a:spcPct val="100000"/>
              </a:lnSpc>
              <a:spcBef>
                <a:spcPts val="0"/>
              </a:spcBef>
              <a:spcAft>
                <a:spcPts val="0"/>
              </a:spcAft>
              <a:buClr>
                <a:schemeClr val="dk1"/>
              </a:buClr>
              <a:buSzPts val="1400"/>
              <a:buFont typeface="IBM Plex Mono"/>
              <a:buAutoNum type="arabicPlain"/>
            </a:pPr>
            <a:r>
              <a:rPr lang="en">
                <a:latin typeface="IBM Plex Mono"/>
                <a:ea typeface="IBM Plex Mono"/>
                <a:cs typeface="IBM Plex Mono"/>
                <a:sym typeface="IBM Plex Mono"/>
              </a:rPr>
              <a:t>L = new DLLStringNode(null, "bananas", L);</a:t>
            </a:r>
            <a:endParaRPr>
              <a:latin typeface="IBM Plex Mono"/>
              <a:ea typeface="IBM Plex Mono"/>
              <a:cs typeface="IBM Plex Mono"/>
              <a:sym typeface="IBM Plex Mono"/>
            </a:endParaRPr>
          </a:p>
          <a:p>
            <a:pPr indent="-317500" lvl="0" marL="457200" rtl="0" algn="l">
              <a:lnSpc>
                <a:spcPct val="100000"/>
              </a:lnSpc>
              <a:spcBef>
                <a:spcPts val="0"/>
              </a:spcBef>
              <a:spcAft>
                <a:spcPts val="0"/>
              </a:spcAft>
              <a:buClr>
                <a:schemeClr val="dk1"/>
              </a:buClr>
              <a:buSzPts val="1400"/>
              <a:buFont typeface="IBM Plex Mono"/>
              <a:buAutoNum type="arabicPlain"/>
            </a:pPr>
            <a:r>
              <a:rPr lang="en">
                <a:latin typeface="IBM Plex Mono"/>
                <a:ea typeface="IBM Plex Mono"/>
                <a:cs typeface="IBM Plex Mono"/>
                <a:sym typeface="IBM Plex Mono"/>
              </a:rPr>
              <a:t>L = new DLLStringNode(null, "never", L);</a:t>
            </a:r>
            <a:endParaRPr>
              <a:latin typeface="IBM Plex Mono"/>
              <a:ea typeface="IBM Plex Mono"/>
              <a:cs typeface="IBM Plex Mono"/>
              <a:sym typeface="IBM Plex Mono"/>
            </a:endParaRPr>
          </a:p>
          <a:p>
            <a:pPr indent="-317500" lvl="0" marL="457200" rtl="0" algn="l">
              <a:lnSpc>
                <a:spcPct val="100000"/>
              </a:lnSpc>
              <a:spcBef>
                <a:spcPts val="0"/>
              </a:spcBef>
              <a:spcAft>
                <a:spcPts val="0"/>
              </a:spcAft>
              <a:buClr>
                <a:schemeClr val="dk1"/>
              </a:buClr>
              <a:buSzPts val="1400"/>
              <a:buFont typeface="IBM Plex Mono"/>
              <a:buAutoNum type="arabicPlain"/>
            </a:pPr>
            <a:r>
              <a:rPr lang="en">
                <a:latin typeface="IBM Plex Mono"/>
                <a:ea typeface="IBM Plex Mono"/>
                <a:cs typeface="IBM Plex Mono"/>
                <a:sym typeface="IBM Plex Mono"/>
              </a:rPr>
              <a:t>L = new DLLStringNode(null, "sometimes", L);</a:t>
            </a:r>
            <a:endParaRPr>
              <a:latin typeface="IBM Plex Mono"/>
              <a:ea typeface="IBM Plex Mono"/>
              <a:cs typeface="IBM Plex Mono"/>
              <a:sym typeface="IBM Plex Mono"/>
            </a:endParaRPr>
          </a:p>
          <a:p>
            <a:pPr indent="-317500" lvl="0" marL="457200" rtl="0" algn="l">
              <a:lnSpc>
                <a:spcPct val="100000"/>
              </a:lnSpc>
              <a:spcBef>
                <a:spcPts val="0"/>
              </a:spcBef>
              <a:spcAft>
                <a:spcPts val="0"/>
              </a:spcAft>
              <a:buClr>
                <a:schemeClr val="dk1"/>
              </a:buClr>
              <a:buSzPts val="1400"/>
              <a:buFont typeface="IBM Plex Mono"/>
              <a:buAutoNum type="arabicPlain"/>
            </a:pPr>
            <a:r>
              <a:rPr lang="en">
                <a:latin typeface="IBM Plex Mono"/>
                <a:ea typeface="IBM Plex Mono"/>
                <a:cs typeface="IBM Plex Mono"/>
                <a:sym typeface="IBM Plex Mono"/>
              </a:rPr>
              <a:t>DLLStringNode M = L.next;</a:t>
            </a:r>
            <a:endParaRPr>
              <a:latin typeface="IBM Plex Mono"/>
              <a:ea typeface="IBM Plex Mono"/>
              <a:cs typeface="IBM Plex Mono"/>
              <a:sym typeface="IBM Plex Mono"/>
            </a:endParaRPr>
          </a:p>
          <a:p>
            <a:pPr indent="-317500" lvl="0" marL="457200" rtl="0" algn="l">
              <a:lnSpc>
                <a:spcPct val="100000"/>
              </a:lnSpc>
              <a:spcBef>
                <a:spcPts val="0"/>
              </a:spcBef>
              <a:spcAft>
                <a:spcPts val="0"/>
              </a:spcAft>
              <a:buClr>
                <a:schemeClr val="dk1"/>
              </a:buClr>
              <a:buSzPts val="1400"/>
              <a:buFont typeface="IBM Plex Mono"/>
              <a:buAutoNum type="arabicPlain"/>
            </a:pPr>
            <a:r>
              <a:rPr lang="en">
                <a:latin typeface="IBM Plex Mono"/>
                <a:ea typeface="IBM Plex Mono"/>
                <a:cs typeface="IBM Plex Mono"/>
                <a:sym typeface="IBM Plex Mono"/>
              </a:rPr>
              <a:t>DLLStringNode R = new DLLStringNode(null, "shredded", null);</a:t>
            </a:r>
            <a:endParaRPr>
              <a:latin typeface="IBM Plex Mono"/>
              <a:ea typeface="IBM Plex Mono"/>
              <a:cs typeface="IBM Plex Mono"/>
              <a:sym typeface="IBM Plex Mono"/>
            </a:endParaRPr>
          </a:p>
          <a:p>
            <a:pPr indent="-317500" lvl="0" marL="457200" rtl="0" algn="l">
              <a:lnSpc>
                <a:spcPct val="100000"/>
              </a:lnSpc>
              <a:spcBef>
                <a:spcPts val="0"/>
              </a:spcBef>
              <a:spcAft>
                <a:spcPts val="0"/>
              </a:spcAft>
              <a:buClr>
                <a:schemeClr val="dk1"/>
              </a:buClr>
              <a:buSzPts val="1400"/>
              <a:buFont typeface="IBM Plex Mono"/>
              <a:buAutoNum type="arabicPlain"/>
            </a:pPr>
            <a:r>
              <a:rPr lang="en">
                <a:latin typeface="IBM Plex Mono"/>
                <a:ea typeface="IBM Plex Mono"/>
                <a:cs typeface="IBM Plex Mono"/>
                <a:sym typeface="IBM Plex Mono"/>
              </a:rPr>
              <a:t>R = new DLLStringNode(null, "wheat", R);</a:t>
            </a:r>
            <a:endParaRPr>
              <a:latin typeface="IBM Plex Mono"/>
              <a:ea typeface="IBM Plex Mono"/>
              <a:cs typeface="IBM Plex Mono"/>
              <a:sym typeface="IBM Plex Mono"/>
            </a:endParaRPr>
          </a:p>
          <a:p>
            <a:pPr indent="-317500" lvl="0" marL="457200" rtl="0" algn="l">
              <a:lnSpc>
                <a:spcPct val="100000"/>
              </a:lnSpc>
              <a:spcBef>
                <a:spcPts val="0"/>
              </a:spcBef>
              <a:spcAft>
                <a:spcPts val="0"/>
              </a:spcAft>
              <a:buClr>
                <a:schemeClr val="dk1"/>
              </a:buClr>
              <a:buSzPts val="1400"/>
              <a:buFont typeface="IBM Plex Mono"/>
              <a:buAutoNum type="arabicPlain"/>
            </a:pPr>
            <a:r>
              <a:rPr lang="en">
                <a:latin typeface="IBM Plex Mono"/>
                <a:ea typeface="IBM Plex Mono"/>
                <a:cs typeface="IBM Plex Mono"/>
                <a:sym typeface="IBM Plex Mono"/>
              </a:rPr>
              <a:t>R.next.next = R;</a:t>
            </a:r>
            <a:endParaRPr>
              <a:latin typeface="IBM Plex Mono"/>
              <a:ea typeface="IBM Plex Mono"/>
              <a:cs typeface="IBM Plex Mono"/>
              <a:sym typeface="IBM Plex Mono"/>
            </a:endParaRPr>
          </a:p>
          <a:p>
            <a:pPr indent="-317500" lvl="0" marL="457200" rtl="0" algn="l">
              <a:lnSpc>
                <a:spcPct val="100000"/>
              </a:lnSpc>
              <a:spcBef>
                <a:spcPts val="0"/>
              </a:spcBef>
              <a:spcAft>
                <a:spcPts val="0"/>
              </a:spcAft>
              <a:buClr>
                <a:schemeClr val="dk1"/>
              </a:buClr>
              <a:buSzPts val="1400"/>
              <a:buFont typeface="IBM Plex Mono"/>
              <a:buAutoNum type="arabicPlain"/>
            </a:pPr>
            <a:r>
              <a:rPr lang="en">
                <a:latin typeface="IBM Plex Mono"/>
                <a:ea typeface="IBM Plex Mono"/>
                <a:cs typeface="IBM Plex Mono"/>
                <a:sym typeface="IBM Plex Mono"/>
              </a:rPr>
              <a:t>M.next.next.next = R.next;</a:t>
            </a:r>
            <a:endParaRPr>
              <a:latin typeface="IBM Plex Mono"/>
              <a:ea typeface="IBM Plex Mono"/>
              <a:cs typeface="IBM Plex Mono"/>
              <a:sym typeface="IBM Plex Mono"/>
            </a:endParaRPr>
          </a:p>
          <a:p>
            <a:pPr indent="-317500" lvl="0" marL="457200" rtl="0" algn="l">
              <a:lnSpc>
                <a:spcPct val="100000"/>
              </a:lnSpc>
              <a:spcBef>
                <a:spcPts val="0"/>
              </a:spcBef>
              <a:spcAft>
                <a:spcPts val="0"/>
              </a:spcAft>
              <a:buClr>
                <a:schemeClr val="dk1"/>
              </a:buClr>
              <a:buSzPts val="1400"/>
              <a:buFont typeface="IBM Plex Mono"/>
              <a:buAutoNum type="arabicPlain"/>
            </a:pPr>
            <a:r>
              <a:rPr lang="en">
                <a:latin typeface="IBM Plex Mono"/>
                <a:ea typeface="IBM Plex Mono"/>
                <a:cs typeface="IBM Plex Mono"/>
                <a:sym typeface="IBM Plex Mono"/>
              </a:rPr>
              <a:t>L.next.next = L.next.next.next;</a:t>
            </a:r>
            <a:endParaRPr>
              <a:latin typeface="IBM Plex Mono"/>
              <a:ea typeface="IBM Plex Mono"/>
              <a:cs typeface="IBM Plex Mono"/>
              <a:sym typeface="IBM Plex Mono"/>
            </a:endParaRPr>
          </a:p>
          <a:p>
            <a:pPr indent="-317500" lvl="0" marL="457200" rtl="0" algn="l">
              <a:lnSpc>
                <a:spcPct val="100000"/>
              </a:lnSpc>
              <a:spcBef>
                <a:spcPts val="0"/>
              </a:spcBef>
              <a:spcAft>
                <a:spcPts val="0"/>
              </a:spcAft>
              <a:buClr>
                <a:schemeClr val="dk1"/>
              </a:buClr>
              <a:buSzPts val="1400"/>
              <a:buFont typeface="IBM Plex Mono"/>
              <a:buAutoNum type="arabicPlain"/>
            </a:pPr>
            <a:r>
              <a:rPr lang="en">
                <a:latin typeface="IBM Plex Mono"/>
                <a:ea typeface="IBM Plex Mono"/>
                <a:cs typeface="IBM Plex Mono"/>
                <a:sym typeface="IBM Plex Mono"/>
              </a:rPr>
              <a:t>L = M.next;</a:t>
            </a:r>
            <a:endParaRPr>
              <a:latin typeface="IBM Plex Mono"/>
              <a:ea typeface="IBM Plex Mono"/>
              <a:cs typeface="IBM Plex Mono"/>
              <a:sym typeface="IBM Plex Mono"/>
            </a:endParaRPr>
          </a:p>
          <a:p>
            <a:pPr indent="-317500" lvl="0" marL="457200" rtl="0" algn="l">
              <a:lnSpc>
                <a:spcPct val="100000"/>
              </a:lnSpc>
              <a:spcBef>
                <a:spcPts val="0"/>
              </a:spcBef>
              <a:spcAft>
                <a:spcPts val="0"/>
              </a:spcAft>
              <a:buClr>
                <a:schemeClr val="dk1"/>
              </a:buClr>
              <a:buSzPts val="1400"/>
              <a:buFont typeface="IBM Plex Mono"/>
              <a:buAutoNum type="arabicPlain"/>
            </a:pPr>
            <a:r>
              <a:rPr lang="en">
                <a:latin typeface="IBM Plex Mono"/>
                <a:ea typeface="IBM Plex Mono"/>
                <a:cs typeface="IBM Plex Mono"/>
                <a:sym typeface="IBM Plex Mono"/>
              </a:rPr>
              <a:t>M.next.next.prev = R;</a:t>
            </a:r>
            <a:endParaRPr>
              <a:latin typeface="IBM Plex Mono"/>
              <a:ea typeface="IBM Plex Mono"/>
              <a:cs typeface="IBM Plex Mono"/>
              <a:sym typeface="IBM Plex Mono"/>
            </a:endParaRPr>
          </a:p>
          <a:p>
            <a:pPr indent="-317500" lvl="0" marL="457200" rtl="0" algn="l">
              <a:lnSpc>
                <a:spcPct val="100000"/>
              </a:lnSpc>
              <a:spcBef>
                <a:spcPts val="0"/>
              </a:spcBef>
              <a:spcAft>
                <a:spcPts val="0"/>
              </a:spcAft>
              <a:buClr>
                <a:schemeClr val="dk1"/>
              </a:buClr>
              <a:buSzPts val="1400"/>
              <a:buFont typeface="IBM Plex Mono"/>
              <a:buAutoNum type="arabicPlain"/>
            </a:pPr>
            <a:r>
              <a:rPr lang="en">
                <a:latin typeface="IBM Plex Mono"/>
                <a:ea typeface="IBM Plex Mono"/>
                <a:cs typeface="IBM Plex Mono"/>
                <a:sym typeface="IBM Plex Mono"/>
              </a:rPr>
              <a:t>L.prev = M;</a:t>
            </a:r>
            <a:endParaRPr>
              <a:latin typeface="IBM Plex Mono"/>
              <a:ea typeface="IBM Plex Mono"/>
              <a:cs typeface="IBM Plex Mono"/>
              <a:sym typeface="IBM Plex Mono"/>
            </a:endParaRPr>
          </a:p>
          <a:p>
            <a:pPr indent="-317500" lvl="0" marL="457200" rtl="0" algn="l">
              <a:lnSpc>
                <a:spcPct val="100000"/>
              </a:lnSpc>
              <a:spcBef>
                <a:spcPts val="0"/>
              </a:spcBef>
              <a:spcAft>
                <a:spcPts val="0"/>
              </a:spcAft>
              <a:buClr>
                <a:schemeClr val="dk1"/>
              </a:buClr>
              <a:buSzPts val="1400"/>
              <a:buFont typeface="IBM Plex Mono"/>
              <a:buAutoNum type="arabicPlain"/>
            </a:pPr>
            <a:r>
              <a:rPr lang="en">
                <a:latin typeface="IBM Plex Mono"/>
                <a:ea typeface="IBM Plex Mono"/>
                <a:cs typeface="IBM Plex Mono"/>
                <a:sym typeface="IBM Plex Mono"/>
              </a:rPr>
              <a:t>L.next.prev = L;</a:t>
            </a:r>
            <a:endParaRPr>
              <a:latin typeface="IBM Plex Mono"/>
              <a:ea typeface="IBM Plex Mono"/>
              <a:cs typeface="IBM Plex Mono"/>
              <a:sym typeface="IBM Plex Mono"/>
            </a:endParaRPr>
          </a:p>
          <a:p>
            <a:pPr indent="-317500" lvl="0" marL="457200" rtl="0" algn="l">
              <a:lnSpc>
                <a:spcPct val="100000"/>
              </a:lnSpc>
              <a:spcBef>
                <a:spcPts val="0"/>
              </a:spcBef>
              <a:spcAft>
                <a:spcPts val="0"/>
              </a:spcAft>
              <a:buClr>
                <a:schemeClr val="dk1"/>
              </a:buClr>
              <a:buSzPts val="1400"/>
              <a:buFont typeface="IBM Plex Mono"/>
              <a:buAutoNum type="arabicPlain"/>
            </a:pPr>
            <a:r>
              <a:rPr lang="en">
                <a:latin typeface="IBM Plex Mono"/>
                <a:ea typeface="IBM Plex Mono"/>
                <a:cs typeface="IBM Plex Mono"/>
                <a:sym typeface="IBM Plex Mono"/>
              </a:rPr>
              <a:t>R.prev = L.next.next;</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latin typeface="IBM Plex Mono"/>
              <a:ea typeface="IBM Plex Mono"/>
              <a:cs typeface="IBM Plex Mono"/>
              <a:sym typeface="IBM Plex Mono"/>
            </a:endParaRPr>
          </a:p>
          <a:p>
            <a:pPr indent="0" lvl="0" marL="0" rtl="0" algn="l">
              <a:spcBef>
                <a:spcPts val="0"/>
              </a:spcBef>
              <a:spcAft>
                <a:spcPts val="1600"/>
              </a:spcAft>
              <a:buNone/>
            </a:pPr>
            <a:r>
              <a:t/>
            </a:r>
            <a:endParaRPr sz="1800"/>
          </a:p>
        </p:txBody>
      </p:sp>
      <p:sp>
        <p:nvSpPr>
          <p:cNvPr id="315" name="Google Shape;315;p41"/>
          <p:cNvSpPr txBox="1"/>
          <p:nvPr/>
        </p:nvSpPr>
        <p:spPr>
          <a:xfrm>
            <a:off x="492500" y="1027050"/>
            <a:ext cx="746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nir"/>
                <a:ea typeface="Avenir"/>
                <a:cs typeface="Avenir"/>
                <a:sym typeface="Avenir"/>
              </a:rPr>
              <a:t>Draw out the resulting diagram after executing all the lines.</a:t>
            </a:r>
            <a:endParaRPr>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Announcements</a:t>
            </a:r>
            <a:endParaRPr/>
          </a:p>
        </p:txBody>
      </p:sp>
      <p:sp>
        <p:nvSpPr>
          <p:cNvPr id="69" name="Google Shape;69;p15"/>
          <p:cNvSpPr txBox="1"/>
          <p:nvPr>
            <p:ph idx="2" type="body"/>
          </p:nvPr>
        </p:nvSpPr>
        <p:spPr>
          <a:xfrm>
            <a:off x="4926675" y="1073650"/>
            <a:ext cx="4091100" cy="31716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Weekly Survey 3 - due this Wednesday 9/11</a:t>
            </a:r>
            <a:endParaRPr sz="1600"/>
          </a:p>
          <a:p>
            <a:pPr indent="-330200" lvl="0" marL="457200" rtl="0" algn="l">
              <a:spcBef>
                <a:spcPts val="1000"/>
              </a:spcBef>
              <a:spcAft>
                <a:spcPts val="0"/>
              </a:spcAft>
              <a:buSzPts val="1600"/>
              <a:buChar char="●"/>
            </a:pPr>
            <a:r>
              <a:rPr lang="en" sz="1600"/>
              <a:t>Lab 3 - due this Friday 9/13</a:t>
            </a:r>
            <a:endParaRPr sz="1600"/>
          </a:p>
          <a:p>
            <a:pPr indent="-330200" lvl="0" marL="457200" rtl="0" algn="l">
              <a:spcBef>
                <a:spcPts val="1000"/>
              </a:spcBef>
              <a:spcAft>
                <a:spcPts val="0"/>
              </a:spcAft>
              <a:buSzPts val="1600"/>
              <a:buChar char="●"/>
            </a:pPr>
            <a:r>
              <a:rPr lang="en" sz="1600"/>
              <a:t>Proj 1A - due this Friday 9/13</a:t>
            </a:r>
            <a:endParaRPr sz="1600"/>
          </a:p>
          <a:p>
            <a:pPr indent="-330200" lvl="0" marL="457200" rtl="0" algn="l">
              <a:spcBef>
                <a:spcPts val="1000"/>
              </a:spcBef>
              <a:spcAft>
                <a:spcPts val="0"/>
              </a:spcAft>
              <a:buSzPts val="1600"/>
              <a:buChar char="●"/>
            </a:pPr>
            <a:r>
              <a:rPr lang="en" sz="1600"/>
              <a:t>Project Party Wednesday 9/11</a:t>
            </a:r>
            <a:endParaRPr sz="1600"/>
          </a:p>
          <a:p>
            <a:pPr indent="-330200" lvl="0" marL="457200" rtl="0" algn="l">
              <a:spcBef>
                <a:spcPts val="1000"/>
              </a:spcBef>
              <a:spcAft>
                <a:spcPts val="1000"/>
              </a:spcAft>
              <a:buSzPts val="1600"/>
              <a:buChar char="●"/>
            </a:pPr>
            <a:r>
              <a:rPr lang="en" sz="1600"/>
              <a:t>Carefully read the OH guidelines if you attend</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 </a:t>
            </a:r>
            <a:r>
              <a:rPr lang="en"/>
              <a:t>Cardinal Directions</a:t>
            </a:r>
            <a:endParaRPr/>
          </a:p>
          <a:p>
            <a:pPr indent="0" lvl="0" marL="0" rtl="0" algn="l">
              <a:spcBef>
                <a:spcPts val="0"/>
              </a:spcBef>
              <a:spcAft>
                <a:spcPts val="0"/>
              </a:spcAft>
              <a:buNone/>
            </a:pPr>
            <a:r>
              <a:t/>
            </a:r>
            <a:endParaRPr b="1">
              <a:solidFill>
                <a:schemeClr val="accent2"/>
              </a:solidFill>
            </a:endParaRPr>
          </a:p>
        </p:txBody>
      </p:sp>
      <p:sp>
        <p:nvSpPr>
          <p:cNvPr id="321" name="Google Shape;321;p42"/>
          <p:cNvSpPr txBox="1"/>
          <p:nvPr>
            <p:ph idx="1" type="body"/>
          </p:nvPr>
        </p:nvSpPr>
        <p:spPr>
          <a:xfrm>
            <a:off x="311700" y="1000075"/>
            <a:ext cx="8520600" cy="72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accent2"/>
                </a:solidFill>
                <a:latin typeface="IBM Plex Mono"/>
                <a:ea typeface="IBM Plex Mono"/>
                <a:cs typeface="IBM Plex Mono"/>
                <a:sym typeface="IBM Plex Mono"/>
              </a:rPr>
              <a:t>DLLStringNode L = new DLLStringNode(null, "eat", null);</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spcBef>
                <a:spcPts val="0"/>
              </a:spcBef>
              <a:spcAft>
                <a:spcPts val="1600"/>
              </a:spcAft>
              <a:buNone/>
            </a:pPr>
            <a:r>
              <a:t/>
            </a:r>
            <a:endParaRPr>
              <a:solidFill>
                <a:srgbClr val="999999"/>
              </a:solidFill>
            </a:endParaRPr>
          </a:p>
        </p:txBody>
      </p:sp>
      <p:sp>
        <p:nvSpPr>
          <p:cNvPr id="322" name="Google Shape;322;p42"/>
          <p:cNvSpPr/>
          <p:nvPr/>
        </p:nvSpPr>
        <p:spPr>
          <a:xfrm>
            <a:off x="166533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323" name="Google Shape;323;p42"/>
          <p:cNvSpPr/>
          <p:nvPr/>
        </p:nvSpPr>
        <p:spPr>
          <a:xfrm>
            <a:off x="269320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24" name="Google Shape;324;p42"/>
          <p:cNvSpPr/>
          <p:nvPr/>
        </p:nvSpPr>
        <p:spPr>
          <a:xfrm>
            <a:off x="13527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325" name="Google Shape;325;p42"/>
          <p:cNvCxnSpPr/>
          <p:nvPr/>
        </p:nvCxnSpPr>
        <p:spPr>
          <a:xfrm flipH="1" rot="10800000">
            <a:off x="134827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326" name="Google Shape;326;p42"/>
          <p:cNvSpPr/>
          <p:nvPr/>
        </p:nvSpPr>
        <p:spPr>
          <a:xfrm>
            <a:off x="609428" y="198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27" name="Google Shape;327;p42"/>
          <p:cNvSpPr/>
          <p:nvPr/>
        </p:nvSpPr>
        <p:spPr>
          <a:xfrm>
            <a:off x="326887" y="1991900"/>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328" name="Google Shape;328;p42"/>
          <p:cNvCxnSpPr>
            <a:stCxn id="326" idx="3"/>
          </p:cNvCxnSpPr>
          <p:nvPr/>
        </p:nvCxnSpPr>
        <p:spPr>
          <a:xfrm>
            <a:off x="917528" y="2143650"/>
            <a:ext cx="430800" cy="0"/>
          </a:xfrm>
          <a:prstGeom prst="straightConnector1">
            <a:avLst/>
          </a:prstGeom>
          <a:noFill/>
          <a:ln cap="flat" cmpd="sng" w="19050">
            <a:solidFill>
              <a:srgbClr val="C4820E"/>
            </a:solidFill>
            <a:prstDash val="solid"/>
            <a:round/>
            <a:headEnd len="med" w="med" type="none"/>
            <a:tailEnd len="med" w="med" type="triangle"/>
          </a:ln>
        </p:spPr>
      </p:cxnSp>
      <p:cxnSp>
        <p:nvCxnSpPr>
          <p:cNvPr id="329" name="Google Shape;329;p42"/>
          <p:cNvCxnSpPr/>
          <p:nvPr/>
        </p:nvCxnSpPr>
        <p:spPr>
          <a:xfrm>
            <a:off x="738661" y="2143596"/>
            <a:ext cx="178800" cy="0"/>
          </a:xfrm>
          <a:prstGeom prst="straightConnector1">
            <a:avLst/>
          </a:prstGeom>
          <a:noFill/>
          <a:ln cap="flat" cmpd="sng" w="19050">
            <a:solidFill>
              <a:srgbClr val="C4820E"/>
            </a:solidFill>
            <a:prstDash val="solid"/>
            <a:round/>
            <a:headEnd len="med" w="med" type="none"/>
            <a:tailEnd len="med" w="med" type="none"/>
          </a:ln>
        </p:spPr>
      </p:cxnSp>
      <p:sp>
        <p:nvSpPr>
          <p:cNvPr id="330" name="Google Shape;330;p42"/>
          <p:cNvSpPr txBox="1"/>
          <p:nvPr/>
        </p:nvSpPr>
        <p:spPr>
          <a:xfrm>
            <a:off x="1640425" y="1449750"/>
            <a:ext cx="1122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a:solidFill>
                <a:srgbClr val="C4820E"/>
              </a:solidFill>
            </a:endParaRPr>
          </a:p>
        </p:txBody>
      </p:sp>
      <p:cxnSp>
        <p:nvCxnSpPr>
          <p:cNvPr id="331" name="Google Shape;331;p42"/>
          <p:cNvCxnSpPr/>
          <p:nvPr/>
        </p:nvCxnSpPr>
        <p:spPr>
          <a:xfrm rot="10800000">
            <a:off x="2177775"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332" name="Google Shape;332;p42"/>
          <p:cNvCxnSpPr/>
          <p:nvPr/>
        </p:nvCxnSpPr>
        <p:spPr>
          <a:xfrm flipH="1" rot="10800000">
            <a:off x="2693178" y="1987400"/>
            <a:ext cx="317100" cy="31710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 </a:t>
            </a:r>
            <a:r>
              <a:rPr lang="en"/>
              <a:t>Cardinal Directions</a:t>
            </a:r>
            <a:endParaRPr/>
          </a:p>
          <a:p>
            <a:pPr indent="0" lvl="0" marL="0" rtl="0" algn="l">
              <a:spcBef>
                <a:spcPts val="0"/>
              </a:spcBef>
              <a:spcAft>
                <a:spcPts val="0"/>
              </a:spcAft>
              <a:buNone/>
            </a:pPr>
            <a:r>
              <a:t/>
            </a:r>
            <a:endParaRPr b="1">
              <a:solidFill>
                <a:schemeClr val="accent2"/>
              </a:solidFill>
            </a:endParaRPr>
          </a:p>
        </p:txBody>
      </p:sp>
      <p:sp>
        <p:nvSpPr>
          <p:cNvPr id="338" name="Google Shape;338;p43"/>
          <p:cNvSpPr txBox="1"/>
          <p:nvPr>
            <p:ph idx="1" type="body"/>
          </p:nvPr>
        </p:nvSpPr>
        <p:spPr>
          <a:xfrm>
            <a:off x="311700" y="1000075"/>
            <a:ext cx="8520600" cy="7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IBM Plex Mono"/>
                <a:ea typeface="IBM Plex Mono"/>
                <a:cs typeface="IBM Plex Mono"/>
                <a:sym typeface="IBM Plex Mono"/>
              </a:rPr>
              <a:t>L = new DLLStringNode(null, "bananas", L);</a:t>
            </a:r>
            <a:endParaRPr>
              <a:solidFill>
                <a:srgbClr val="999999"/>
              </a:solidFill>
              <a:latin typeface="IBM Plex Mono"/>
              <a:ea typeface="IBM Plex Mono"/>
              <a:cs typeface="IBM Plex Mono"/>
              <a:sym typeface="IBM Plex Mono"/>
            </a:endParaRPr>
          </a:p>
          <a:p>
            <a:pPr indent="0" lvl="0" marL="0" rtl="0" algn="l">
              <a:lnSpc>
                <a:spcPct val="100000"/>
              </a:lnSpc>
              <a:spcBef>
                <a:spcPts val="160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spcBef>
                <a:spcPts val="0"/>
              </a:spcBef>
              <a:spcAft>
                <a:spcPts val="1600"/>
              </a:spcAft>
              <a:buNone/>
            </a:pPr>
            <a:r>
              <a:t/>
            </a:r>
            <a:endParaRPr>
              <a:solidFill>
                <a:srgbClr val="999999"/>
              </a:solidFill>
            </a:endParaRPr>
          </a:p>
        </p:txBody>
      </p:sp>
      <p:sp>
        <p:nvSpPr>
          <p:cNvPr id="339" name="Google Shape;339;p43"/>
          <p:cNvSpPr/>
          <p:nvPr/>
        </p:nvSpPr>
        <p:spPr>
          <a:xfrm>
            <a:off x="166533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340" name="Google Shape;340;p43"/>
          <p:cNvSpPr/>
          <p:nvPr/>
        </p:nvSpPr>
        <p:spPr>
          <a:xfrm>
            <a:off x="269320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41" name="Google Shape;341;p43"/>
          <p:cNvSpPr/>
          <p:nvPr/>
        </p:nvSpPr>
        <p:spPr>
          <a:xfrm>
            <a:off x="13527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342" name="Google Shape;342;p43"/>
          <p:cNvCxnSpPr/>
          <p:nvPr/>
        </p:nvCxnSpPr>
        <p:spPr>
          <a:xfrm flipH="1" rot="10800000">
            <a:off x="134827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343" name="Google Shape;343;p43"/>
          <p:cNvSpPr/>
          <p:nvPr/>
        </p:nvSpPr>
        <p:spPr>
          <a:xfrm>
            <a:off x="3617606"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344" name="Google Shape;344;p43"/>
          <p:cNvSpPr/>
          <p:nvPr/>
        </p:nvSpPr>
        <p:spPr>
          <a:xfrm>
            <a:off x="46454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345" name="Google Shape;345;p43"/>
          <p:cNvCxnSpPr/>
          <p:nvPr/>
        </p:nvCxnSpPr>
        <p:spPr>
          <a:xfrm>
            <a:off x="2866616" y="214595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346" name="Google Shape;346;p43"/>
          <p:cNvSpPr/>
          <p:nvPr/>
        </p:nvSpPr>
        <p:spPr>
          <a:xfrm>
            <a:off x="330505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347" name="Google Shape;347;p43"/>
          <p:cNvCxnSpPr/>
          <p:nvPr/>
        </p:nvCxnSpPr>
        <p:spPr>
          <a:xfrm flipH="1" rot="10800000">
            <a:off x="3300553"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348" name="Google Shape;348;p43"/>
          <p:cNvSpPr/>
          <p:nvPr/>
        </p:nvSpPr>
        <p:spPr>
          <a:xfrm>
            <a:off x="609428" y="198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49" name="Google Shape;349;p43"/>
          <p:cNvSpPr/>
          <p:nvPr/>
        </p:nvSpPr>
        <p:spPr>
          <a:xfrm>
            <a:off x="326887" y="1991900"/>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350" name="Google Shape;350;p43"/>
          <p:cNvCxnSpPr>
            <a:stCxn id="348" idx="3"/>
          </p:cNvCxnSpPr>
          <p:nvPr/>
        </p:nvCxnSpPr>
        <p:spPr>
          <a:xfrm>
            <a:off x="917528" y="2143650"/>
            <a:ext cx="430800" cy="0"/>
          </a:xfrm>
          <a:prstGeom prst="straightConnector1">
            <a:avLst/>
          </a:prstGeom>
          <a:noFill/>
          <a:ln cap="flat" cmpd="sng" w="19050">
            <a:solidFill>
              <a:srgbClr val="C4820E"/>
            </a:solidFill>
            <a:prstDash val="solid"/>
            <a:round/>
            <a:headEnd len="med" w="med" type="none"/>
            <a:tailEnd len="med" w="med" type="triangle"/>
          </a:ln>
        </p:spPr>
      </p:cxnSp>
      <p:cxnSp>
        <p:nvCxnSpPr>
          <p:cNvPr id="351" name="Google Shape;351;p43"/>
          <p:cNvCxnSpPr/>
          <p:nvPr/>
        </p:nvCxnSpPr>
        <p:spPr>
          <a:xfrm>
            <a:off x="738661" y="2143596"/>
            <a:ext cx="178800" cy="0"/>
          </a:xfrm>
          <a:prstGeom prst="straightConnector1">
            <a:avLst/>
          </a:prstGeom>
          <a:noFill/>
          <a:ln cap="flat" cmpd="sng" w="19050">
            <a:solidFill>
              <a:srgbClr val="C4820E"/>
            </a:solidFill>
            <a:prstDash val="solid"/>
            <a:round/>
            <a:headEnd len="med" w="med" type="none"/>
            <a:tailEnd len="med" w="med" type="none"/>
          </a:ln>
        </p:spPr>
      </p:cxnSp>
      <p:sp>
        <p:nvSpPr>
          <p:cNvPr id="352" name="Google Shape;352;p43"/>
          <p:cNvSpPr txBox="1"/>
          <p:nvPr/>
        </p:nvSpPr>
        <p:spPr>
          <a:xfrm>
            <a:off x="1640425" y="1449750"/>
            <a:ext cx="1122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“bananas”</a:t>
            </a:r>
            <a:endParaRPr>
              <a:solidFill>
                <a:srgbClr val="C4820E"/>
              </a:solidFill>
            </a:endParaRPr>
          </a:p>
        </p:txBody>
      </p:sp>
      <p:sp>
        <p:nvSpPr>
          <p:cNvPr id="353" name="Google Shape;353;p43"/>
          <p:cNvSpPr txBox="1"/>
          <p:nvPr/>
        </p:nvSpPr>
        <p:spPr>
          <a:xfrm>
            <a:off x="3617600"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a:solidFill>
                <a:srgbClr val="C4820E"/>
              </a:solidFill>
            </a:endParaRPr>
          </a:p>
        </p:txBody>
      </p:sp>
      <p:cxnSp>
        <p:nvCxnSpPr>
          <p:cNvPr id="354" name="Google Shape;354;p43"/>
          <p:cNvCxnSpPr/>
          <p:nvPr/>
        </p:nvCxnSpPr>
        <p:spPr>
          <a:xfrm rot="10800000">
            <a:off x="2177775"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355" name="Google Shape;355;p43"/>
          <p:cNvCxnSpPr/>
          <p:nvPr/>
        </p:nvCxnSpPr>
        <p:spPr>
          <a:xfrm rot="10800000">
            <a:off x="4130050"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356" name="Google Shape;356;p43"/>
          <p:cNvCxnSpPr/>
          <p:nvPr/>
        </p:nvCxnSpPr>
        <p:spPr>
          <a:xfrm flipH="1" rot="10800000">
            <a:off x="4645453" y="1987400"/>
            <a:ext cx="317100" cy="31710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 </a:t>
            </a:r>
            <a:r>
              <a:rPr lang="en"/>
              <a:t>Cardinal Directions</a:t>
            </a:r>
            <a:endParaRPr/>
          </a:p>
          <a:p>
            <a:pPr indent="0" lvl="0" marL="0" rtl="0" algn="l">
              <a:spcBef>
                <a:spcPts val="0"/>
              </a:spcBef>
              <a:spcAft>
                <a:spcPts val="0"/>
              </a:spcAft>
              <a:buNone/>
            </a:pPr>
            <a:r>
              <a:t/>
            </a:r>
            <a:endParaRPr b="1">
              <a:solidFill>
                <a:schemeClr val="accent2"/>
              </a:solidFill>
            </a:endParaRPr>
          </a:p>
        </p:txBody>
      </p:sp>
      <p:sp>
        <p:nvSpPr>
          <p:cNvPr id="362" name="Google Shape;362;p44"/>
          <p:cNvSpPr txBox="1"/>
          <p:nvPr>
            <p:ph idx="1" type="body"/>
          </p:nvPr>
        </p:nvSpPr>
        <p:spPr>
          <a:xfrm>
            <a:off x="311700" y="1000075"/>
            <a:ext cx="8520600" cy="72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accent2"/>
                </a:solidFill>
                <a:latin typeface="IBM Plex Mono"/>
                <a:ea typeface="IBM Plex Mono"/>
                <a:cs typeface="IBM Plex Mono"/>
                <a:sym typeface="IBM Plex Mono"/>
              </a:rPr>
              <a:t>L = new DLLStringNode(null, "never", L);</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spcBef>
                <a:spcPts val="0"/>
              </a:spcBef>
              <a:spcAft>
                <a:spcPts val="1600"/>
              </a:spcAft>
              <a:buNone/>
            </a:pPr>
            <a:r>
              <a:t/>
            </a:r>
            <a:endParaRPr>
              <a:solidFill>
                <a:srgbClr val="999999"/>
              </a:solidFill>
            </a:endParaRPr>
          </a:p>
        </p:txBody>
      </p:sp>
      <p:sp>
        <p:nvSpPr>
          <p:cNvPr id="363" name="Google Shape;363;p44"/>
          <p:cNvSpPr/>
          <p:nvPr/>
        </p:nvSpPr>
        <p:spPr>
          <a:xfrm>
            <a:off x="166533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364" name="Google Shape;364;p44"/>
          <p:cNvSpPr/>
          <p:nvPr/>
        </p:nvSpPr>
        <p:spPr>
          <a:xfrm>
            <a:off x="269320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65" name="Google Shape;365;p44"/>
          <p:cNvSpPr/>
          <p:nvPr/>
        </p:nvSpPr>
        <p:spPr>
          <a:xfrm>
            <a:off x="13527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366" name="Google Shape;366;p44"/>
          <p:cNvCxnSpPr/>
          <p:nvPr/>
        </p:nvCxnSpPr>
        <p:spPr>
          <a:xfrm flipH="1" rot="10800000">
            <a:off x="134827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367" name="Google Shape;367;p44"/>
          <p:cNvSpPr/>
          <p:nvPr/>
        </p:nvSpPr>
        <p:spPr>
          <a:xfrm>
            <a:off x="3617606"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368" name="Google Shape;368;p44"/>
          <p:cNvSpPr/>
          <p:nvPr/>
        </p:nvSpPr>
        <p:spPr>
          <a:xfrm>
            <a:off x="46454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369" name="Google Shape;369;p44"/>
          <p:cNvCxnSpPr/>
          <p:nvPr/>
        </p:nvCxnSpPr>
        <p:spPr>
          <a:xfrm>
            <a:off x="2866616" y="214595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370" name="Google Shape;370;p44"/>
          <p:cNvSpPr/>
          <p:nvPr/>
        </p:nvSpPr>
        <p:spPr>
          <a:xfrm>
            <a:off x="330505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371" name="Google Shape;371;p44"/>
          <p:cNvCxnSpPr/>
          <p:nvPr/>
        </p:nvCxnSpPr>
        <p:spPr>
          <a:xfrm flipH="1" rot="10800000">
            <a:off x="3300553"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372" name="Google Shape;372;p44"/>
          <p:cNvSpPr/>
          <p:nvPr/>
        </p:nvSpPr>
        <p:spPr>
          <a:xfrm>
            <a:off x="609428" y="198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73" name="Google Shape;373;p44"/>
          <p:cNvSpPr/>
          <p:nvPr/>
        </p:nvSpPr>
        <p:spPr>
          <a:xfrm>
            <a:off x="326887" y="1991900"/>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374" name="Google Shape;374;p44"/>
          <p:cNvCxnSpPr>
            <a:stCxn id="372" idx="3"/>
          </p:cNvCxnSpPr>
          <p:nvPr/>
        </p:nvCxnSpPr>
        <p:spPr>
          <a:xfrm>
            <a:off x="917528" y="2143650"/>
            <a:ext cx="430800" cy="0"/>
          </a:xfrm>
          <a:prstGeom prst="straightConnector1">
            <a:avLst/>
          </a:prstGeom>
          <a:noFill/>
          <a:ln cap="flat" cmpd="sng" w="19050">
            <a:solidFill>
              <a:srgbClr val="C4820E"/>
            </a:solidFill>
            <a:prstDash val="solid"/>
            <a:round/>
            <a:headEnd len="med" w="med" type="none"/>
            <a:tailEnd len="med" w="med" type="triangle"/>
          </a:ln>
        </p:spPr>
      </p:cxnSp>
      <p:cxnSp>
        <p:nvCxnSpPr>
          <p:cNvPr id="375" name="Google Shape;375;p44"/>
          <p:cNvCxnSpPr/>
          <p:nvPr/>
        </p:nvCxnSpPr>
        <p:spPr>
          <a:xfrm>
            <a:off x="738661" y="2143596"/>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376" name="Google Shape;376;p44"/>
          <p:cNvCxnSpPr/>
          <p:nvPr/>
        </p:nvCxnSpPr>
        <p:spPr>
          <a:xfrm>
            <a:off x="4809203" y="214595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377" name="Google Shape;377;p44"/>
          <p:cNvSpPr/>
          <p:nvPr/>
        </p:nvSpPr>
        <p:spPr>
          <a:xfrm>
            <a:off x="556358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378" name="Google Shape;378;p44"/>
          <p:cNvSpPr/>
          <p:nvPr/>
        </p:nvSpPr>
        <p:spPr>
          <a:xfrm>
            <a:off x="659145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79" name="Google Shape;379;p44"/>
          <p:cNvSpPr/>
          <p:nvPr/>
        </p:nvSpPr>
        <p:spPr>
          <a:xfrm>
            <a:off x="525102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380" name="Google Shape;380;p44"/>
          <p:cNvCxnSpPr/>
          <p:nvPr/>
        </p:nvCxnSpPr>
        <p:spPr>
          <a:xfrm flipH="1" rot="10800000">
            <a:off x="524652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381" name="Google Shape;381;p44"/>
          <p:cNvSpPr txBox="1"/>
          <p:nvPr/>
        </p:nvSpPr>
        <p:spPr>
          <a:xfrm>
            <a:off x="1640425" y="1449750"/>
            <a:ext cx="1122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a:solidFill>
                <a:srgbClr val="C4820E"/>
              </a:solidFill>
            </a:endParaRPr>
          </a:p>
        </p:txBody>
      </p:sp>
      <p:sp>
        <p:nvSpPr>
          <p:cNvPr id="382" name="Google Shape;382;p44"/>
          <p:cNvSpPr txBox="1"/>
          <p:nvPr/>
        </p:nvSpPr>
        <p:spPr>
          <a:xfrm>
            <a:off x="3617600"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“bananas”</a:t>
            </a:r>
            <a:endParaRPr>
              <a:solidFill>
                <a:srgbClr val="C4820E"/>
              </a:solidFill>
            </a:endParaRPr>
          </a:p>
        </p:txBody>
      </p:sp>
      <p:cxnSp>
        <p:nvCxnSpPr>
          <p:cNvPr id="383" name="Google Shape;383;p44"/>
          <p:cNvCxnSpPr/>
          <p:nvPr/>
        </p:nvCxnSpPr>
        <p:spPr>
          <a:xfrm rot="10800000">
            <a:off x="2177775"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384" name="Google Shape;384;p44"/>
          <p:cNvCxnSpPr/>
          <p:nvPr/>
        </p:nvCxnSpPr>
        <p:spPr>
          <a:xfrm rot="10800000">
            <a:off x="4130050"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385" name="Google Shape;385;p44"/>
          <p:cNvCxnSpPr/>
          <p:nvPr/>
        </p:nvCxnSpPr>
        <p:spPr>
          <a:xfrm rot="10800000">
            <a:off x="6076038" y="1745200"/>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386" name="Google Shape;386;p44"/>
          <p:cNvSpPr txBox="1"/>
          <p:nvPr/>
        </p:nvSpPr>
        <p:spPr>
          <a:xfrm>
            <a:off x="5590663" y="1449738"/>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a:solidFill>
                <a:srgbClr val="C4820E"/>
              </a:solidFill>
            </a:endParaRPr>
          </a:p>
        </p:txBody>
      </p:sp>
      <p:cxnSp>
        <p:nvCxnSpPr>
          <p:cNvPr id="387" name="Google Shape;387;p44"/>
          <p:cNvCxnSpPr/>
          <p:nvPr/>
        </p:nvCxnSpPr>
        <p:spPr>
          <a:xfrm flipH="1" rot="10800000">
            <a:off x="6582453" y="1987400"/>
            <a:ext cx="317100" cy="31710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 </a:t>
            </a:r>
            <a:r>
              <a:rPr lang="en"/>
              <a:t>Cardinal Directions</a:t>
            </a:r>
            <a:endParaRPr/>
          </a:p>
          <a:p>
            <a:pPr indent="0" lvl="0" marL="0" rtl="0" algn="l">
              <a:spcBef>
                <a:spcPts val="0"/>
              </a:spcBef>
              <a:spcAft>
                <a:spcPts val="0"/>
              </a:spcAft>
              <a:buNone/>
            </a:pPr>
            <a:r>
              <a:t/>
            </a:r>
            <a:endParaRPr b="1">
              <a:solidFill>
                <a:schemeClr val="accent2"/>
              </a:solidFill>
            </a:endParaRPr>
          </a:p>
        </p:txBody>
      </p:sp>
      <p:sp>
        <p:nvSpPr>
          <p:cNvPr id="393" name="Google Shape;393;p45"/>
          <p:cNvSpPr txBox="1"/>
          <p:nvPr>
            <p:ph idx="1" type="body"/>
          </p:nvPr>
        </p:nvSpPr>
        <p:spPr>
          <a:xfrm>
            <a:off x="311700" y="1000075"/>
            <a:ext cx="8520600" cy="72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accent2"/>
                </a:solidFill>
                <a:latin typeface="IBM Plex Mono"/>
                <a:ea typeface="IBM Plex Mono"/>
                <a:cs typeface="IBM Plex Mono"/>
                <a:sym typeface="IBM Plex Mono"/>
              </a:rPr>
              <a:t>L = new DLLStringNode(null, "sometimes", L);</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spcBef>
                <a:spcPts val="0"/>
              </a:spcBef>
              <a:spcAft>
                <a:spcPts val="1600"/>
              </a:spcAft>
              <a:buNone/>
            </a:pPr>
            <a:r>
              <a:t/>
            </a:r>
            <a:endParaRPr>
              <a:solidFill>
                <a:srgbClr val="999999"/>
              </a:solidFill>
            </a:endParaRPr>
          </a:p>
        </p:txBody>
      </p:sp>
      <p:sp>
        <p:nvSpPr>
          <p:cNvPr id="394" name="Google Shape;394;p45"/>
          <p:cNvSpPr/>
          <p:nvPr/>
        </p:nvSpPr>
        <p:spPr>
          <a:xfrm>
            <a:off x="166533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395" name="Google Shape;395;p45"/>
          <p:cNvSpPr/>
          <p:nvPr/>
        </p:nvSpPr>
        <p:spPr>
          <a:xfrm>
            <a:off x="269320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396" name="Google Shape;396;p45"/>
          <p:cNvSpPr/>
          <p:nvPr/>
        </p:nvSpPr>
        <p:spPr>
          <a:xfrm>
            <a:off x="13527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397" name="Google Shape;397;p45"/>
          <p:cNvCxnSpPr/>
          <p:nvPr/>
        </p:nvCxnSpPr>
        <p:spPr>
          <a:xfrm flipH="1" rot="10800000">
            <a:off x="134827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398" name="Google Shape;398;p45"/>
          <p:cNvSpPr/>
          <p:nvPr/>
        </p:nvSpPr>
        <p:spPr>
          <a:xfrm>
            <a:off x="3617606"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399" name="Google Shape;399;p45"/>
          <p:cNvSpPr/>
          <p:nvPr/>
        </p:nvSpPr>
        <p:spPr>
          <a:xfrm>
            <a:off x="46454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00" name="Google Shape;400;p45"/>
          <p:cNvCxnSpPr/>
          <p:nvPr/>
        </p:nvCxnSpPr>
        <p:spPr>
          <a:xfrm>
            <a:off x="2866616" y="214595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401" name="Google Shape;401;p45"/>
          <p:cNvSpPr/>
          <p:nvPr/>
        </p:nvSpPr>
        <p:spPr>
          <a:xfrm>
            <a:off x="330505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02" name="Google Shape;402;p45"/>
          <p:cNvCxnSpPr/>
          <p:nvPr/>
        </p:nvCxnSpPr>
        <p:spPr>
          <a:xfrm flipH="1" rot="10800000">
            <a:off x="3300553"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403" name="Google Shape;403;p45"/>
          <p:cNvSpPr/>
          <p:nvPr/>
        </p:nvSpPr>
        <p:spPr>
          <a:xfrm>
            <a:off x="609428" y="198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04" name="Google Shape;404;p45"/>
          <p:cNvSpPr/>
          <p:nvPr/>
        </p:nvSpPr>
        <p:spPr>
          <a:xfrm>
            <a:off x="326887" y="1991900"/>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405" name="Google Shape;405;p45"/>
          <p:cNvCxnSpPr>
            <a:stCxn id="403" idx="3"/>
          </p:cNvCxnSpPr>
          <p:nvPr/>
        </p:nvCxnSpPr>
        <p:spPr>
          <a:xfrm>
            <a:off x="917528" y="2143650"/>
            <a:ext cx="430800" cy="0"/>
          </a:xfrm>
          <a:prstGeom prst="straightConnector1">
            <a:avLst/>
          </a:prstGeom>
          <a:noFill/>
          <a:ln cap="flat" cmpd="sng" w="19050">
            <a:solidFill>
              <a:srgbClr val="C4820E"/>
            </a:solidFill>
            <a:prstDash val="solid"/>
            <a:round/>
            <a:headEnd len="med" w="med" type="none"/>
            <a:tailEnd len="med" w="med" type="triangle"/>
          </a:ln>
        </p:spPr>
      </p:cxnSp>
      <p:cxnSp>
        <p:nvCxnSpPr>
          <p:cNvPr id="406" name="Google Shape;406;p45"/>
          <p:cNvCxnSpPr/>
          <p:nvPr/>
        </p:nvCxnSpPr>
        <p:spPr>
          <a:xfrm>
            <a:off x="738661" y="2143596"/>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407" name="Google Shape;407;p45"/>
          <p:cNvCxnSpPr/>
          <p:nvPr/>
        </p:nvCxnSpPr>
        <p:spPr>
          <a:xfrm>
            <a:off x="4809203" y="214595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408" name="Google Shape;408;p45"/>
          <p:cNvSpPr/>
          <p:nvPr/>
        </p:nvSpPr>
        <p:spPr>
          <a:xfrm>
            <a:off x="556358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409" name="Google Shape;409;p45"/>
          <p:cNvSpPr/>
          <p:nvPr/>
        </p:nvSpPr>
        <p:spPr>
          <a:xfrm>
            <a:off x="659145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10" name="Google Shape;410;p45"/>
          <p:cNvSpPr/>
          <p:nvPr/>
        </p:nvSpPr>
        <p:spPr>
          <a:xfrm>
            <a:off x="525102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11" name="Google Shape;411;p45"/>
          <p:cNvCxnSpPr/>
          <p:nvPr/>
        </p:nvCxnSpPr>
        <p:spPr>
          <a:xfrm flipH="1" rot="10800000">
            <a:off x="524652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412" name="Google Shape;412;p45"/>
          <p:cNvSpPr txBox="1"/>
          <p:nvPr/>
        </p:nvSpPr>
        <p:spPr>
          <a:xfrm>
            <a:off x="1640425" y="1449750"/>
            <a:ext cx="1122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“sometimes”</a:t>
            </a:r>
            <a:endParaRPr>
              <a:solidFill>
                <a:srgbClr val="C4820E"/>
              </a:solidFill>
            </a:endParaRPr>
          </a:p>
        </p:txBody>
      </p:sp>
      <p:sp>
        <p:nvSpPr>
          <p:cNvPr id="413" name="Google Shape;413;p45"/>
          <p:cNvSpPr txBox="1"/>
          <p:nvPr/>
        </p:nvSpPr>
        <p:spPr>
          <a:xfrm>
            <a:off x="3617600"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a:solidFill>
                <a:srgbClr val="C4820E"/>
              </a:solidFill>
            </a:endParaRPr>
          </a:p>
        </p:txBody>
      </p:sp>
      <p:sp>
        <p:nvSpPr>
          <p:cNvPr id="414" name="Google Shape;414;p45"/>
          <p:cNvSpPr txBox="1"/>
          <p:nvPr/>
        </p:nvSpPr>
        <p:spPr>
          <a:xfrm>
            <a:off x="7563750"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a:solidFill>
                <a:srgbClr val="C4820E"/>
              </a:solidFill>
            </a:endParaRPr>
          </a:p>
        </p:txBody>
      </p:sp>
      <p:cxnSp>
        <p:nvCxnSpPr>
          <p:cNvPr id="415" name="Google Shape;415;p45"/>
          <p:cNvCxnSpPr/>
          <p:nvPr/>
        </p:nvCxnSpPr>
        <p:spPr>
          <a:xfrm rot="10800000">
            <a:off x="2177775"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416" name="Google Shape;416;p45"/>
          <p:cNvCxnSpPr/>
          <p:nvPr/>
        </p:nvCxnSpPr>
        <p:spPr>
          <a:xfrm rot="10800000">
            <a:off x="4130050"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417" name="Google Shape;417;p45"/>
          <p:cNvCxnSpPr/>
          <p:nvPr/>
        </p:nvCxnSpPr>
        <p:spPr>
          <a:xfrm rot="10800000">
            <a:off x="6076038" y="1745200"/>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418" name="Google Shape;418;p45"/>
          <p:cNvSpPr/>
          <p:nvPr/>
        </p:nvSpPr>
        <p:spPr>
          <a:xfrm>
            <a:off x="7246678" y="19872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19" name="Google Shape;419;p45"/>
          <p:cNvCxnSpPr/>
          <p:nvPr/>
        </p:nvCxnSpPr>
        <p:spPr>
          <a:xfrm flipH="1" rot="10800000">
            <a:off x="7246678" y="19850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420" name="Google Shape;420;p45"/>
          <p:cNvSpPr/>
          <p:nvPr/>
        </p:nvSpPr>
        <p:spPr>
          <a:xfrm>
            <a:off x="7563781" y="198720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421" name="Google Shape;421;p45"/>
          <p:cNvSpPr/>
          <p:nvPr/>
        </p:nvSpPr>
        <p:spPr>
          <a:xfrm>
            <a:off x="8645878" y="19872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22" name="Google Shape;422;p45"/>
          <p:cNvCxnSpPr/>
          <p:nvPr/>
        </p:nvCxnSpPr>
        <p:spPr>
          <a:xfrm rot="10800000">
            <a:off x="8098813" y="1745200"/>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423" name="Google Shape;423;p45"/>
          <p:cNvSpPr txBox="1"/>
          <p:nvPr/>
        </p:nvSpPr>
        <p:spPr>
          <a:xfrm>
            <a:off x="5590663" y="1449738"/>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“bananas”</a:t>
            </a:r>
            <a:endParaRPr>
              <a:solidFill>
                <a:srgbClr val="C4820E"/>
              </a:solidFill>
            </a:endParaRPr>
          </a:p>
        </p:txBody>
      </p:sp>
      <p:cxnSp>
        <p:nvCxnSpPr>
          <p:cNvPr id="424" name="Google Shape;424;p45"/>
          <p:cNvCxnSpPr/>
          <p:nvPr/>
        </p:nvCxnSpPr>
        <p:spPr>
          <a:xfrm>
            <a:off x="6806878" y="2141250"/>
            <a:ext cx="430800" cy="0"/>
          </a:xfrm>
          <a:prstGeom prst="straightConnector1">
            <a:avLst/>
          </a:prstGeom>
          <a:noFill/>
          <a:ln cap="flat" cmpd="sng" w="19050">
            <a:solidFill>
              <a:srgbClr val="C4820E"/>
            </a:solidFill>
            <a:prstDash val="solid"/>
            <a:round/>
            <a:headEnd len="med" w="med" type="none"/>
            <a:tailEnd len="med" w="med" type="triangle"/>
          </a:ln>
        </p:spPr>
      </p:cxnSp>
      <p:cxnSp>
        <p:nvCxnSpPr>
          <p:cNvPr id="425" name="Google Shape;425;p45"/>
          <p:cNvCxnSpPr/>
          <p:nvPr/>
        </p:nvCxnSpPr>
        <p:spPr>
          <a:xfrm flipH="1" rot="10800000">
            <a:off x="8636878" y="1987400"/>
            <a:ext cx="317100" cy="31710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 </a:t>
            </a:r>
            <a:r>
              <a:rPr lang="en"/>
              <a:t>Cardinal Directions</a:t>
            </a:r>
            <a:endParaRPr/>
          </a:p>
          <a:p>
            <a:pPr indent="0" lvl="0" marL="0" rtl="0" algn="l">
              <a:spcBef>
                <a:spcPts val="0"/>
              </a:spcBef>
              <a:spcAft>
                <a:spcPts val="0"/>
              </a:spcAft>
              <a:buNone/>
            </a:pPr>
            <a:r>
              <a:t/>
            </a:r>
            <a:endParaRPr b="1">
              <a:solidFill>
                <a:schemeClr val="accent2"/>
              </a:solidFill>
            </a:endParaRPr>
          </a:p>
        </p:txBody>
      </p:sp>
      <p:sp>
        <p:nvSpPr>
          <p:cNvPr id="431" name="Google Shape;431;p46"/>
          <p:cNvSpPr txBox="1"/>
          <p:nvPr>
            <p:ph idx="1" type="body"/>
          </p:nvPr>
        </p:nvSpPr>
        <p:spPr>
          <a:xfrm>
            <a:off x="311700" y="1000075"/>
            <a:ext cx="8520600" cy="72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accent2"/>
                </a:solidFill>
                <a:latin typeface="IBM Plex Mono"/>
                <a:ea typeface="IBM Plex Mono"/>
                <a:cs typeface="IBM Plex Mono"/>
                <a:sym typeface="IBM Plex Mono"/>
              </a:rPr>
              <a:t>DLLStringNode M = L.next;</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spcBef>
                <a:spcPts val="0"/>
              </a:spcBef>
              <a:spcAft>
                <a:spcPts val="1600"/>
              </a:spcAft>
              <a:buNone/>
            </a:pPr>
            <a:r>
              <a:t/>
            </a:r>
            <a:endParaRPr>
              <a:solidFill>
                <a:srgbClr val="999999"/>
              </a:solidFill>
            </a:endParaRPr>
          </a:p>
        </p:txBody>
      </p:sp>
      <p:sp>
        <p:nvSpPr>
          <p:cNvPr id="432" name="Google Shape;432;p46"/>
          <p:cNvSpPr/>
          <p:nvPr/>
        </p:nvSpPr>
        <p:spPr>
          <a:xfrm>
            <a:off x="166533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433" name="Google Shape;433;p46"/>
          <p:cNvSpPr/>
          <p:nvPr/>
        </p:nvSpPr>
        <p:spPr>
          <a:xfrm>
            <a:off x="269320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34" name="Google Shape;434;p46"/>
          <p:cNvSpPr/>
          <p:nvPr/>
        </p:nvSpPr>
        <p:spPr>
          <a:xfrm>
            <a:off x="13527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35" name="Google Shape;435;p46"/>
          <p:cNvCxnSpPr/>
          <p:nvPr/>
        </p:nvCxnSpPr>
        <p:spPr>
          <a:xfrm flipH="1" rot="10800000">
            <a:off x="134827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436" name="Google Shape;436;p46"/>
          <p:cNvSpPr/>
          <p:nvPr/>
        </p:nvSpPr>
        <p:spPr>
          <a:xfrm>
            <a:off x="3617606"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437" name="Google Shape;437;p46"/>
          <p:cNvSpPr/>
          <p:nvPr/>
        </p:nvSpPr>
        <p:spPr>
          <a:xfrm>
            <a:off x="46454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38" name="Google Shape;438;p46"/>
          <p:cNvCxnSpPr/>
          <p:nvPr/>
        </p:nvCxnSpPr>
        <p:spPr>
          <a:xfrm>
            <a:off x="2866616" y="214595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439" name="Google Shape;439;p46"/>
          <p:cNvSpPr/>
          <p:nvPr/>
        </p:nvSpPr>
        <p:spPr>
          <a:xfrm>
            <a:off x="330505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40" name="Google Shape;440;p46"/>
          <p:cNvCxnSpPr/>
          <p:nvPr/>
        </p:nvCxnSpPr>
        <p:spPr>
          <a:xfrm flipH="1" rot="10800000">
            <a:off x="3300553"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441" name="Google Shape;441;p46"/>
          <p:cNvSpPr/>
          <p:nvPr/>
        </p:nvSpPr>
        <p:spPr>
          <a:xfrm>
            <a:off x="609428" y="198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42" name="Google Shape;442;p46"/>
          <p:cNvSpPr/>
          <p:nvPr/>
        </p:nvSpPr>
        <p:spPr>
          <a:xfrm>
            <a:off x="326887" y="1991900"/>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443" name="Google Shape;443;p46"/>
          <p:cNvCxnSpPr>
            <a:stCxn id="441" idx="3"/>
          </p:cNvCxnSpPr>
          <p:nvPr/>
        </p:nvCxnSpPr>
        <p:spPr>
          <a:xfrm>
            <a:off x="917528" y="2143650"/>
            <a:ext cx="430800" cy="0"/>
          </a:xfrm>
          <a:prstGeom prst="straightConnector1">
            <a:avLst/>
          </a:prstGeom>
          <a:noFill/>
          <a:ln cap="flat" cmpd="sng" w="19050">
            <a:solidFill>
              <a:srgbClr val="C4820E"/>
            </a:solidFill>
            <a:prstDash val="solid"/>
            <a:round/>
            <a:headEnd len="med" w="med" type="none"/>
            <a:tailEnd len="med" w="med" type="triangle"/>
          </a:ln>
        </p:spPr>
      </p:cxnSp>
      <p:cxnSp>
        <p:nvCxnSpPr>
          <p:cNvPr id="444" name="Google Shape;444;p46"/>
          <p:cNvCxnSpPr/>
          <p:nvPr/>
        </p:nvCxnSpPr>
        <p:spPr>
          <a:xfrm>
            <a:off x="738661" y="2143596"/>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445" name="Google Shape;445;p46"/>
          <p:cNvCxnSpPr/>
          <p:nvPr/>
        </p:nvCxnSpPr>
        <p:spPr>
          <a:xfrm>
            <a:off x="4809203" y="214595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446" name="Google Shape;446;p46"/>
          <p:cNvSpPr/>
          <p:nvPr/>
        </p:nvSpPr>
        <p:spPr>
          <a:xfrm>
            <a:off x="556358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447" name="Google Shape;447;p46"/>
          <p:cNvSpPr/>
          <p:nvPr/>
        </p:nvSpPr>
        <p:spPr>
          <a:xfrm>
            <a:off x="659145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48" name="Google Shape;448;p46"/>
          <p:cNvSpPr/>
          <p:nvPr/>
        </p:nvSpPr>
        <p:spPr>
          <a:xfrm>
            <a:off x="525102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49" name="Google Shape;449;p46"/>
          <p:cNvCxnSpPr/>
          <p:nvPr/>
        </p:nvCxnSpPr>
        <p:spPr>
          <a:xfrm flipH="1" rot="10800000">
            <a:off x="524652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450" name="Google Shape;450;p46"/>
          <p:cNvSpPr/>
          <p:nvPr/>
        </p:nvSpPr>
        <p:spPr>
          <a:xfrm>
            <a:off x="609328" y="3004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51" name="Google Shape;451;p46"/>
          <p:cNvSpPr/>
          <p:nvPr/>
        </p:nvSpPr>
        <p:spPr>
          <a:xfrm>
            <a:off x="311712" y="3004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cxnSp>
        <p:nvCxnSpPr>
          <p:cNvPr id="452" name="Google Shape;452;p46"/>
          <p:cNvCxnSpPr>
            <a:endCxn id="439" idx="1"/>
          </p:cNvCxnSpPr>
          <p:nvPr/>
        </p:nvCxnSpPr>
        <p:spPr>
          <a:xfrm flipH="1" rot="10800000">
            <a:off x="783553" y="2144700"/>
            <a:ext cx="2521500" cy="1014600"/>
          </a:xfrm>
          <a:prstGeom prst="curvedConnector3">
            <a:avLst>
              <a:gd fmla="val 85600" name="adj1"/>
            </a:avLst>
          </a:prstGeom>
          <a:noFill/>
          <a:ln cap="flat" cmpd="sng" w="19050">
            <a:solidFill>
              <a:srgbClr val="C4820E"/>
            </a:solidFill>
            <a:prstDash val="solid"/>
            <a:round/>
            <a:headEnd len="med" w="med" type="none"/>
            <a:tailEnd len="med" w="med" type="triangle"/>
          </a:ln>
        </p:spPr>
      </p:cxnSp>
      <p:sp>
        <p:nvSpPr>
          <p:cNvPr id="453" name="Google Shape;453;p46"/>
          <p:cNvSpPr txBox="1"/>
          <p:nvPr/>
        </p:nvSpPr>
        <p:spPr>
          <a:xfrm>
            <a:off x="1640425" y="1449750"/>
            <a:ext cx="1122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“sometimes”</a:t>
            </a:r>
            <a:endParaRPr>
              <a:solidFill>
                <a:srgbClr val="C4820E"/>
              </a:solidFill>
            </a:endParaRPr>
          </a:p>
        </p:txBody>
      </p:sp>
      <p:sp>
        <p:nvSpPr>
          <p:cNvPr id="454" name="Google Shape;454;p46"/>
          <p:cNvSpPr txBox="1"/>
          <p:nvPr/>
        </p:nvSpPr>
        <p:spPr>
          <a:xfrm>
            <a:off x="3617600"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a:solidFill>
                <a:srgbClr val="C4820E"/>
              </a:solidFill>
            </a:endParaRPr>
          </a:p>
        </p:txBody>
      </p:sp>
      <p:sp>
        <p:nvSpPr>
          <p:cNvPr id="455" name="Google Shape;455;p46"/>
          <p:cNvSpPr txBox="1"/>
          <p:nvPr/>
        </p:nvSpPr>
        <p:spPr>
          <a:xfrm>
            <a:off x="7563750"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a:solidFill>
                <a:srgbClr val="C4820E"/>
              </a:solidFill>
            </a:endParaRPr>
          </a:p>
        </p:txBody>
      </p:sp>
      <p:cxnSp>
        <p:nvCxnSpPr>
          <p:cNvPr id="456" name="Google Shape;456;p46"/>
          <p:cNvCxnSpPr/>
          <p:nvPr/>
        </p:nvCxnSpPr>
        <p:spPr>
          <a:xfrm rot="10800000">
            <a:off x="2177775"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457" name="Google Shape;457;p46"/>
          <p:cNvCxnSpPr/>
          <p:nvPr/>
        </p:nvCxnSpPr>
        <p:spPr>
          <a:xfrm rot="10800000">
            <a:off x="4130050"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458" name="Google Shape;458;p46"/>
          <p:cNvCxnSpPr/>
          <p:nvPr/>
        </p:nvCxnSpPr>
        <p:spPr>
          <a:xfrm rot="10800000">
            <a:off x="6076038" y="1745200"/>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459" name="Google Shape;459;p46"/>
          <p:cNvSpPr/>
          <p:nvPr/>
        </p:nvSpPr>
        <p:spPr>
          <a:xfrm>
            <a:off x="7246678" y="19872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60" name="Google Shape;460;p46"/>
          <p:cNvCxnSpPr/>
          <p:nvPr/>
        </p:nvCxnSpPr>
        <p:spPr>
          <a:xfrm flipH="1" rot="10800000">
            <a:off x="7246678" y="19850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461" name="Google Shape;461;p46"/>
          <p:cNvSpPr/>
          <p:nvPr/>
        </p:nvSpPr>
        <p:spPr>
          <a:xfrm>
            <a:off x="7563781" y="198720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462" name="Google Shape;462;p46"/>
          <p:cNvSpPr/>
          <p:nvPr/>
        </p:nvSpPr>
        <p:spPr>
          <a:xfrm>
            <a:off x="8645878" y="19872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63" name="Google Shape;463;p46"/>
          <p:cNvCxnSpPr/>
          <p:nvPr/>
        </p:nvCxnSpPr>
        <p:spPr>
          <a:xfrm rot="10800000">
            <a:off x="8098813" y="1745200"/>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464" name="Google Shape;464;p46"/>
          <p:cNvSpPr txBox="1"/>
          <p:nvPr/>
        </p:nvSpPr>
        <p:spPr>
          <a:xfrm>
            <a:off x="5590663" y="1449738"/>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“bananas”</a:t>
            </a:r>
            <a:endParaRPr>
              <a:solidFill>
                <a:srgbClr val="C4820E"/>
              </a:solidFill>
            </a:endParaRPr>
          </a:p>
        </p:txBody>
      </p:sp>
      <p:cxnSp>
        <p:nvCxnSpPr>
          <p:cNvPr id="465" name="Google Shape;465;p46"/>
          <p:cNvCxnSpPr/>
          <p:nvPr/>
        </p:nvCxnSpPr>
        <p:spPr>
          <a:xfrm>
            <a:off x="6806878" y="2141250"/>
            <a:ext cx="430800" cy="0"/>
          </a:xfrm>
          <a:prstGeom prst="straightConnector1">
            <a:avLst/>
          </a:prstGeom>
          <a:noFill/>
          <a:ln cap="flat" cmpd="sng" w="19050">
            <a:solidFill>
              <a:srgbClr val="C4820E"/>
            </a:solidFill>
            <a:prstDash val="solid"/>
            <a:round/>
            <a:headEnd len="med" w="med" type="none"/>
            <a:tailEnd len="med" w="med" type="triangle"/>
          </a:ln>
        </p:spPr>
      </p:cxnSp>
      <p:cxnSp>
        <p:nvCxnSpPr>
          <p:cNvPr id="466" name="Google Shape;466;p46"/>
          <p:cNvCxnSpPr/>
          <p:nvPr/>
        </p:nvCxnSpPr>
        <p:spPr>
          <a:xfrm flipH="1" rot="10800000">
            <a:off x="8636878" y="1987400"/>
            <a:ext cx="317100" cy="31710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 </a:t>
            </a:r>
            <a:r>
              <a:rPr lang="en"/>
              <a:t>Cardinal Directions</a:t>
            </a:r>
            <a:endParaRPr/>
          </a:p>
          <a:p>
            <a:pPr indent="0" lvl="0" marL="0" rtl="0" algn="l">
              <a:spcBef>
                <a:spcPts val="0"/>
              </a:spcBef>
              <a:spcAft>
                <a:spcPts val="0"/>
              </a:spcAft>
              <a:buNone/>
            </a:pPr>
            <a:r>
              <a:t/>
            </a:r>
            <a:endParaRPr b="1">
              <a:solidFill>
                <a:schemeClr val="accent2"/>
              </a:solidFill>
            </a:endParaRPr>
          </a:p>
        </p:txBody>
      </p:sp>
      <p:sp>
        <p:nvSpPr>
          <p:cNvPr id="472" name="Google Shape;472;p47"/>
          <p:cNvSpPr txBox="1"/>
          <p:nvPr>
            <p:ph idx="1" type="body"/>
          </p:nvPr>
        </p:nvSpPr>
        <p:spPr>
          <a:xfrm>
            <a:off x="311700" y="1000075"/>
            <a:ext cx="8520600" cy="72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accent2"/>
                </a:solidFill>
                <a:latin typeface="IBM Plex Mono"/>
                <a:ea typeface="IBM Plex Mono"/>
                <a:cs typeface="IBM Plex Mono"/>
                <a:sym typeface="IBM Plex Mono"/>
              </a:rPr>
              <a:t>DLLStringNode R = new DLLStringNode(null, "shredded", null);</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spcBef>
                <a:spcPts val="0"/>
              </a:spcBef>
              <a:spcAft>
                <a:spcPts val="1600"/>
              </a:spcAft>
              <a:buNone/>
            </a:pPr>
            <a:r>
              <a:t/>
            </a:r>
            <a:endParaRPr>
              <a:solidFill>
                <a:srgbClr val="999999"/>
              </a:solidFill>
            </a:endParaRPr>
          </a:p>
        </p:txBody>
      </p:sp>
      <p:sp>
        <p:nvSpPr>
          <p:cNvPr id="473" name="Google Shape;473;p47"/>
          <p:cNvSpPr/>
          <p:nvPr/>
        </p:nvSpPr>
        <p:spPr>
          <a:xfrm>
            <a:off x="166533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474" name="Google Shape;474;p47"/>
          <p:cNvSpPr/>
          <p:nvPr/>
        </p:nvSpPr>
        <p:spPr>
          <a:xfrm>
            <a:off x="269320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75" name="Google Shape;475;p47"/>
          <p:cNvSpPr/>
          <p:nvPr/>
        </p:nvSpPr>
        <p:spPr>
          <a:xfrm>
            <a:off x="13527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76" name="Google Shape;476;p47"/>
          <p:cNvCxnSpPr/>
          <p:nvPr/>
        </p:nvCxnSpPr>
        <p:spPr>
          <a:xfrm flipH="1" rot="10800000">
            <a:off x="134827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477" name="Google Shape;477;p47"/>
          <p:cNvSpPr/>
          <p:nvPr/>
        </p:nvSpPr>
        <p:spPr>
          <a:xfrm>
            <a:off x="3617606"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478" name="Google Shape;478;p47"/>
          <p:cNvSpPr/>
          <p:nvPr/>
        </p:nvSpPr>
        <p:spPr>
          <a:xfrm>
            <a:off x="46454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79" name="Google Shape;479;p47"/>
          <p:cNvCxnSpPr/>
          <p:nvPr/>
        </p:nvCxnSpPr>
        <p:spPr>
          <a:xfrm>
            <a:off x="2866616" y="214595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480" name="Google Shape;480;p47"/>
          <p:cNvSpPr/>
          <p:nvPr/>
        </p:nvSpPr>
        <p:spPr>
          <a:xfrm>
            <a:off x="330505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81" name="Google Shape;481;p47"/>
          <p:cNvCxnSpPr/>
          <p:nvPr/>
        </p:nvCxnSpPr>
        <p:spPr>
          <a:xfrm flipH="1" rot="10800000">
            <a:off x="3300553"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482" name="Google Shape;482;p47"/>
          <p:cNvSpPr/>
          <p:nvPr/>
        </p:nvSpPr>
        <p:spPr>
          <a:xfrm>
            <a:off x="609428" y="198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83" name="Google Shape;483;p47"/>
          <p:cNvSpPr/>
          <p:nvPr/>
        </p:nvSpPr>
        <p:spPr>
          <a:xfrm>
            <a:off x="326887" y="1991900"/>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484" name="Google Shape;484;p47"/>
          <p:cNvCxnSpPr>
            <a:stCxn id="482" idx="3"/>
          </p:cNvCxnSpPr>
          <p:nvPr/>
        </p:nvCxnSpPr>
        <p:spPr>
          <a:xfrm>
            <a:off x="917528" y="2143650"/>
            <a:ext cx="430800" cy="0"/>
          </a:xfrm>
          <a:prstGeom prst="straightConnector1">
            <a:avLst/>
          </a:prstGeom>
          <a:noFill/>
          <a:ln cap="flat" cmpd="sng" w="19050">
            <a:solidFill>
              <a:srgbClr val="C4820E"/>
            </a:solidFill>
            <a:prstDash val="solid"/>
            <a:round/>
            <a:headEnd len="med" w="med" type="none"/>
            <a:tailEnd len="med" w="med" type="triangle"/>
          </a:ln>
        </p:spPr>
      </p:cxnSp>
      <p:cxnSp>
        <p:nvCxnSpPr>
          <p:cNvPr id="485" name="Google Shape;485;p47"/>
          <p:cNvCxnSpPr/>
          <p:nvPr/>
        </p:nvCxnSpPr>
        <p:spPr>
          <a:xfrm>
            <a:off x="738661" y="2143596"/>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486" name="Google Shape;486;p47"/>
          <p:cNvCxnSpPr/>
          <p:nvPr/>
        </p:nvCxnSpPr>
        <p:spPr>
          <a:xfrm>
            <a:off x="4809203" y="214595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487" name="Google Shape;487;p47"/>
          <p:cNvSpPr/>
          <p:nvPr/>
        </p:nvSpPr>
        <p:spPr>
          <a:xfrm>
            <a:off x="556358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488" name="Google Shape;488;p47"/>
          <p:cNvSpPr/>
          <p:nvPr/>
        </p:nvSpPr>
        <p:spPr>
          <a:xfrm>
            <a:off x="659145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89" name="Google Shape;489;p47"/>
          <p:cNvSpPr/>
          <p:nvPr/>
        </p:nvSpPr>
        <p:spPr>
          <a:xfrm>
            <a:off x="525102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490" name="Google Shape;490;p47"/>
          <p:cNvCxnSpPr/>
          <p:nvPr/>
        </p:nvCxnSpPr>
        <p:spPr>
          <a:xfrm flipH="1" rot="10800000">
            <a:off x="524652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491" name="Google Shape;491;p47"/>
          <p:cNvSpPr/>
          <p:nvPr/>
        </p:nvSpPr>
        <p:spPr>
          <a:xfrm>
            <a:off x="609328" y="3004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92" name="Google Shape;492;p47"/>
          <p:cNvSpPr/>
          <p:nvPr/>
        </p:nvSpPr>
        <p:spPr>
          <a:xfrm>
            <a:off x="311712" y="3004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cxnSp>
        <p:nvCxnSpPr>
          <p:cNvPr id="493" name="Google Shape;493;p47"/>
          <p:cNvCxnSpPr>
            <a:endCxn id="480" idx="1"/>
          </p:cNvCxnSpPr>
          <p:nvPr/>
        </p:nvCxnSpPr>
        <p:spPr>
          <a:xfrm flipH="1" rot="10800000">
            <a:off x="783553" y="2144700"/>
            <a:ext cx="2521500" cy="1014600"/>
          </a:xfrm>
          <a:prstGeom prst="curvedConnector3">
            <a:avLst>
              <a:gd fmla="val 85600" name="adj1"/>
            </a:avLst>
          </a:prstGeom>
          <a:noFill/>
          <a:ln cap="flat" cmpd="sng" w="19050">
            <a:solidFill>
              <a:srgbClr val="C4820E"/>
            </a:solidFill>
            <a:prstDash val="solid"/>
            <a:round/>
            <a:headEnd len="med" w="med" type="none"/>
            <a:tailEnd len="med" w="med" type="triangle"/>
          </a:ln>
        </p:spPr>
      </p:cxnSp>
      <p:sp>
        <p:nvSpPr>
          <p:cNvPr id="494" name="Google Shape;494;p47"/>
          <p:cNvSpPr/>
          <p:nvPr/>
        </p:nvSpPr>
        <p:spPr>
          <a:xfrm>
            <a:off x="619703" y="4066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495" name="Google Shape;495;p47"/>
          <p:cNvSpPr/>
          <p:nvPr/>
        </p:nvSpPr>
        <p:spPr>
          <a:xfrm>
            <a:off x="311712" y="4066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R</a:t>
            </a:r>
            <a:endParaRPr sz="1200">
              <a:solidFill>
                <a:srgbClr val="C4820E"/>
              </a:solidFill>
              <a:latin typeface="IBM Plex Mono"/>
              <a:ea typeface="IBM Plex Mono"/>
              <a:cs typeface="IBM Plex Mono"/>
              <a:sym typeface="IBM Plex Mono"/>
            </a:endParaRPr>
          </a:p>
        </p:txBody>
      </p:sp>
      <p:cxnSp>
        <p:nvCxnSpPr>
          <p:cNvPr id="496" name="Google Shape;496;p47"/>
          <p:cNvCxnSpPr/>
          <p:nvPr/>
        </p:nvCxnSpPr>
        <p:spPr>
          <a:xfrm>
            <a:off x="917353" y="4219050"/>
            <a:ext cx="479100" cy="1500"/>
          </a:xfrm>
          <a:prstGeom prst="straightConnector1">
            <a:avLst/>
          </a:prstGeom>
          <a:noFill/>
          <a:ln cap="flat" cmpd="sng" w="19050">
            <a:solidFill>
              <a:srgbClr val="C4820E"/>
            </a:solidFill>
            <a:prstDash val="solid"/>
            <a:round/>
            <a:headEnd len="med" w="med" type="none"/>
            <a:tailEnd len="med" w="med" type="triangle"/>
          </a:ln>
        </p:spPr>
      </p:cxnSp>
      <p:cxnSp>
        <p:nvCxnSpPr>
          <p:cNvPr id="497" name="Google Shape;497;p47"/>
          <p:cNvCxnSpPr/>
          <p:nvPr/>
        </p:nvCxnSpPr>
        <p:spPr>
          <a:xfrm>
            <a:off x="748936" y="4218221"/>
            <a:ext cx="178800" cy="0"/>
          </a:xfrm>
          <a:prstGeom prst="straightConnector1">
            <a:avLst/>
          </a:prstGeom>
          <a:noFill/>
          <a:ln cap="flat" cmpd="sng" w="19050">
            <a:solidFill>
              <a:srgbClr val="C4820E"/>
            </a:solidFill>
            <a:prstDash val="solid"/>
            <a:round/>
            <a:headEnd len="med" w="med" type="none"/>
            <a:tailEnd len="med" w="med" type="none"/>
          </a:ln>
        </p:spPr>
      </p:cxnSp>
      <p:sp>
        <p:nvSpPr>
          <p:cNvPr id="498" name="Google Shape;498;p47"/>
          <p:cNvSpPr/>
          <p:nvPr/>
        </p:nvSpPr>
        <p:spPr>
          <a:xfrm>
            <a:off x="1713506"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499" name="Google Shape;499;p47"/>
          <p:cNvSpPr/>
          <p:nvPr/>
        </p:nvSpPr>
        <p:spPr>
          <a:xfrm>
            <a:off x="274137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00" name="Google Shape;500;p47"/>
          <p:cNvSpPr/>
          <p:nvPr/>
        </p:nvSpPr>
        <p:spPr>
          <a:xfrm>
            <a:off x="14009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01" name="Google Shape;501;p47"/>
          <p:cNvCxnSpPr/>
          <p:nvPr/>
        </p:nvCxnSpPr>
        <p:spPr>
          <a:xfrm flipH="1" rot="10800000">
            <a:off x="1396453" y="4057775"/>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502" name="Google Shape;502;p47"/>
          <p:cNvSpPr txBox="1"/>
          <p:nvPr/>
        </p:nvSpPr>
        <p:spPr>
          <a:xfrm>
            <a:off x="1640425" y="1449750"/>
            <a:ext cx="1122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“sometimes”</a:t>
            </a:r>
            <a:endParaRPr>
              <a:solidFill>
                <a:srgbClr val="C4820E"/>
              </a:solidFill>
            </a:endParaRPr>
          </a:p>
        </p:txBody>
      </p:sp>
      <p:sp>
        <p:nvSpPr>
          <p:cNvPr id="503" name="Google Shape;503;p47"/>
          <p:cNvSpPr txBox="1"/>
          <p:nvPr/>
        </p:nvSpPr>
        <p:spPr>
          <a:xfrm>
            <a:off x="1713725" y="3465825"/>
            <a:ext cx="1024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“shredded”</a:t>
            </a:r>
            <a:endParaRPr>
              <a:solidFill>
                <a:srgbClr val="C4820E"/>
              </a:solidFill>
            </a:endParaRPr>
          </a:p>
        </p:txBody>
      </p:sp>
      <p:cxnSp>
        <p:nvCxnSpPr>
          <p:cNvPr id="504" name="Google Shape;504;p47"/>
          <p:cNvCxnSpPr/>
          <p:nvPr/>
        </p:nvCxnSpPr>
        <p:spPr>
          <a:xfrm rot="10800000">
            <a:off x="2225950" y="3819825"/>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505" name="Google Shape;505;p47"/>
          <p:cNvSpPr txBox="1"/>
          <p:nvPr/>
        </p:nvSpPr>
        <p:spPr>
          <a:xfrm>
            <a:off x="3617600"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a:solidFill>
                <a:srgbClr val="C4820E"/>
              </a:solidFill>
            </a:endParaRPr>
          </a:p>
        </p:txBody>
      </p:sp>
      <p:sp>
        <p:nvSpPr>
          <p:cNvPr id="506" name="Google Shape;506;p47"/>
          <p:cNvSpPr txBox="1"/>
          <p:nvPr/>
        </p:nvSpPr>
        <p:spPr>
          <a:xfrm>
            <a:off x="7563750"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a:solidFill>
                <a:srgbClr val="C4820E"/>
              </a:solidFill>
            </a:endParaRPr>
          </a:p>
        </p:txBody>
      </p:sp>
      <p:cxnSp>
        <p:nvCxnSpPr>
          <p:cNvPr id="507" name="Google Shape;507;p47"/>
          <p:cNvCxnSpPr/>
          <p:nvPr/>
        </p:nvCxnSpPr>
        <p:spPr>
          <a:xfrm rot="10800000">
            <a:off x="2177775"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508" name="Google Shape;508;p47"/>
          <p:cNvCxnSpPr/>
          <p:nvPr/>
        </p:nvCxnSpPr>
        <p:spPr>
          <a:xfrm rot="10800000">
            <a:off x="4130050"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509" name="Google Shape;509;p47"/>
          <p:cNvCxnSpPr/>
          <p:nvPr/>
        </p:nvCxnSpPr>
        <p:spPr>
          <a:xfrm rot="10800000">
            <a:off x="6076038" y="1745200"/>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510" name="Google Shape;510;p47"/>
          <p:cNvSpPr/>
          <p:nvPr/>
        </p:nvSpPr>
        <p:spPr>
          <a:xfrm>
            <a:off x="7246678" y="19872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11" name="Google Shape;511;p47"/>
          <p:cNvCxnSpPr/>
          <p:nvPr/>
        </p:nvCxnSpPr>
        <p:spPr>
          <a:xfrm flipH="1" rot="10800000">
            <a:off x="7246678" y="19850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512" name="Google Shape;512;p47"/>
          <p:cNvSpPr/>
          <p:nvPr/>
        </p:nvSpPr>
        <p:spPr>
          <a:xfrm>
            <a:off x="7563781" y="198720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513" name="Google Shape;513;p47"/>
          <p:cNvSpPr/>
          <p:nvPr/>
        </p:nvSpPr>
        <p:spPr>
          <a:xfrm>
            <a:off x="8645878" y="19872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14" name="Google Shape;514;p47"/>
          <p:cNvCxnSpPr/>
          <p:nvPr/>
        </p:nvCxnSpPr>
        <p:spPr>
          <a:xfrm rot="10800000">
            <a:off x="8098813" y="1745200"/>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515" name="Google Shape;515;p47"/>
          <p:cNvSpPr txBox="1"/>
          <p:nvPr/>
        </p:nvSpPr>
        <p:spPr>
          <a:xfrm>
            <a:off x="5590663" y="1449738"/>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“bananas”</a:t>
            </a:r>
            <a:endParaRPr>
              <a:solidFill>
                <a:srgbClr val="C4820E"/>
              </a:solidFill>
            </a:endParaRPr>
          </a:p>
        </p:txBody>
      </p:sp>
      <p:cxnSp>
        <p:nvCxnSpPr>
          <p:cNvPr id="516" name="Google Shape;516;p47"/>
          <p:cNvCxnSpPr/>
          <p:nvPr/>
        </p:nvCxnSpPr>
        <p:spPr>
          <a:xfrm>
            <a:off x="6806878" y="2141250"/>
            <a:ext cx="430800" cy="0"/>
          </a:xfrm>
          <a:prstGeom prst="straightConnector1">
            <a:avLst/>
          </a:prstGeom>
          <a:noFill/>
          <a:ln cap="flat" cmpd="sng" w="19050">
            <a:solidFill>
              <a:srgbClr val="C4820E"/>
            </a:solidFill>
            <a:prstDash val="solid"/>
            <a:round/>
            <a:headEnd len="med" w="med" type="none"/>
            <a:tailEnd len="med" w="med" type="triangle"/>
          </a:ln>
        </p:spPr>
      </p:cxnSp>
      <p:cxnSp>
        <p:nvCxnSpPr>
          <p:cNvPr id="517" name="Google Shape;517;p47"/>
          <p:cNvCxnSpPr/>
          <p:nvPr/>
        </p:nvCxnSpPr>
        <p:spPr>
          <a:xfrm flipH="1" rot="10800000">
            <a:off x="8636878" y="1987400"/>
            <a:ext cx="317100" cy="317100"/>
          </a:xfrm>
          <a:prstGeom prst="straightConnector1">
            <a:avLst/>
          </a:prstGeom>
          <a:noFill/>
          <a:ln cap="flat" cmpd="sng" w="19050">
            <a:solidFill>
              <a:srgbClr val="C4820E"/>
            </a:solidFill>
            <a:prstDash val="solid"/>
            <a:round/>
            <a:headEnd len="med" w="med" type="none"/>
            <a:tailEnd len="med" w="med" type="none"/>
          </a:ln>
        </p:spPr>
      </p:cxnSp>
      <p:cxnSp>
        <p:nvCxnSpPr>
          <p:cNvPr id="518" name="Google Shape;518;p47"/>
          <p:cNvCxnSpPr/>
          <p:nvPr/>
        </p:nvCxnSpPr>
        <p:spPr>
          <a:xfrm flipH="1" rot="10800000">
            <a:off x="2741353" y="4062275"/>
            <a:ext cx="317100" cy="31710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 </a:t>
            </a:r>
            <a:r>
              <a:rPr lang="en"/>
              <a:t>Cardinal Directions</a:t>
            </a:r>
            <a:endParaRPr/>
          </a:p>
          <a:p>
            <a:pPr indent="0" lvl="0" marL="0" rtl="0" algn="l">
              <a:spcBef>
                <a:spcPts val="0"/>
              </a:spcBef>
              <a:spcAft>
                <a:spcPts val="0"/>
              </a:spcAft>
              <a:buNone/>
            </a:pPr>
            <a:r>
              <a:t/>
            </a:r>
            <a:endParaRPr b="1">
              <a:solidFill>
                <a:schemeClr val="accent2"/>
              </a:solidFill>
            </a:endParaRPr>
          </a:p>
        </p:txBody>
      </p:sp>
      <p:sp>
        <p:nvSpPr>
          <p:cNvPr id="524" name="Google Shape;524;p48"/>
          <p:cNvSpPr txBox="1"/>
          <p:nvPr>
            <p:ph idx="1" type="body"/>
          </p:nvPr>
        </p:nvSpPr>
        <p:spPr>
          <a:xfrm>
            <a:off x="311700" y="1000075"/>
            <a:ext cx="8520600" cy="7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IBM Plex Mono"/>
                <a:ea typeface="IBM Plex Mono"/>
                <a:cs typeface="IBM Plex Mono"/>
                <a:sym typeface="IBM Plex Mono"/>
              </a:rPr>
              <a:t>R = new DLLStringNode(null, "wheat", R);</a:t>
            </a:r>
            <a:endParaRPr>
              <a:solidFill>
                <a:srgbClr val="999999"/>
              </a:solidFill>
              <a:latin typeface="IBM Plex Mono"/>
              <a:ea typeface="IBM Plex Mono"/>
              <a:cs typeface="IBM Plex Mono"/>
              <a:sym typeface="IBM Plex Mono"/>
            </a:endParaRPr>
          </a:p>
          <a:p>
            <a:pPr indent="0" lvl="0" marL="0" rtl="0" algn="l">
              <a:lnSpc>
                <a:spcPct val="100000"/>
              </a:lnSpc>
              <a:spcBef>
                <a:spcPts val="160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spcBef>
                <a:spcPts val="0"/>
              </a:spcBef>
              <a:spcAft>
                <a:spcPts val="1600"/>
              </a:spcAft>
              <a:buNone/>
            </a:pPr>
            <a:r>
              <a:t/>
            </a:r>
            <a:endParaRPr>
              <a:solidFill>
                <a:srgbClr val="999999"/>
              </a:solidFill>
            </a:endParaRPr>
          </a:p>
        </p:txBody>
      </p:sp>
      <p:sp>
        <p:nvSpPr>
          <p:cNvPr id="525" name="Google Shape;525;p48"/>
          <p:cNvSpPr/>
          <p:nvPr/>
        </p:nvSpPr>
        <p:spPr>
          <a:xfrm>
            <a:off x="166533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526" name="Google Shape;526;p48"/>
          <p:cNvSpPr/>
          <p:nvPr/>
        </p:nvSpPr>
        <p:spPr>
          <a:xfrm>
            <a:off x="269320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27" name="Google Shape;527;p48"/>
          <p:cNvSpPr/>
          <p:nvPr/>
        </p:nvSpPr>
        <p:spPr>
          <a:xfrm>
            <a:off x="13527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28" name="Google Shape;528;p48"/>
          <p:cNvCxnSpPr/>
          <p:nvPr/>
        </p:nvCxnSpPr>
        <p:spPr>
          <a:xfrm flipH="1" rot="10800000">
            <a:off x="134827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529" name="Google Shape;529;p48"/>
          <p:cNvSpPr/>
          <p:nvPr/>
        </p:nvSpPr>
        <p:spPr>
          <a:xfrm>
            <a:off x="3617606"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530" name="Google Shape;530;p48"/>
          <p:cNvSpPr/>
          <p:nvPr/>
        </p:nvSpPr>
        <p:spPr>
          <a:xfrm>
            <a:off x="46454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31" name="Google Shape;531;p48"/>
          <p:cNvCxnSpPr/>
          <p:nvPr/>
        </p:nvCxnSpPr>
        <p:spPr>
          <a:xfrm>
            <a:off x="2866616" y="214595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532" name="Google Shape;532;p48"/>
          <p:cNvSpPr/>
          <p:nvPr/>
        </p:nvSpPr>
        <p:spPr>
          <a:xfrm>
            <a:off x="330505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33" name="Google Shape;533;p48"/>
          <p:cNvCxnSpPr/>
          <p:nvPr/>
        </p:nvCxnSpPr>
        <p:spPr>
          <a:xfrm flipH="1" rot="10800000">
            <a:off x="3300553"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534" name="Google Shape;534;p48"/>
          <p:cNvSpPr/>
          <p:nvPr/>
        </p:nvSpPr>
        <p:spPr>
          <a:xfrm>
            <a:off x="609428" y="198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35" name="Google Shape;535;p48"/>
          <p:cNvSpPr/>
          <p:nvPr/>
        </p:nvSpPr>
        <p:spPr>
          <a:xfrm>
            <a:off x="326887" y="1991900"/>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536" name="Google Shape;536;p48"/>
          <p:cNvCxnSpPr>
            <a:stCxn id="534" idx="3"/>
          </p:cNvCxnSpPr>
          <p:nvPr/>
        </p:nvCxnSpPr>
        <p:spPr>
          <a:xfrm>
            <a:off x="917528" y="2143650"/>
            <a:ext cx="430800" cy="0"/>
          </a:xfrm>
          <a:prstGeom prst="straightConnector1">
            <a:avLst/>
          </a:prstGeom>
          <a:noFill/>
          <a:ln cap="flat" cmpd="sng" w="19050">
            <a:solidFill>
              <a:srgbClr val="C4820E"/>
            </a:solidFill>
            <a:prstDash val="solid"/>
            <a:round/>
            <a:headEnd len="med" w="med" type="none"/>
            <a:tailEnd len="med" w="med" type="triangle"/>
          </a:ln>
        </p:spPr>
      </p:cxnSp>
      <p:cxnSp>
        <p:nvCxnSpPr>
          <p:cNvPr id="537" name="Google Shape;537;p48"/>
          <p:cNvCxnSpPr/>
          <p:nvPr/>
        </p:nvCxnSpPr>
        <p:spPr>
          <a:xfrm>
            <a:off x="738661" y="2143596"/>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538" name="Google Shape;538;p48"/>
          <p:cNvCxnSpPr/>
          <p:nvPr/>
        </p:nvCxnSpPr>
        <p:spPr>
          <a:xfrm>
            <a:off x="4809203" y="214595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539" name="Google Shape;539;p48"/>
          <p:cNvSpPr/>
          <p:nvPr/>
        </p:nvSpPr>
        <p:spPr>
          <a:xfrm>
            <a:off x="556358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540" name="Google Shape;540;p48"/>
          <p:cNvSpPr/>
          <p:nvPr/>
        </p:nvSpPr>
        <p:spPr>
          <a:xfrm>
            <a:off x="659145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41" name="Google Shape;541;p48"/>
          <p:cNvSpPr/>
          <p:nvPr/>
        </p:nvSpPr>
        <p:spPr>
          <a:xfrm>
            <a:off x="525102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42" name="Google Shape;542;p48"/>
          <p:cNvCxnSpPr/>
          <p:nvPr/>
        </p:nvCxnSpPr>
        <p:spPr>
          <a:xfrm flipH="1" rot="10800000">
            <a:off x="524652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543" name="Google Shape;543;p48"/>
          <p:cNvSpPr/>
          <p:nvPr/>
        </p:nvSpPr>
        <p:spPr>
          <a:xfrm>
            <a:off x="609328" y="3004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44" name="Google Shape;544;p48"/>
          <p:cNvSpPr/>
          <p:nvPr/>
        </p:nvSpPr>
        <p:spPr>
          <a:xfrm>
            <a:off x="311712" y="3004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cxnSp>
        <p:nvCxnSpPr>
          <p:cNvPr id="545" name="Google Shape;545;p48"/>
          <p:cNvCxnSpPr>
            <a:endCxn id="532" idx="1"/>
          </p:cNvCxnSpPr>
          <p:nvPr/>
        </p:nvCxnSpPr>
        <p:spPr>
          <a:xfrm flipH="1" rot="10800000">
            <a:off x="783553" y="2144700"/>
            <a:ext cx="2521500" cy="1014600"/>
          </a:xfrm>
          <a:prstGeom prst="curvedConnector3">
            <a:avLst>
              <a:gd fmla="val 85600" name="adj1"/>
            </a:avLst>
          </a:prstGeom>
          <a:noFill/>
          <a:ln cap="flat" cmpd="sng" w="19050">
            <a:solidFill>
              <a:srgbClr val="C4820E"/>
            </a:solidFill>
            <a:prstDash val="solid"/>
            <a:round/>
            <a:headEnd len="med" w="med" type="none"/>
            <a:tailEnd len="med" w="med" type="triangle"/>
          </a:ln>
        </p:spPr>
      </p:cxnSp>
      <p:sp>
        <p:nvSpPr>
          <p:cNvPr id="546" name="Google Shape;546;p48"/>
          <p:cNvSpPr/>
          <p:nvPr/>
        </p:nvSpPr>
        <p:spPr>
          <a:xfrm>
            <a:off x="619703" y="4066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47" name="Google Shape;547;p48"/>
          <p:cNvSpPr/>
          <p:nvPr/>
        </p:nvSpPr>
        <p:spPr>
          <a:xfrm>
            <a:off x="311712" y="4066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R</a:t>
            </a:r>
            <a:endParaRPr sz="1200">
              <a:solidFill>
                <a:srgbClr val="C4820E"/>
              </a:solidFill>
              <a:latin typeface="IBM Plex Mono"/>
              <a:ea typeface="IBM Plex Mono"/>
              <a:cs typeface="IBM Plex Mono"/>
              <a:sym typeface="IBM Plex Mono"/>
            </a:endParaRPr>
          </a:p>
        </p:txBody>
      </p:sp>
      <p:cxnSp>
        <p:nvCxnSpPr>
          <p:cNvPr id="548" name="Google Shape;548;p48"/>
          <p:cNvCxnSpPr/>
          <p:nvPr/>
        </p:nvCxnSpPr>
        <p:spPr>
          <a:xfrm>
            <a:off x="917353" y="4219050"/>
            <a:ext cx="479100" cy="1500"/>
          </a:xfrm>
          <a:prstGeom prst="straightConnector1">
            <a:avLst/>
          </a:prstGeom>
          <a:noFill/>
          <a:ln cap="flat" cmpd="sng" w="19050">
            <a:solidFill>
              <a:srgbClr val="C4820E"/>
            </a:solidFill>
            <a:prstDash val="solid"/>
            <a:round/>
            <a:headEnd len="med" w="med" type="none"/>
            <a:tailEnd len="med" w="med" type="triangle"/>
          </a:ln>
        </p:spPr>
      </p:cxnSp>
      <p:cxnSp>
        <p:nvCxnSpPr>
          <p:cNvPr id="549" name="Google Shape;549;p48"/>
          <p:cNvCxnSpPr/>
          <p:nvPr/>
        </p:nvCxnSpPr>
        <p:spPr>
          <a:xfrm>
            <a:off x="748936" y="4218221"/>
            <a:ext cx="178800" cy="0"/>
          </a:xfrm>
          <a:prstGeom prst="straightConnector1">
            <a:avLst/>
          </a:prstGeom>
          <a:noFill/>
          <a:ln cap="flat" cmpd="sng" w="19050">
            <a:solidFill>
              <a:srgbClr val="C4820E"/>
            </a:solidFill>
            <a:prstDash val="solid"/>
            <a:round/>
            <a:headEnd len="med" w="med" type="none"/>
            <a:tailEnd len="med" w="med" type="none"/>
          </a:ln>
        </p:spPr>
      </p:cxnSp>
      <p:sp>
        <p:nvSpPr>
          <p:cNvPr id="550" name="Google Shape;550;p48"/>
          <p:cNvSpPr/>
          <p:nvPr/>
        </p:nvSpPr>
        <p:spPr>
          <a:xfrm>
            <a:off x="1713506"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551" name="Google Shape;551;p48"/>
          <p:cNvSpPr/>
          <p:nvPr/>
        </p:nvSpPr>
        <p:spPr>
          <a:xfrm>
            <a:off x="274137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52" name="Google Shape;552;p48"/>
          <p:cNvSpPr/>
          <p:nvPr/>
        </p:nvSpPr>
        <p:spPr>
          <a:xfrm>
            <a:off x="14009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53" name="Google Shape;553;p48"/>
          <p:cNvCxnSpPr/>
          <p:nvPr/>
        </p:nvCxnSpPr>
        <p:spPr>
          <a:xfrm flipH="1" rot="10800000">
            <a:off x="1396453" y="4057775"/>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554" name="Google Shape;554;p48"/>
          <p:cNvSpPr/>
          <p:nvPr/>
        </p:nvSpPr>
        <p:spPr>
          <a:xfrm>
            <a:off x="3670281"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555" name="Google Shape;555;p48"/>
          <p:cNvSpPr/>
          <p:nvPr/>
        </p:nvSpPr>
        <p:spPr>
          <a:xfrm>
            <a:off x="46981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56" name="Google Shape;556;p48"/>
          <p:cNvCxnSpPr/>
          <p:nvPr/>
        </p:nvCxnSpPr>
        <p:spPr>
          <a:xfrm>
            <a:off x="2856753" y="4220825"/>
            <a:ext cx="430800" cy="0"/>
          </a:xfrm>
          <a:prstGeom prst="straightConnector1">
            <a:avLst/>
          </a:prstGeom>
          <a:noFill/>
          <a:ln cap="flat" cmpd="sng" w="19050">
            <a:solidFill>
              <a:srgbClr val="C4820E"/>
            </a:solidFill>
            <a:prstDash val="solid"/>
            <a:round/>
            <a:headEnd len="med" w="med" type="none"/>
            <a:tailEnd len="med" w="med" type="triangle"/>
          </a:ln>
        </p:spPr>
      </p:cxnSp>
      <p:sp>
        <p:nvSpPr>
          <p:cNvPr id="557" name="Google Shape;557;p48"/>
          <p:cNvSpPr/>
          <p:nvPr/>
        </p:nvSpPr>
        <p:spPr>
          <a:xfrm>
            <a:off x="335772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58" name="Google Shape;558;p48"/>
          <p:cNvCxnSpPr/>
          <p:nvPr/>
        </p:nvCxnSpPr>
        <p:spPr>
          <a:xfrm flipH="1" rot="10800000">
            <a:off x="3353228" y="4057775"/>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559" name="Google Shape;559;p48"/>
          <p:cNvSpPr txBox="1"/>
          <p:nvPr/>
        </p:nvSpPr>
        <p:spPr>
          <a:xfrm>
            <a:off x="1640425" y="1449750"/>
            <a:ext cx="1122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“sometimes”</a:t>
            </a:r>
            <a:endParaRPr>
              <a:solidFill>
                <a:srgbClr val="C4820E"/>
              </a:solidFill>
            </a:endParaRPr>
          </a:p>
        </p:txBody>
      </p:sp>
      <p:sp>
        <p:nvSpPr>
          <p:cNvPr id="560" name="Google Shape;560;p48"/>
          <p:cNvSpPr txBox="1"/>
          <p:nvPr/>
        </p:nvSpPr>
        <p:spPr>
          <a:xfrm>
            <a:off x="1713725" y="3465825"/>
            <a:ext cx="97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“wheat”</a:t>
            </a:r>
            <a:endParaRPr>
              <a:solidFill>
                <a:srgbClr val="C4820E"/>
              </a:solidFill>
            </a:endParaRPr>
          </a:p>
        </p:txBody>
      </p:sp>
      <p:sp>
        <p:nvSpPr>
          <p:cNvPr id="561" name="Google Shape;561;p48"/>
          <p:cNvSpPr txBox="1"/>
          <p:nvPr/>
        </p:nvSpPr>
        <p:spPr>
          <a:xfrm>
            <a:off x="3647700" y="3465825"/>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“shredded”</a:t>
            </a:r>
            <a:endParaRPr>
              <a:solidFill>
                <a:srgbClr val="C4820E"/>
              </a:solidFill>
            </a:endParaRPr>
          </a:p>
        </p:txBody>
      </p:sp>
      <p:cxnSp>
        <p:nvCxnSpPr>
          <p:cNvPr id="562" name="Google Shape;562;p48"/>
          <p:cNvCxnSpPr/>
          <p:nvPr/>
        </p:nvCxnSpPr>
        <p:spPr>
          <a:xfrm rot="10800000">
            <a:off x="2225950" y="3819825"/>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563" name="Google Shape;563;p48"/>
          <p:cNvCxnSpPr/>
          <p:nvPr/>
        </p:nvCxnSpPr>
        <p:spPr>
          <a:xfrm rot="10800000">
            <a:off x="4182738" y="3819825"/>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564" name="Google Shape;564;p48"/>
          <p:cNvSpPr txBox="1"/>
          <p:nvPr/>
        </p:nvSpPr>
        <p:spPr>
          <a:xfrm>
            <a:off x="3617600"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a:solidFill>
                <a:srgbClr val="C4820E"/>
              </a:solidFill>
            </a:endParaRPr>
          </a:p>
        </p:txBody>
      </p:sp>
      <p:sp>
        <p:nvSpPr>
          <p:cNvPr id="565" name="Google Shape;565;p48"/>
          <p:cNvSpPr txBox="1"/>
          <p:nvPr/>
        </p:nvSpPr>
        <p:spPr>
          <a:xfrm>
            <a:off x="7563750"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a:solidFill>
                <a:srgbClr val="C4820E"/>
              </a:solidFill>
            </a:endParaRPr>
          </a:p>
        </p:txBody>
      </p:sp>
      <p:cxnSp>
        <p:nvCxnSpPr>
          <p:cNvPr id="566" name="Google Shape;566;p48"/>
          <p:cNvCxnSpPr/>
          <p:nvPr/>
        </p:nvCxnSpPr>
        <p:spPr>
          <a:xfrm rot="10800000">
            <a:off x="2177775"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567" name="Google Shape;567;p48"/>
          <p:cNvCxnSpPr/>
          <p:nvPr/>
        </p:nvCxnSpPr>
        <p:spPr>
          <a:xfrm rot="10800000">
            <a:off x="4130050"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568" name="Google Shape;568;p48"/>
          <p:cNvCxnSpPr/>
          <p:nvPr/>
        </p:nvCxnSpPr>
        <p:spPr>
          <a:xfrm rot="10800000">
            <a:off x="6076038" y="1745200"/>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569" name="Google Shape;569;p48"/>
          <p:cNvSpPr/>
          <p:nvPr/>
        </p:nvSpPr>
        <p:spPr>
          <a:xfrm>
            <a:off x="7246678" y="19872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70" name="Google Shape;570;p48"/>
          <p:cNvCxnSpPr/>
          <p:nvPr/>
        </p:nvCxnSpPr>
        <p:spPr>
          <a:xfrm flipH="1" rot="10800000">
            <a:off x="7246678" y="19850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571" name="Google Shape;571;p48"/>
          <p:cNvSpPr/>
          <p:nvPr/>
        </p:nvSpPr>
        <p:spPr>
          <a:xfrm>
            <a:off x="7563781" y="198720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572" name="Google Shape;572;p48"/>
          <p:cNvSpPr/>
          <p:nvPr/>
        </p:nvSpPr>
        <p:spPr>
          <a:xfrm>
            <a:off x="8645878" y="19872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73" name="Google Shape;573;p48"/>
          <p:cNvCxnSpPr/>
          <p:nvPr/>
        </p:nvCxnSpPr>
        <p:spPr>
          <a:xfrm rot="10800000">
            <a:off x="8098813" y="1745200"/>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574" name="Google Shape;574;p48"/>
          <p:cNvSpPr txBox="1"/>
          <p:nvPr/>
        </p:nvSpPr>
        <p:spPr>
          <a:xfrm>
            <a:off x="5590663" y="1449738"/>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“bananas”</a:t>
            </a:r>
            <a:endParaRPr>
              <a:solidFill>
                <a:srgbClr val="C4820E"/>
              </a:solidFill>
            </a:endParaRPr>
          </a:p>
        </p:txBody>
      </p:sp>
      <p:cxnSp>
        <p:nvCxnSpPr>
          <p:cNvPr id="575" name="Google Shape;575;p48"/>
          <p:cNvCxnSpPr/>
          <p:nvPr/>
        </p:nvCxnSpPr>
        <p:spPr>
          <a:xfrm>
            <a:off x="6806878" y="2141250"/>
            <a:ext cx="430800" cy="0"/>
          </a:xfrm>
          <a:prstGeom prst="straightConnector1">
            <a:avLst/>
          </a:prstGeom>
          <a:noFill/>
          <a:ln cap="flat" cmpd="sng" w="19050">
            <a:solidFill>
              <a:srgbClr val="C4820E"/>
            </a:solidFill>
            <a:prstDash val="solid"/>
            <a:round/>
            <a:headEnd len="med" w="med" type="none"/>
            <a:tailEnd len="med" w="med" type="triangle"/>
          </a:ln>
        </p:spPr>
      </p:cxnSp>
      <p:cxnSp>
        <p:nvCxnSpPr>
          <p:cNvPr id="576" name="Google Shape;576;p48"/>
          <p:cNvCxnSpPr/>
          <p:nvPr/>
        </p:nvCxnSpPr>
        <p:spPr>
          <a:xfrm flipH="1" rot="10800000">
            <a:off x="8636878" y="1987400"/>
            <a:ext cx="317100" cy="317100"/>
          </a:xfrm>
          <a:prstGeom prst="straightConnector1">
            <a:avLst/>
          </a:prstGeom>
          <a:noFill/>
          <a:ln cap="flat" cmpd="sng" w="19050">
            <a:solidFill>
              <a:srgbClr val="C4820E"/>
            </a:solidFill>
            <a:prstDash val="solid"/>
            <a:round/>
            <a:headEnd len="med" w="med" type="none"/>
            <a:tailEnd len="med" w="med" type="none"/>
          </a:ln>
        </p:spPr>
      </p:cxnSp>
      <p:cxnSp>
        <p:nvCxnSpPr>
          <p:cNvPr id="577" name="Google Shape;577;p48"/>
          <p:cNvCxnSpPr/>
          <p:nvPr/>
        </p:nvCxnSpPr>
        <p:spPr>
          <a:xfrm flipH="1" rot="10800000">
            <a:off x="4698178" y="4062275"/>
            <a:ext cx="317100" cy="31710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 </a:t>
            </a:r>
            <a:r>
              <a:rPr lang="en"/>
              <a:t>Cardinal Directions</a:t>
            </a:r>
            <a:endParaRPr/>
          </a:p>
          <a:p>
            <a:pPr indent="0" lvl="0" marL="0" rtl="0" algn="l">
              <a:spcBef>
                <a:spcPts val="0"/>
              </a:spcBef>
              <a:spcAft>
                <a:spcPts val="0"/>
              </a:spcAft>
              <a:buNone/>
            </a:pPr>
            <a:r>
              <a:t/>
            </a:r>
            <a:endParaRPr b="1">
              <a:solidFill>
                <a:schemeClr val="accent2"/>
              </a:solidFill>
            </a:endParaRPr>
          </a:p>
        </p:txBody>
      </p:sp>
      <p:sp>
        <p:nvSpPr>
          <p:cNvPr id="583" name="Google Shape;583;p49"/>
          <p:cNvSpPr txBox="1"/>
          <p:nvPr>
            <p:ph idx="1" type="body"/>
          </p:nvPr>
        </p:nvSpPr>
        <p:spPr>
          <a:xfrm>
            <a:off x="311700" y="1000075"/>
            <a:ext cx="8520600" cy="7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IBM Plex Mono"/>
                <a:ea typeface="IBM Plex Mono"/>
                <a:cs typeface="IBM Plex Mono"/>
                <a:sym typeface="IBM Plex Mono"/>
              </a:rPr>
              <a:t>R.next.next = R;</a:t>
            </a:r>
            <a:endParaRPr>
              <a:solidFill>
                <a:srgbClr val="999999"/>
              </a:solidFill>
              <a:latin typeface="IBM Plex Mono"/>
              <a:ea typeface="IBM Plex Mono"/>
              <a:cs typeface="IBM Plex Mono"/>
              <a:sym typeface="IBM Plex Mono"/>
            </a:endParaRPr>
          </a:p>
          <a:p>
            <a:pPr indent="0" lvl="0" marL="0" rtl="0" algn="l">
              <a:lnSpc>
                <a:spcPct val="100000"/>
              </a:lnSpc>
              <a:spcBef>
                <a:spcPts val="160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spcBef>
                <a:spcPts val="0"/>
              </a:spcBef>
              <a:spcAft>
                <a:spcPts val="1600"/>
              </a:spcAft>
              <a:buNone/>
            </a:pPr>
            <a:r>
              <a:t/>
            </a:r>
            <a:endParaRPr>
              <a:solidFill>
                <a:srgbClr val="999999"/>
              </a:solidFill>
            </a:endParaRPr>
          </a:p>
        </p:txBody>
      </p:sp>
      <p:sp>
        <p:nvSpPr>
          <p:cNvPr id="584" name="Google Shape;584;p49"/>
          <p:cNvSpPr/>
          <p:nvPr/>
        </p:nvSpPr>
        <p:spPr>
          <a:xfrm>
            <a:off x="166533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585" name="Google Shape;585;p49"/>
          <p:cNvSpPr/>
          <p:nvPr/>
        </p:nvSpPr>
        <p:spPr>
          <a:xfrm>
            <a:off x="269320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86" name="Google Shape;586;p49"/>
          <p:cNvSpPr/>
          <p:nvPr/>
        </p:nvSpPr>
        <p:spPr>
          <a:xfrm>
            <a:off x="13527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87" name="Google Shape;587;p49"/>
          <p:cNvCxnSpPr/>
          <p:nvPr/>
        </p:nvCxnSpPr>
        <p:spPr>
          <a:xfrm flipH="1" rot="10800000">
            <a:off x="134827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588" name="Google Shape;588;p49"/>
          <p:cNvSpPr/>
          <p:nvPr/>
        </p:nvSpPr>
        <p:spPr>
          <a:xfrm>
            <a:off x="3617606"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589" name="Google Shape;589;p49"/>
          <p:cNvSpPr/>
          <p:nvPr/>
        </p:nvSpPr>
        <p:spPr>
          <a:xfrm>
            <a:off x="46454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90" name="Google Shape;590;p49"/>
          <p:cNvCxnSpPr/>
          <p:nvPr/>
        </p:nvCxnSpPr>
        <p:spPr>
          <a:xfrm>
            <a:off x="2866616" y="214595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591" name="Google Shape;591;p49"/>
          <p:cNvSpPr/>
          <p:nvPr/>
        </p:nvSpPr>
        <p:spPr>
          <a:xfrm>
            <a:off x="330505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592" name="Google Shape;592;p49"/>
          <p:cNvCxnSpPr/>
          <p:nvPr/>
        </p:nvCxnSpPr>
        <p:spPr>
          <a:xfrm flipH="1" rot="10800000">
            <a:off x="3300553"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593" name="Google Shape;593;p49"/>
          <p:cNvSpPr/>
          <p:nvPr/>
        </p:nvSpPr>
        <p:spPr>
          <a:xfrm>
            <a:off x="609428" y="198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594" name="Google Shape;594;p49"/>
          <p:cNvSpPr/>
          <p:nvPr/>
        </p:nvSpPr>
        <p:spPr>
          <a:xfrm>
            <a:off x="326887" y="1991900"/>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595" name="Google Shape;595;p49"/>
          <p:cNvCxnSpPr>
            <a:stCxn id="593" idx="3"/>
          </p:cNvCxnSpPr>
          <p:nvPr/>
        </p:nvCxnSpPr>
        <p:spPr>
          <a:xfrm>
            <a:off x="917528" y="2143650"/>
            <a:ext cx="430800" cy="0"/>
          </a:xfrm>
          <a:prstGeom prst="straightConnector1">
            <a:avLst/>
          </a:prstGeom>
          <a:noFill/>
          <a:ln cap="flat" cmpd="sng" w="19050">
            <a:solidFill>
              <a:srgbClr val="C4820E"/>
            </a:solidFill>
            <a:prstDash val="solid"/>
            <a:round/>
            <a:headEnd len="med" w="med" type="none"/>
            <a:tailEnd len="med" w="med" type="triangle"/>
          </a:ln>
        </p:spPr>
      </p:cxnSp>
      <p:cxnSp>
        <p:nvCxnSpPr>
          <p:cNvPr id="596" name="Google Shape;596;p49"/>
          <p:cNvCxnSpPr/>
          <p:nvPr/>
        </p:nvCxnSpPr>
        <p:spPr>
          <a:xfrm>
            <a:off x="738661" y="2143596"/>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597" name="Google Shape;597;p49"/>
          <p:cNvCxnSpPr/>
          <p:nvPr/>
        </p:nvCxnSpPr>
        <p:spPr>
          <a:xfrm>
            <a:off x="4809203" y="214595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598" name="Google Shape;598;p49"/>
          <p:cNvSpPr/>
          <p:nvPr/>
        </p:nvSpPr>
        <p:spPr>
          <a:xfrm>
            <a:off x="556358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599" name="Google Shape;599;p49"/>
          <p:cNvSpPr/>
          <p:nvPr/>
        </p:nvSpPr>
        <p:spPr>
          <a:xfrm>
            <a:off x="659145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600" name="Google Shape;600;p49"/>
          <p:cNvSpPr/>
          <p:nvPr/>
        </p:nvSpPr>
        <p:spPr>
          <a:xfrm>
            <a:off x="525102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601" name="Google Shape;601;p49"/>
          <p:cNvCxnSpPr/>
          <p:nvPr/>
        </p:nvCxnSpPr>
        <p:spPr>
          <a:xfrm flipH="1" rot="10800000">
            <a:off x="524652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602" name="Google Shape;602;p49"/>
          <p:cNvSpPr/>
          <p:nvPr/>
        </p:nvSpPr>
        <p:spPr>
          <a:xfrm>
            <a:off x="609328" y="3004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603" name="Google Shape;603;p49"/>
          <p:cNvSpPr/>
          <p:nvPr/>
        </p:nvSpPr>
        <p:spPr>
          <a:xfrm>
            <a:off x="311712" y="3004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cxnSp>
        <p:nvCxnSpPr>
          <p:cNvPr id="604" name="Google Shape;604;p49"/>
          <p:cNvCxnSpPr>
            <a:endCxn id="591" idx="1"/>
          </p:cNvCxnSpPr>
          <p:nvPr/>
        </p:nvCxnSpPr>
        <p:spPr>
          <a:xfrm flipH="1" rot="10800000">
            <a:off x="783553" y="2144700"/>
            <a:ext cx="2521500" cy="1014600"/>
          </a:xfrm>
          <a:prstGeom prst="curvedConnector3">
            <a:avLst>
              <a:gd fmla="val 85600" name="adj1"/>
            </a:avLst>
          </a:prstGeom>
          <a:noFill/>
          <a:ln cap="flat" cmpd="sng" w="19050">
            <a:solidFill>
              <a:srgbClr val="C4820E"/>
            </a:solidFill>
            <a:prstDash val="solid"/>
            <a:round/>
            <a:headEnd len="med" w="med" type="none"/>
            <a:tailEnd len="med" w="med" type="triangle"/>
          </a:ln>
        </p:spPr>
      </p:cxnSp>
      <p:sp>
        <p:nvSpPr>
          <p:cNvPr id="605" name="Google Shape;605;p49"/>
          <p:cNvSpPr/>
          <p:nvPr/>
        </p:nvSpPr>
        <p:spPr>
          <a:xfrm>
            <a:off x="619703" y="4066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606" name="Google Shape;606;p49"/>
          <p:cNvSpPr/>
          <p:nvPr/>
        </p:nvSpPr>
        <p:spPr>
          <a:xfrm>
            <a:off x="311712" y="4066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R</a:t>
            </a:r>
            <a:endParaRPr sz="1200">
              <a:solidFill>
                <a:srgbClr val="C4820E"/>
              </a:solidFill>
              <a:latin typeface="IBM Plex Mono"/>
              <a:ea typeface="IBM Plex Mono"/>
              <a:cs typeface="IBM Plex Mono"/>
              <a:sym typeface="IBM Plex Mono"/>
            </a:endParaRPr>
          </a:p>
        </p:txBody>
      </p:sp>
      <p:cxnSp>
        <p:nvCxnSpPr>
          <p:cNvPr id="607" name="Google Shape;607;p49"/>
          <p:cNvCxnSpPr/>
          <p:nvPr/>
        </p:nvCxnSpPr>
        <p:spPr>
          <a:xfrm>
            <a:off x="917353" y="4219050"/>
            <a:ext cx="479100" cy="1500"/>
          </a:xfrm>
          <a:prstGeom prst="straightConnector1">
            <a:avLst/>
          </a:prstGeom>
          <a:noFill/>
          <a:ln cap="flat" cmpd="sng" w="19050">
            <a:solidFill>
              <a:srgbClr val="C4820E"/>
            </a:solidFill>
            <a:prstDash val="solid"/>
            <a:round/>
            <a:headEnd len="med" w="med" type="none"/>
            <a:tailEnd len="med" w="med" type="triangle"/>
          </a:ln>
        </p:spPr>
      </p:cxnSp>
      <p:cxnSp>
        <p:nvCxnSpPr>
          <p:cNvPr id="608" name="Google Shape;608;p49"/>
          <p:cNvCxnSpPr/>
          <p:nvPr/>
        </p:nvCxnSpPr>
        <p:spPr>
          <a:xfrm>
            <a:off x="748936" y="4218221"/>
            <a:ext cx="178800" cy="0"/>
          </a:xfrm>
          <a:prstGeom prst="straightConnector1">
            <a:avLst/>
          </a:prstGeom>
          <a:noFill/>
          <a:ln cap="flat" cmpd="sng" w="19050">
            <a:solidFill>
              <a:srgbClr val="C4820E"/>
            </a:solidFill>
            <a:prstDash val="solid"/>
            <a:round/>
            <a:headEnd len="med" w="med" type="none"/>
            <a:tailEnd len="med" w="med" type="none"/>
          </a:ln>
        </p:spPr>
      </p:cxnSp>
      <p:sp>
        <p:nvSpPr>
          <p:cNvPr id="609" name="Google Shape;609;p49"/>
          <p:cNvSpPr/>
          <p:nvPr/>
        </p:nvSpPr>
        <p:spPr>
          <a:xfrm>
            <a:off x="1713506"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610" name="Google Shape;610;p49"/>
          <p:cNvSpPr/>
          <p:nvPr/>
        </p:nvSpPr>
        <p:spPr>
          <a:xfrm>
            <a:off x="274137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611" name="Google Shape;611;p49"/>
          <p:cNvSpPr/>
          <p:nvPr/>
        </p:nvSpPr>
        <p:spPr>
          <a:xfrm>
            <a:off x="14009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612" name="Google Shape;612;p49"/>
          <p:cNvCxnSpPr/>
          <p:nvPr/>
        </p:nvCxnSpPr>
        <p:spPr>
          <a:xfrm flipH="1" rot="10800000">
            <a:off x="1396453" y="4057775"/>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613" name="Google Shape;613;p49"/>
          <p:cNvSpPr/>
          <p:nvPr/>
        </p:nvSpPr>
        <p:spPr>
          <a:xfrm>
            <a:off x="3670281"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614" name="Google Shape;614;p49"/>
          <p:cNvSpPr/>
          <p:nvPr/>
        </p:nvSpPr>
        <p:spPr>
          <a:xfrm>
            <a:off x="46981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615" name="Google Shape;615;p49"/>
          <p:cNvCxnSpPr/>
          <p:nvPr/>
        </p:nvCxnSpPr>
        <p:spPr>
          <a:xfrm>
            <a:off x="2856753" y="4220825"/>
            <a:ext cx="430800" cy="0"/>
          </a:xfrm>
          <a:prstGeom prst="straightConnector1">
            <a:avLst/>
          </a:prstGeom>
          <a:noFill/>
          <a:ln cap="flat" cmpd="sng" w="19050">
            <a:solidFill>
              <a:srgbClr val="C4820E"/>
            </a:solidFill>
            <a:prstDash val="solid"/>
            <a:round/>
            <a:headEnd len="med" w="med" type="none"/>
            <a:tailEnd len="med" w="med" type="triangle"/>
          </a:ln>
        </p:spPr>
      </p:cxnSp>
      <p:sp>
        <p:nvSpPr>
          <p:cNvPr id="616" name="Google Shape;616;p49"/>
          <p:cNvSpPr/>
          <p:nvPr/>
        </p:nvSpPr>
        <p:spPr>
          <a:xfrm>
            <a:off x="335772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617" name="Google Shape;617;p49"/>
          <p:cNvCxnSpPr/>
          <p:nvPr/>
        </p:nvCxnSpPr>
        <p:spPr>
          <a:xfrm flipH="1" rot="10800000">
            <a:off x="3353228" y="4057775"/>
            <a:ext cx="317100" cy="317100"/>
          </a:xfrm>
          <a:prstGeom prst="straightConnector1">
            <a:avLst/>
          </a:prstGeom>
          <a:noFill/>
          <a:ln cap="flat" cmpd="sng" w="19050">
            <a:solidFill>
              <a:srgbClr val="C4820E"/>
            </a:solidFill>
            <a:prstDash val="solid"/>
            <a:round/>
            <a:headEnd len="med" w="med" type="none"/>
            <a:tailEnd len="med" w="med" type="none"/>
          </a:ln>
        </p:spPr>
      </p:cxnSp>
      <p:cxnSp>
        <p:nvCxnSpPr>
          <p:cNvPr id="618" name="Google Shape;618;p49"/>
          <p:cNvCxnSpPr/>
          <p:nvPr/>
        </p:nvCxnSpPr>
        <p:spPr>
          <a:xfrm flipH="1">
            <a:off x="1363328" y="4225288"/>
            <a:ext cx="3474300" cy="58200"/>
          </a:xfrm>
          <a:prstGeom prst="curvedConnector5">
            <a:avLst>
              <a:gd fmla="val -9760" name="adj1"/>
              <a:gd fmla="val 1189883" name="adj2"/>
              <a:gd fmla="val 106854" name="adj3"/>
            </a:avLst>
          </a:prstGeom>
          <a:noFill/>
          <a:ln cap="flat" cmpd="sng" w="19050">
            <a:solidFill>
              <a:srgbClr val="C4820E"/>
            </a:solidFill>
            <a:prstDash val="solid"/>
            <a:round/>
            <a:headEnd len="med" w="med" type="none"/>
            <a:tailEnd len="med" w="med" type="triangle"/>
          </a:ln>
        </p:spPr>
      </p:cxnSp>
      <p:sp>
        <p:nvSpPr>
          <p:cNvPr id="619" name="Google Shape;619;p49"/>
          <p:cNvSpPr txBox="1"/>
          <p:nvPr/>
        </p:nvSpPr>
        <p:spPr>
          <a:xfrm>
            <a:off x="1640425" y="1449750"/>
            <a:ext cx="1122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“sometimes”</a:t>
            </a:r>
            <a:endParaRPr>
              <a:solidFill>
                <a:srgbClr val="C4820E"/>
              </a:solidFill>
            </a:endParaRPr>
          </a:p>
        </p:txBody>
      </p:sp>
      <p:sp>
        <p:nvSpPr>
          <p:cNvPr id="620" name="Google Shape;620;p49"/>
          <p:cNvSpPr txBox="1"/>
          <p:nvPr/>
        </p:nvSpPr>
        <p:spPr>
          <a:xfrm>
            <a:off x="1713725" y="3465825"/>
            <a:ext cx="97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“wheat”</a:t>
            </a:r>
            <a:endParaRPr>
              <a:solidFill>
                <a:srgbClr val="C4820E"/>
              </a:solidFill>
            </a:endParaRPr>
          </a:p>
        </p:txBody>
      </p:sp>
      <p:sp>
        <p:nvSpPr>
          <p:cNvPr id="621" name="Google Shape;621;p49"/>
          <p:cNvSpPr txBox="1"/>
          <p:nvPr/>
        </p:nvSpPr>
        <p:spPr>
          <a:xfrm>
            <a:off x="3647700" y="3465825"/>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“shredded”</a:t>
            </a:r>
            <a:endParaRPr>
              <a:solidFill>
                <a:srgbClr val="C4820E"/>
              </a:solidFill>
            </a:endParaRPr>
          </a:p>
        </p:txBody>
      </p:sp>
      <p:cxnSp>
        <p:nvCxnSpPr>
          <p:cNvPr id="622" name="Google Shape;622;p49"/>
          <p:cNvCxnSpPr/>
          <p:nvPr/>
        </p:nvCxnSpPr>
        <p:spPr>
          <a:xfrm rot="10800000">
            <a:off x="2225950" y="3819825"/>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623" name="Google Shape;623;p49"/>
          <p:cNvCxnSpPr/>
          <p:nvPr/>
        </p:nvCxnSpPr>
        <p:spPr>
          <a:xfrm rot="10800000">
            <a:off x="4182738" y="3819825"/>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624" name="Google Shape;624;p49"/>
          <p:cNvSpPr txBox="1"/>
          <p:nvPr/>
        </p:nvSpPr>
        <p:spPr>
          <a:xfrm>
            <a:off x="3617600"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a:solidFill>
                <a:srgbClr val="C4820E"/>
              </a:solidFill>
            </a:endParaRPr>
          </a:p>
        </p:txBody>
      </p:sp>
      <p:sp>
        <p:nvSpPr>
          <p:cNvPr id="625" name="Google Shape;625;p49"/>
          <p:cNvSpPr txBox="1"/>
          <p:nvPr/>
        </p:nvSpPr>
        <p:spPr>
          <a:xfrm>
            <a:off x="7563750"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a:solidFill>
                <a:srgbClr val="C4820E"/>
              </a:solidFill>
            </a:endParaRPr>
          </a:p>
        </p:txBody>
      </p:sp>
      <p:cxnSp>
        <p:nvCxnSpPr>
          <p:cNvPr id="626" name="Google Shape;626;p49"/>
          <p:cNvCxnSpPr/>
          <p:nvPr/>
        </p:nvCxnSpPr>
        <p:spPr>
          <a:xfrm rot="10800000">
            <a:off x="2177775"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627" name="Google Shape;627;p49"/>
          <p:cNvCxnSpPr/>
          <p:nvPr/>
        </p:nvCxnSpPr>
        <p:spPr>
          <a:xfrm rot="10800000">
            <a:off x="4130050"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628" name="Google Shape;628;p49"/>
          <p:cNvCxnSpPr/>
          <p:nvPr/>
        </p:nvCxnSpPr>
        <p:spPr>
          <a:xfrm rot="10800000">
            <a:off x="6076038" y="1745200"/>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629" name="Google Shape;629;p49"/>
          <p:cNvSpPr/>
          <p:nvPr/>
        </p:nvSpPr>
        <p:spPr>
          <a:xfrm>
            <a:off x="7246678" y="19872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630" name="Google Shape;630;p49"/>
          <p:cNvCxnSpPr/>
          <p:nvPr/>
        </p:nvCxnSpPr>
        <p:spPr>
          <a:xfrm flipH="1" rot="10800000">
            <a:off x="7246678" y="19850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631" name="Google Shape;631;p49"/>
          <p:cNvSpPr/>
          <p:nvPr/>
        </p:nvSpPr>
        <p:spPr>
          <a:xfrm>
            <a:off x="7563781" y="198720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632" name="Google Shape;632;p49"/>
          <p:cNvSpPr/>
          <p:nvPr/>
        </p:nvSpPr>
        <p:spPr>
          <a:xfrm>
            <a:off x="8645878" y="19872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633" name="Google Shape;633;p49"/>
          <p:cNvCxnSpPr/>
          <p:nvPr/>
        </p:nvCxnSpPr>
        <p:spPr>
          <a:xfrm rot="10800000">
            <a:off x="8098813" y="1745200"/>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634" name="Google Shape;634;p49"/>
          <p:cNvSpPr txBox="1"/>
          <p:nvPr/>
        </p:nvSpPr>
        <p:spPr>
          <a:xfrm>
            <a:off x="5590663" y="1449738"/>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“bananas”</a:t>
            </a:r>
            <a:endParaRPr>
              <a:solidFill>
                <a:srgbClr val="C4820E"/>
              </a:solidFill>
            </a:endParaRPr>
          </a:p>
        </p:txBody>
      </p:sp>
      <p:cxnSp>
        <p:nvCxnSpPr>
          <p:cNvPr id="635" name="Google Shape;635;p49"/>
          <p:cNvCxnSpPr/>
          <p:nvPr/>
        </p:nvCxnSpPr>
        <p:spPr>
          <a:xfrm>
            <a:off x="6806878" y="2141250"/>
            <a:ext cx="430800" cy="0"/>
          </a:xfrm>
          <a:prstGeom prst="straightConnector1">
            <a:avLst/>
          </a:prstGeom>
          <a:noFill/>
          <a:ln cap="flat" cmpd="sng" w="19050">
            <a:solidFill>
              <a:srgbClr val="C4820E"/>
            </a:solidFill>
            <a:prstDash val="solid"/>
            <a:round/>
            <a:headEnd len="med" w="med" type="none"/>
            <a:tailEnd len="med" w="med" type="triangle"/>
          </a:ln>
        </p:spPr>
      </p:cxnSp>
      <p:cxnSp>
        <p:nvCxnSpPr>
          <p:cNvPr id="636" name="Google Shape;636;p49"/>
          <p:cNvCxnSpPr/>
          <p:nvPr/>
        </p:nvCxnSpPr>
        <p:spPr>
          <a:xfrm flipH="1" rot="10800000">
            <a:off x="8636878" y="1987400"/>
            <a:ext cx="317100" cy="31710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 </a:t>
            </a:r>
            <a:r>
              <a:rPr lang="en"/>
              <a:t>Cardinal Directions</a:t>
            </a:r>
            <a:endParaRPr/>
          </a:p>
          <a:p>
            <a:pPr indent="0" lvl="0" marL="0" rtl="0" algn="l">
              <a:spcBef>
                <a:spcPts val="0"/>
              </a:spcBef>
              <a:spcAft>
                <a:spcPts val="0"/>
              </a:spcAft>
              <a:buNone/>
            </a:pPr>
            <a:r>
              <a:t/>
            </a:r>
            <a:endParaRPr b="1">
              <a:solidFill>
                <a:schemeClr val="accent2"/>
              </a:solidFill>
            </a:endParaRPr>
          </a:p>
        </p:txBody>
      </p:sp>
      <p:sp>
        <p:nvSpPr>
          <p:cNvPr id="642" name="Google Shape;642;p50"/>
          <p:cNvSpPr txBox="1"/>
          <p:nvPr>
            <p:ph idx="1" type="body"/>
          </p:nvPr>
        </p:nvSpPr>
        <p:spPr>
          <a:xfrm>
            <a:off x="311700" y="1000075"/>
            <a:ext cx="8520600" cy="72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accent2"/>
                </a:solidFill>
                <a:latin typeface="IBM Plex Mono"/>
                <a:ea typeface="IBM Plex Mono"/>
                <a:cs typeface="IBM Plex Mono"/>
                <a:sym typeface="IBM Plex Mono"/>
              </a:rPr>
              <a:t>M.next.next.next = R.next;</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spcBef>
                <a:spcPts val="0"/>
              </a:spcBef>
              <a:spcAft>
                <a:spcPts val="1600"/>
              </a:spcAft>
              <a:buNone/>
            </a:pPr>
            <a:r>
              <a:t/>
            </a:r>
            <a:endParaRPr>
              <a:solidFill>
                <a:srgbClr val="999999"/>
              </a:solidFill>
            </a:endParaRPr>
          </a:p>
        </p:txBody>
      </p:sp>
      <p:sp>
        <p:nvSpPr>
          <p:cNvPr id="643" name="Google Shape;643;p50"/>
          <p:cNvSpPr/>
          <p:nvPr/>
        </p:nvSpPr>
        <p:spPr>
          <a:xfrm>
            <a:off x="166533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644" name="Google Shape;644;p50"/>
          <p:cNvSpPr/>
          <p:nvPr/>
        </p:nvSpPr>
        <p:spPr>
          <a:xfrm>
            <a:off x="269320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645" name="Google Shape;645;p50"/>
          <p:cNvSpPr/>
          <p:nvPr/>
        </p:nvSpPr>
        <p:spPr>
          <a:xfrm>
            <a:off x="13527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646" name="Google Shape;646;p50"/>
          <p:cNvCxnSpPr/>
          <p:nvPr/>
        </p:nvCxnSpPr>
        <p:spPr>
          <a:xfrm flipH="1" rot="10800000">
            <a:off x="134827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647" name="Google Shape;647;p50"/>
          <p:cNvSpPr/>
          <p:nvPr/>
        </p:nvSpPr>
        <p:spPr>
          <a:xfrm>
            <a:off x="3617606"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648" name="Google Shape;648;p50"/>
          <p:cNvSpPr/>
          <p:nvPr/>
        </p:nvSpPr>
        <p:spPr>
          <a:xfrm>
            <a:off x="46454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649" name="Google Shape;649;p50"/>
          <p:cNvCxnSpPr/>
          <p:nvPr/>
        </p:nvCxnSpPr>
        <p:spPr>
          <a:xfrm>
            <a:off x="2866616" y="214595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650" name="Google Shape;650;p50"/>
          <p:cNvSpPr/>
          <p:nvPr/>
        </p:nvSpPr>
        <p:spPr>
          <a:xfrm>
            <a:off x="330505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651" name="Google Shape;651;p50"/>
          <p:cNvCxnSpPr/>
          <p:nvPr/>
        </p:nvCxnSpPr>
        <p:spPr>
          <a:xfrm flipH="1" rot="10800000">
            <a:off x="3300553"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652" name="Google Shape;652;p50"/>
          <p:cNvSpPr/>
          <p:nvPr/>
        </p:nvSpPr>
        <p:spPr>
          <a:xfrm>
            <a:off x="609428" y="198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653" name="Google Shape;653;p50"/>
          <p:cNvSpPr/>
          <p:nvPr/>
        </p:nvSpPr>
        <p:spPr>
          <a:xfrm>
            <a:off x="326887" y="1991900"/>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654" name="Google Shape;654;p50"/>
          <p:cNvCxnSpPr>
            <a:stCxn id="652" idx="3"/>
          </p:cNvCxnSpPr>
          <p:nvPr/>
        </p:nvCxnSpPr>
        <p:spPr>
          <a:xfrm>
            <a:off x="917528" y="2143650"/>
            <a:ext cx="430800" cy="0"/>
          </a:xfrm>
          <a:prstGeom prst="straightConnector1">
            <a:avLst/>
          </a:prstGeom>
          <a:noFill/>
          <a:ln cap="flat" cmpd="sng" w="19050">
            <a:solidFill>
              <a:srgbClr val="C4820E"/>
            </a:solidFill>
            <a:prstDash val="solid"/>
            <a:round/>
            <a:headEnd len="med" w="med" type="none"/>
            <a:tailEnd len="med" w="med" type="triangle"/>
          </a:ln>
        </p:spPr>
      </p:cxnSp>
      <p:cxnSp>
        <p:nvCxnSpPr>
          <p:cNvPr id="655" name="Google Shape;655;p50"/>
          <p:cNvCxnSpPr/>
          <p:nvPr/>
        </p:nvCxnSpPr>
        <p:spPr>
          <a:xfrm>
            <a:off x="738661" y="2143596"/>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656" name="Google Shape;656;p50"/>
          <p:cNvCxnSpPr/>
          <p:nvPr/>
        </p:nvCxnSpPr>
        <p:spPr>
          <a:xfrm>
            <a:off x="4809203" y="214595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657" name="Google Shape;657;p50"/>
          <p:cNvSpPr/>
          <p:nvPr/>
        </p:nvSpPr>
        <p:spPr>
          <a:xfrm>
            <a:off x="556358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658" name="Google Shape;658;p50"/>
          <p:cNvSpPr/>
          <p:nvPr/>
        </p:nvSpPr>
        <p:spPr>
          <a:xfrm>
            <a:off x="659145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659" name="Google Shape;659;p50"/>
          <p:cNvSpPr/>
          <p:nvPr/>
        </p:nvSpPr>
        <p:spPr>
          <a:xfrm>
            <a:off x="525102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660" name="Google Shape;660;p50"/>
          <p:cNvCxnSpPr/>
          <p:nvPr/>
        </p:nvCxnSpPr>
        <p:spPr>
          <a:xfrm flipH="1" rot="10800000">
            <a:off x="524652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661" name="Google Shape;661;p50"/>
          <p:cNvSpPr/>
          <p:nvPr/>
        </p:nvSpPr>
        <p:spPr>
          <a:xfrm>
            <a:off x="609328" y="3004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662" name="Google Shape;662;p50"/>
          <p:cNvSpPr/>
          <p:nvPr/>
        </p:nvSpPr>
        <p:spPr>
          <a:xfrm>
            <a:off x="311712" y="3004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cxnSp>
        <p:nvCxnSpPr>
          <p:cNvPr id="663" name="Google Shape;663;p50"/>
          <p:cNvCxnSpPr>
            <a:endCxn id="650" idx="1"/>
          </p:cNvCxnSpPr>
          <p:nvPr/>
        </p:nvCxnSpPr>
        <p:spPr>
          <a:xfrm flipH="1" rot="10800000">
            <a:off x="783553" y="2144700"/>
            <a:ext cx="2521500" cy="1014600"/>
          </a:xfrm>
          <a:prstGeom prst="curvedConnector3">
            <a:avLst>
              <a:gd fmla="val 85600" name="adj1"/>
            </a:avLst>
          </a:prstGeom>
          <a:noFill/>
          <a:ln cap="flat" cmpd="sng" w="19050">
            <a:solidFill>
              <a:srgbClr val="C4820E"/>
            </a:solidFill>
            <a:prstDash val="solid"/>
            <a:round/>
            <a:headEnd len="med" w="med" type="none"/>
            <a:tailEnd len="med" w="med" type="triangle"/>
          </a:ln>
        </p:spPr>
      </p:cxnSp>
      <p:sp>
        <p:nvSpPr>
          <p:cNvPr id="664" name="Google Shape;664;p50"/>
          <p:cNvSpPr/>
          <p:nvPr/>
        </p:nvSpPr>
        <p:spPr>
          <a:xfrm>
            <a:off x="619703" y="4066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665" name="Google Shape;665;p50"/>
          <p:cNvSpPr/>
          <p:nvPr/>
        </p:nvSpPr>
        <p:spPr>
          <a:xfrm>
            <a:off x="311712" y="4066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R</a:t>
            </a:r>
            <a:endParaRPr sz="1200">
              <a:solidFill>
                <a:srgbClr val="C4820E"/>
              </a:solidFill>
              <a:latin typeface="IBM Plex Mono"/>
              <a:ea typeface="IBM Plex Mono"/>
              <a:cs typeface="IBM Plex Mono"/>
              <a:sym typeface="IBM Plex Mono"/>
            </a:endParaRPr>
          </a:p>
        </p:txBody>
      </p:sp>
      <p:cxnSp>
        <p:nvCxnSpPr>
          <p:cNvPr id="666" name="Google Shape;666;p50"/>
          <p:cNvCxnSpPr/>
          <p:nvPr/>
        </p:nvCxnSpPr>
        <p:spPr>
          <a:xfrm>
            <a:off x="917353" y="4219050"/>
            <a:ext cx="479100" cy="1500"/>
          </a:xfrm>
          <a:prstGeom prst="straightConnector1">
            <a:avLst/>
          </a:prstGeom>
          <a:noFill/>
          <a:ln cap="flat" cmpd="sng" w="19050">
            <a:solidFill>
              <a:srgbClr val="C4820E"/>
            </a:solidFill>
            <a:prstDash val="solid"/>
            <a:round/>
            <a:headEnd len="med" w="med" type="none"/>
            <a:tailEnd len="med" w="med" type="triangle"/>
          </a:ln>
        </p:spPr>
      </p:cxnSp>
      <p:cxnSp>
        <p:nvCxnSpPr>
          <p:cNvPr id="667" name="Google Shape;667;p50"/>
          <p:cNvCxnSpPr/>
          <p:nvPr/>
        </p:nvCxnSpPr>
        <p:spPr>
          <a:xfrm>
            <a:off x="748936" y="4218221"/>
            <a:ext cx="178800" cy="0"/>
          </a:xfrm>
          <a:prstGeom prst="straightConnector1">
            <a:avLst/>
          </a:prstGeom>
          <a:noFill/>
          <a:ln cap="flat" cmpd="sng" w="19050">
            <a:solidFill>
              <a:srgbClr val="C4820E"/>
            </a:solidFill>
            <a:prstDash val="solid"/>
            <a:round/>
            <a:headEnd len="med" w="med" type="none"/>
            <a:tailEnd len="med" w="med" type="none"/>
          </a:ln>
        </p:spPr>
      </p:cxnSp>
      <p:sp>
        <p:nvSpPr>
          <p:cNvPr id="668" name="Google Shape;668;p50"/>
          <p:cNvSpPr/>
          <p:nvPr/>
        </p:nvSpPr>
        <p:spPr>
          <a:xfrm>
            <a:off x="1713506"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669" name="Google Shape;669;p50"/>
          <p:cNvSpPr/>
          <p:nvPr/>
        </p:nvSpPr>
        <p:spPr>
          <a:xfrm>
            <a:off x="274137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670" name="Google Shape;670;p50"/>
          <p:cNvSpPr/>
          <p:nvPr/>
        </p:nvSpPr>
        <p:spPr>
          <a:xfrm>
            <a:off x="14009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671" name="Google Shape;671;p50"/>
          <p:cNvCxnSpPr/>
          <p:nvPr/>
        </p:nvCxnSpPr>
        <p:spPr>
          <a:xfrm flipH="1" rot="10800000">
            <a:off x="1396453" y="4057775"/>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672" name="Google Shape;672;p50"/>
          <p:cNvSpPr/>
          <p:nvPr/>
        </p:nvSpPr>
        <p:spPr>
          <a:xfrm>
            <a:off x="3670281"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673" name="Google Shape;673;p50"/>
          <p:cNvSpPr/>
          <p:nvPr/>
        </p:nvSpPr>
        <p:spPr>
          <a:xfrm>
            <a:off x="46981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674" name="Google Shape;674;p50"/>
          <p:cNvCxnSpPr/>
          <p:nvPr/>
        </p:nvCxnSpPr>
        <p:spPr>
          <a:xfrm>
            <a:off x="2856753" y="4220825"/>
            <a:ext cx="430800" cy="0"/>
          </a:xfrm>
          <a:prstGeom prst="straightConnector1">
            <a:avLst/>
          </a:prstGeom>
          <a:noFill/>
          <a:ln cap="flat" cmpd="sng" w="19050">
            <a:solidFill>
              <a:srgbClr val="C4820E"/>
            </a:solidFill>
            <a:prstDash val="solid"/>
            <a:round/>
            <a:headEnd len="med" w="med" type="none"/>
            <a:tailEnd len="med" w="med" type="triangle"/>
          </a:ln>
        </p:spPr>
      </p:cxnSp>
      <p:sp>
        <p:nvSpPr>
          <p:cNvPr id="675" name="Google Shape;675;p50"/>
          <p:cNvSpPr/>
          <p:nvPr/>
        </p:nvSpPr>
        <p:spPr>
          <a:xfrm>
            <a:off x="335772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676" name="Google Shape;676;p50"/>
          <p:cNvCxnSpPr/>
          <p:nvPr/>
        </p:nvCxnSpPr>
        <p:spPr>
          <a:xfrm flipH="1" rot="10800000">
            <a:off x="3353228" y="4057775"/>
            <a:ext cx="317100" cy="317100"/>
          </a:xfrm>
          <a:prstGeom prst="straightConnector1">
            <a:avLst/>
          </a:prstGeom>
          <a:noFill/>
          <a:ln cap="flat" cmpd="sng" w="19050">
            <a:solidFill>
              <a:srgbClr val="C4820E"/>
            </a:solidFill>
            <a:prstDash val="solid"/>
            <a:round/>
            <a:headEnd len="med" w="med" type="none"/>
            <a:tailEnd len="med" w="med" type="none"/>
          </a:ln>
        </p:spPr>
      </p:cxnSp>
      <p:cxnSp>
        <p:nvCxnSpPr>
          <p:cNvPr id="677" name="Google Shape;677;p50"/>
          <p:cNvCxnSpPr/>
          <p:nvPr/>
        </p:nvCxnSpPr>
        <p:spPr>
          <a:xfrm flipH="1">
            <a:off x="1363328" y="4225288"/>
            <a:ext cx="3474300" cy="58200"/>
          </a:xfrm>
          <a:prstGeom prst="curvedConnector5">
            <a:avLst>
              <a:gd fmla="val -9760" name="adj1"/>
              <a:gd fmla="val 1189883" name="adj2"/>
              <a:gd fmla="val 106854" name="adj3"/>
            </a:avLst>
          </a:prstGeom>
          <a:noFill/>
          <a:ln cap="flat" cmpd="sng" w="19050">
            <a:solidFill>
              <a:srgbClr val="C4820E"/>
            </a:solidFill>
            <a:prstDash val="solid"/>
            <a:round/>
            <a:headEnd len="med" w="med" type="none"/>
            <a:tailEnd len="med" w="med" type="triangle"/>
          </a:ln>
        </p:spPr>
      </p:cxnSp>
      <p:cxnSp>
        <p:nvCxnSpPr>
          <p:cNvPr id="678" name="Google Shape;678;p50"/>
          <p:cNvCxnSpPr>
            <a:stCxn id="679" idx="2"/>
            <a:endCxn id="675" idx="1"/>
          </p:cNvCxnSpPr>
          <p:nvPr/>
        </p:nvCxnSpPr>
        <p:spPr>
          <a:xfrm rot="5400000">
            <a:off x="5118328" y="534600"/>
            <a:ext cx="1920900" cy="5442300"/>
          </a:xfrm>
          <a:prstGeom prst="curvedConnector4">
            <a:avLst>
              <a:gd fmla="val 36963" name="adj1"/>
              <a:gd fmla="val 104374" name="adj2"/>
            </a:avLst>
          </a:prstGeom>
          <a:noFill/>
          <a:ln cap="flat" cmpd="sng" w="19050">
            <a:solidFill>
              <a:srgbClr val="C4820E"/>
            </a:solidFill>
            <a:prstDash val="solid"/>
            <a:round/>
            <a:headEnd len="med" w="med" type="none"/>
            <a:tailEnd len="med" w="med" type="triangle"/>
          </a:ln>
        </p:spPr>
      </p:cxnSp>
      <p:sp>
        <p:nvSpPr>
          <p:cNvPr id="680" name="Google Shape;680;p50"/>
          <p:cNvSpPr txBox="1"/>
          <p:nvPr/>
        </p:nvSpPr>
        <p:spPr>
          <a:xfrm>
            <a:off x="1640425" y="1449750"/>
            <a:ext cx="1122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“sometimes”</a:t>
            </a:r>
            <a:endParaRPr>
              <a:solidFill>
                <a:srgbClr val="C4820E"/>
              </a:solidFill>
            </a:endParaRPr>
          </a:p>
        </p:txBody>
      </p:sp>
      <p:sp>
        <p:nvSpPr>
          <p:cNvPr id="681" name="Google Shape;681;p50"/>
          <p:cNvSpPr txBox="1"/>
          <p:nvPr/>
        </p:nvSpPr>
        <p:spPr>
          <a:xfrm>
            <a:off x="1713725" y="3465825"/>
            <a:ext cx="97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“wheat”</a:t>
            </a:r>
            <a:endParaRPr>
              <a:solidFill>
                <a:srgbClr val="C4820E"/>
              </a:solidFill>
            </a:endParaRPr>
          </a:p>
        </p:txBody>
      </p:sp>
      <p:sp>
        <p:nvSpPr>
          <p:cNvPr id="682" name="Google Shape;682;p50"/>
          <p:cNvSpPr txBox="1"/>
          <p:nvPr/>
        </p:nvSpPr>
        <p:spPr>
          <a:xfrm>
            <a:off x="3647700" y="3465825"/>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“shredded”</a:t>
            </a:r>
            <a:endParaRPr>
              <a:solidFill>
                <a:srgbClr val="C4820E"/>
              </a:solidFill>
            </a:endParaRPr>
          </a:p>
        </p:txBody>
      </p:sp>
      <p:cxnSp>
        <p:nvCxnSpPr>
          <p:cNvPr id="683" name="Google Shape;683;p50"/>
          <p:cNvCxnSpPr/>
          <p:nvPr/>
        </p:nvCxnSpPr>
        <p:spPr>
          <a:xfrm rot="10800000">
            <a:off x="2225950" y="3819825"/>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684" name="Google Shape;684;p50"/>
          <p:cNvCxnSpPr/>
          <p:nvPr/>
        </p:nvCxnSpPr>
        <p:spPr>
          <a:xfrm rot="10800000">
            <a:off x="4182738" y="3819825"/>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685" name="Google Shape;685;p50"/>
          <p:cNvSpPr txBox="1"/>
          <p:nvPr/>
        </p:nvSpPr>
        <p:spPr>
          <a:xfrm>
            <a:off x="3617600"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a:solidFill>
                <a:srgbClr val="C4820E"/>
              </a:solidFill>
            </a:endParaRPr>
          </a:p>
        </p:txBody>
      </p:sp>
      <p:sp>
        <p:nvSpPr>
          <p:cNvPr id="686" name="Google Shape;686;p50"/>
          <p:cNvSpPr txBox="1"/>
          <p:nvPr/>
        </p:nvSpPr>
        <p:spPr>
          <a:xfrm>
            <a:off x="7563750"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a:solidFill>
                <a:srgbClr val="C4820E"/>
              </a:solidFill>
            </a:endParaRPr>
          </a:p>
        </p:txBody>
      </p:sp>
      <p:cxnSp>
        <p:nvCxnSpPr>
          <p:cNvPr id="687" name="Google Shape;687;p50"/>
          <p:cNvCxnSpPr/>
          <p:nvPr/>
        </p:nvCxnSpPr>
        <p:spPr>
          <a:xfrm rot="10800000">
            <a:off x="2177775"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688" name="Google Shape;688;p50"/>
          <p:cNvCxnSpPr/>
          <p:nvPr/>
        </p:nvCxnSpPr>
        <p:spPr>
          <a:xfrm rot="10800000">
            <a:off x="4130050"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689" name="Google Shape;689;p50"/>
          <p:cNvCxnSpPr/>
          <p:nvPr/>
        </p:nvCxnSpPr>
        <p:spPr>
          <a:xfrm rot="10800000">
            <a:off x="6076038" y="1745200"/>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690" name="Google Shape;690;p50"/>
          <p:cNvSpPr/>
          <p:nvPr/>
        </p:nvSpPr>
        <p:spPr>
          <a:xfrm>
            <a:off x="7246678" y="19872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691" name="Google Shape;691;p50"/>
          <p:cNvCxnSpPr/>
          <p:nvPr/>
        </p:nvCxnSpPr>
        <p:spPr>
          <a:xfrm flipH="1" rot="10800000">
            <a:off x="7246678" y="19850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692" name="Google Shape;692;p50"/>
          <p:cNvSpPr/>
          <p:nvPr/>
        </p:nvSpPr>
        <p:spPr>
          <a:xfrm>
            <a:off x="7563781" y="198720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679" name="Google Shape;679;p50"/>
          <p:cNvSpPr/>
          <p:nvPr/>
        </p:nvSpPr>
        <p:spPr>
          <a:xfrm>
            <a:off x="8645878" y="19872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693" name="Google Shape;693;p50"/>
          <p:cNvCxnSpPr/>
          <p:nvPr/>
        </p:nvCxnSpPr>
        <p:spPr>
          <a:xfrm rot="10800000">
            <a:off x="8098813" y="1745200"/>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694" name="Google Shape;694;p50"/>
          <p:cNvSpPr txBox="1"/>
          <p:nvPr/>
        </p:nvSpPr>
        <p:spPr>
          <a:xfrm>
            <a:off x="5590663" y="1449738"/>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“bananas”</a:t>
            </a:r>
            <a:endParaRPr>
              <a:solidFill>
                <a:srgbClr val="C4820E"/>
              </a:solidFill>
            </a:endParaRPr>
          </a:p>
        </p:txBody>
      </p:sp>
      <p:cxnSp>
        <p:nvCxnSpPr>
          <p:cNvPr id="695" name="Google Shape;695;p50"/>
          <p:cNvCxnSpPr/>
          <p:nvPr/>
        </p:nvCxnSpPr>
        <p:spPr>
          <a:xfrm rot="10800000">
            <a:off x="8800303" y="2143600"/>
            <a:ext cx="2700" cy="163800"/>
          </a:xfrm>
          <a:prstGeom prst="straightConnector1">
            <a:avLst/>
          </a:prstGeom>
          <a:noFill/>
          <a:ln cap="flat" cmpd="sng" w="19050">
            <a:solidFill>
              <a:srgbClr val="C4820E"/>
            </a:solidFill>
            <a:prstDash val="solid"/>
            <a:round/>
            <a:headEnd len="med" w="med" type="none"/>
            <a:tailEnd len="med" w="med" type="none"/>
          </a:ln>
        </p:spPr>
      </p:cxnSp>
      <p:cxnSp>
        <p:nvCxnSpPr>
          <p:cNvPr id="696" name="Google Shape;696;p50"/>
          <p:cNvCxnSpPr/>
          <p:nvPr/>
        </p:nvCxnSpPr>
        <p:spPr>
          <a:xfrm>
            <a:off x="6806878" y="2141250"/>
            <a:ext cx="430800" cy="0"/>
          </a:xfrm>
          <a:prstGeom prst="straightConnector1">
            <a:avLst/>
          </a:prstGeom>
          <a:noFill/>
          <a:ln cap="flat" cmpd="sng" w="19050">
            <a:solidFill>
              <a:srgbClr val="C4820E"/>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 </a:t>
            </a:r>
            <a:r>
              <a:rPr lang="en"/>
              <a:t>Cardinal Directions</a:t>
            </a:r>
            <a:endParaRPr/>
          </a:p>
          <a:p>
            <a:pPr indent="0" lvl="0" marL="0" rtl="0" algn="l">
              <a:spcBef>
                <a:spcPts val="0"/>
              </a:spcBef>
              <a:spcAft>
                <a:spcPts val="0"/>
              </a:spcAft>
              <a:buNone/>
            </a:pPr>
            <a:r>
              <a:t/>
            </a:r>
            <a:endParaRPr b="1">
              <a:solidFill>
                <a:schemeClr val="accent2"/>
              </a:solidFill>
            </a:endParaRPr>
          </a:p>
        </p:txBody>
      </p:sp>
      <p:sp>
        <p:nvSpPr>
          <p:cNvPr id="702" name="Google Shape;702;p51"/>
          <p:cNvSpPr txBox="1"/>
          <p:nvPr>
            <p:ph idx="1" type="body"/>
          </p:nvPr>
        </p:nvSpPr>
        <p:spPr>
          <a:xfrm>
            <a:off x="311700" y="1000075"/>
            <a:ext cx="8520600" cy="72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accent2"/>
                </a:solidFill>
                <a:latin typeface="IBM Plex Mono"/>
                <a:ea typeface="IBM Plex Mono"/>
                <a:cs typeface="IBM Plex Mono"/>
                <a:sym typeface="IBM Plex Mono"/>
              </a:rPr>
              <a:t>L.next.next = L.next.next.next;</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spcBef>
                <a:spcPts val="0"/>
              </a:spcBef>
              <a:spcAft>
                <a:spcPts val="1600"/>
              </a:spcAft>
              <a:buNone/>
            </a:pPr>
            <a:r>
              <a:t/>
            </a:r>
            <a:endParaRPr>
              <a:solidFill>
                <a:srgbClr val="999999"/>
              </a:solidFill>
            </a:endParaRPr>
          </a:p>
        </p:txBody>
      </p:sp>
      <p:sp>
        <p:nvSpPr>
          <p:cNvPr id="703" name="Google Shape;703;p51"/>
          <p:cNvSpPr/>
          <p:nvPr/>
        </p:nvSpPr>
        <p:spPr>
          <a:xfrm>
            <a:off x="166533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704" name="Google Shape;704;p51"/>
          <p:cNvSpPr/>
          <p:nvPr/>
        </p:nvSpPr>
        <p:spPr>
          <a:xfrm>
            <a:off x="269320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705" name="Google Shape;705;p51"/>
          <p:cNvSpPr/>
          <p:nvPr/>
        </p:nvSpPr>
        <p:spPr>
          <a:xfrm>
            <a:off x="13527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706" name="Google Shape;706;p51"/>
          <p:cNvCxnSpPr/>
          <p:nvPr/>
        </p:nvCxnSpPr>
        <p:spPr>
          <a:xfrm flipH="1" rot="10800000">
            <a:off x="134827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707" name="Google Shape;707;p51"/>
          <p:cNvSpPr/>
          <p:nvPr/>
        </p:nvSpPr>
        <p:spPr>
          <a:xfrm>
            <a:off x="3617606"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708" name="Google Shape;708;p51"/>
          <p:cNvSpPr/>
          <p:nvPr/>
        </p:nvSpPr>
        <p:spPr>
          <a:xfrm>
            <a:off x="464547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709" name="Google Shape;709;p51"/>
          <p:cNvCxnSpPr/>
          <p:nvPr/>
        </p:nvCxnSpPr>
        <p:spPr>
          <a:xfrm>
            <a:off x="2866616" y="214595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710" name="Google Shape;710;p51"/>
          <p:cNvSpPr/>
          <p:nvPr/>
        </p:nvSpPr>
        <p:spPr>
          <a:xfrm>
            <a:off x="330505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711" name="Google Shape;711;p51"/>
          <p:cNvCxnSpPr/>
          <p:nvPr/>
        </p:nvCxnSpPr>
        <p:spPr>
          <a:xfrm flipH="1" rot="10800000">
            <a:off x="3300553"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712" name="Google Shape;712;p51"/>
          <p:cNvSpPr/>
          <p:nvPr/>
        </p:nvSpPr>
        <p:spPr>
          <a:xfrm>
            <a:off x="609428" y="198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713" name="Google Shape;713;p51"/>
          <p:cNvSpPr/>
          <p:nvPr/>
        </p:nvSpPr>
        <p:spPr>
          <a:xfrm>
            <a:off x="326887" y="1991900"/>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714" name="Google Shape;714;p51"/>
          <p:cNvCxnSpPr>
            <a:stCxn id="712" idx="3"/>
          </p:cNvCxnSpPr>
          <p:nvPr/>
        </p:nvCxnSpPr>
        <p:spPr>
          <a:xfrm>
            <a:off x="917528" y="2143650"/>
            <a:ext cx="430800" cy="0"/>
          </a:xfrm>
          <a:prstGeom prst="straightConnector1">
            <a:avLst/>
          </a:prstGeom>
          <a:noFill/>
          <a:ln cap="flat" cmpd="sng" w="19050">
            <a:solidFill>
              <a:srgbClr val="C4820E"/>
            </a:solidFill>
            <a:prstDash val="solid"/>
            <a:round/>
            <a:headEnd len="med" w="med" type="none"/>
            <a:tailEnd len="med" w="med" type="triangle"/>
          </a:ln>
        </p:spPr>
      </p:cxnSp>
      <p:cxnSp>
        <p:nvCxnSpPr>
          <p:cNvPr id="715" name="Google Shape;715;p51"/>
          <p:cNvCxnSpPr/>
          <p:nvPr/>
        </p:nvCxnSpPr>
        <p:spPr>
          <a:xfrm>
            <a:off x="738661" y="2143596"/>
            <a:ext cx="178800" cy="0"/>
          </a:xfrm>
          <a:prstGeom prst="straightConnector1">
            <a:avLst/>
          </a:prstGeom>
          <a:noFill/>
          <a:ln cap="flat" cmpd="sng" w="19050">
            <a:solidFill>
              <a:srgbClr val="C4820E"/>
            </a:solidFill>
            <a:prstDash val="solid"/>
            <a:round/>
            <a:headEnd len="med" w="med" type="none"/>
            <a:tailEnd len="med" w="med" type="none"/>
          </a:ln>
        </p:spPr>
      </p:cxnSp>
      <p:cxnSp>
        <p:nvCxnSpPr>
          <p:cNvPr id="716" name="Google Shape;716;p51"/>
          <p:cNvCxnSpPr/>
          <p:nvPr/>
        </p:nvCxnSpPr>
        <p:spPr>
          <a:xfrm>
            <a:off x="4809203" y="214595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717" name="Google Shape;717;p51"/>
          <p:cNvSpPr/>
          <p:nvPr/>
        </p:nvSpPr>
        <p:spPr>
          <a:xfrm>
            <a:off x="5563581" y="199075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718" name="Google Shape;718;p51"/>
          <p:cNvSpPr/>
          <p:nvPr/>
        </p:nvSpPr>
        <p:spPr>
          <a:xfrm>
            <a:off x="6591453"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719" name="Google Shape;719;p51"/>
          <p:cNvSpPr/>
          <p:nvPr/>
        </p:nvSpPr>
        <p:spPr>
          <a:xfrm>
            <a:off x="5251028" y="199065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720" name="Google Shape;720;p51"/>
          <p:cNvCxnSpPr/>
          <p:nvPr/>
        </p:nvCxnSpPr>
        <p:spPr>
          <a:xfrm flipH="1" rot="10800000">
            <a:off x="5246528" y="198625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721" name="Google Shape;721;p51"/>
          <p:cNvSpPr/>
          <p:nvPr/>
        </p:nvSpPr>
        <p:spPr>
          <a:xfrm>
            <a:off x="609328" y="3004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722" name="Google Shape;722;p51"/>
          <p:cNvSpPr/>
          <p:nvPr/>
        </p:nvSpPr>
        <p:spPr>
          <a:xfrm>
            <a:off x="311712" y="3004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cxnSp>
        <p:nvCxnSpPr>
          <p:cNvPr id="723" name="Google Shape;723;p51"/>
          <p:cNvCxnSpPr>
            <a:endCxn id="710" idx="1"/>
          </p:cNvCxnSpPr>
          <p:nvPr/>
        </p:nvCxnSpPr>
        <p:spPr>
          <a:xfrm flipH="1" rot="10800000">
            <a:off x="783553" y="2144700"/>
            <a:ext cx="2521500" cy="1014600"/>
          </a:xfrm>
          <a:prstGeom prst="curvedConnector3">
            <a:avLst>
              <a:gd fmla="val 85600" name="adj1"/>
            </a:avLst>
          </a:prstGeom>
          <a:noFill/>
          <a:ln cap="flat" cmpd="sng" w="19050">
            <a:solidFill>
              <a:srgbClr val="C4820E"/>
            </a:solidFill>
            <a:prstDash val="solid"/>
            <a:round/>
            <a:headEnd len="med" w="med" type="none"/>
            <a:tailEnd len="med" w="med" type="triangle"/>
          </a:ln>
        </p:spPr>
      </p:cxnSp>
      <p:sp>
        <p:nvSpPr>
          <p:cNvPr id="724" name="Google Shape;724;p51"/>
          <p:cNvSpPr/>
          <p:nvPr/>
        </p:nvSpPr>
        <p:spPr>
          <a:xfrm>
            <a:off x="619703" y="4066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725" name="Google Shape;725;p51"/>
          <p:cNvSpPr/>
          <p:nvPr/>
        </p:nvSpPr>
        <p:spPr>
          <a:xfrm>
            <a:off x="311712" y="4066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R</a:t>
            </a:r>
            <a:endParaRPr sz="1200">
              <a:solidFill>
                <a:srgbClr val="C4820E"/>
              </a:solidFill>
              <a:latin typeface="IBM Plex Mono"/>
              <a:ea typeface="IBM Plex Mono"/>
              <a:cs typeface="IBM Plex Mono"/>
              <a:sym typeface="IBM Plex Mono"/>
            </a:endParaRPr>
          </a:p>
        </p:txBody>
      </p:sp>
      <p:cxnSp>
        <p:nvCxnSpPr>
          <p:cNvPr id="726" name="Google Shape;726;p51"/>
          <p:cNvCxnSpPr/>
          <p:nvPr/>
        </p:nvCxnSpPr>
        <p:spPr>
          <a:xfrm>
            <a:off x="917353" y="4219050"/>
            <a:ext cx="479100" cy="1500"/>
          </a:xfrm>
          <a:prstGeom prst="straightConnector1">
            <a:avLst/>
          </a:prstGeom>
          <a:noFill/>
          <a:ln cap="flat" cmpd="sng" w="19050">
            <a:solidFill>
              <a:srgbClr val="C4820E"/>
            </a:solidFill>
            <a:prstDash val="solid"/>
            <a:round/>
            <a:headEnd len="med" w="med" type="none"/>
            <a:tailEnd len="med" w="med" type="triangle"/>
          </a:ln>
        </p:spPr>
      </p:cxnSp>
      <p:cxnSp>
        <p:nvCxnSpPr>
          <p:cNvPr id="727" name="Google Shape;727;p51"/>
          <p:cNvCxnSpPr/>
          <p:nvPr/>
        </p:nvCxnSpPr>
        <p:spPr>
          <a:xfrm>
            <a:off x="748936" y="4218221"/>
            <a:ext cx="178800" cy="0"/>
          </a:xfrm>
          <a:prstGeom prst="straightConnector1">
            <a:avLst/>
          </a:prstGeom>
          <a:noFill/>
          <a:ln cap="flat" cmpd="sng" w="19050">
            <a:solidFill>
              <a:srgbClr val="C4820E"/>
            </a:solidFill>
            <a:prstDash val="solid"/>
            <a:round/>
            <a:headEnd len="med" w="med" type="none"/>
            <a:tailEnd len="med" w="med" type="none"/>
          </a:ln>
        </p:spPr>
      </p:cxnSp>
      <p:sp>
        <p:nvSpPr>
          <p:cNvPr id="728" name="Google Shape;728;p51"/>
          <p:cNvSpPr/>
          <p:nvPr/>
        </p:nvSpPr>
        <p:spPr>
          <a:xfrm>
            <a:off x="1713506"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729" name="Google Shape;729;p51"/>
          <p:cNvSpPr/>
          <p:nvPr/>
        </p:nvSpPr>
        <p:spPr>
          <a:xfrm>
            <a:off x="274137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730" name="Google Shape;730;p51"/>
          <p:cNvSpPr/>
          <p:nvPr/>
        </p:nvSpPr>
        <p:spPr>
          <a:xfrm>
            <a:off x="14009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731" name="Google Shape;731;p51"/>
          <p:cNvCxnSpPr/>
          <p:nvPr/>
        </p:nvCxnSpPr>
        <p:spPr>
          <a:xfrm flipH="1" rot="10800000">
            <a:off x="1396453" y="4057775"/>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732" name="Google Shape;732;p51"/>
          <p:cNvSpPr/>
          <p:nvPr/>
        </p:nvSpPr>
        <p:spPr>
          <a:xfrm>
            <a:off x="3670281"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733" name="Google Shape;733;p51"/>
          <p:cNvSpPr/>
          <p:nvPr/>
        </p:nvSpPr>
        <p:spPr>
          <a:xfrm>
            <a:off x="46981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734" name="Google Shape;734;p51"/>
          <p:cNvCxnSpPr/>
          <p:nvPr/>
        </p:nvCxnSpPr>
        <p:spPr>
          <a:xfrm>
            <a:off x="2856753" y="4220825"/>
            <a:ext cx="430800" cy="0"/>
          </a:xfrm>
          <a:prstGeom prst="straightConnector1">
            <a:avLst/>
          </a:prstGeom>
          <a:noFill/>
          <a:ln cap="flat" cmpd="sng" w="19050">
            <a:solidFill>
              <a:srgbClr val="C4820E"/>
            </a:solidFill>
            <a:prstDash val="solid"/>
            <a:round/>
            <a:headEnd len="med" w="med" type="none"/>
            <a:tailEnd len="med" w="med" type="triangle"/>
          </a:ln>
        </p:spPr>
      </p:cxnSp>
      <p:sp>
        <p:nvSpPr>
          <p:cNvPr id="735" name="Google Shape;735;p51"/>
          <p:cNvSpPr/>
          <p:nvPr/>
        </p:nvSpPr>
        <p:spPr>
          <a:xfrm>
            <a:off x="335772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736" name="Google Shape;736;p51"/>
          <p:cNvCxnSpPr/>
          <p:nvPr/>
        </p:nvCxnSpPr>
        <p:spPr>
          <a:xfrm flipH="1" rot="10800000">
            <a:off x="3353228" y="4057775"/>
            <a:ext cx="317100" cy="317100"/>
          </a:xfrm>
          <a:prstGeom prst="straightConnector1">
            <a:avLst/>
          </a:prstGeom>
          <a:noFill/>
          <a:ln cap="flat" cmpd="sng" w="19050">
            <a:solidFill>
              <a:srgbClr val="C4820E"/>
            </a:solidFill>
            <a:prstDash val="solid"/>
            <a:round/>
            <a:headEnd len="med" w="med" type="none"/>
            <a:tailEnd len="med" w="med" type="none"/>
          </a:ln>
        </p:spPr>
      </p:cxnSp>
      <p:cxnSp>
        <p:nvCxnSpPr>
          <p:cNvPr id="737" name="Google Shape;737;p51"/>
          <p:cNvCxnSpPr/>
          <p:nvPr/>
        </p:nvCxnSpPr>
        <p:spPr>
          <a:xfrm flipH="1">
            <a:off x="1363328" y="4225288"/>
            <a:ext cx="3474300" cy="58200"/>
          </a:xfrm>
          <a:prstGeom prst="curvedConnector5">
            <a:avLst>
              <a:gd fmla="val -9760" name="adj1"/>
              <a:gd fmla="val 1189883" name="adj2"/>
              <a:gd fmla="val 106854" name="adj3"/>
            </a:avLst>
          </a:prstGeom>
          <a:noFill/>
          <a:ln cap="flat" cmpd="sng" w="19050">
            <a:solidFill>
              <a:srgbClr val="C4820E"/>
            </a:solidFill>
            <a:prstDash val="solid"/>
            <a:round/>
            <a:headEnd len="med" w="med" type="none"/>
            <a:tailEnd len="med" w="med" type="triangle"/>
          </a:ln>
        </p:spPr>
      </p:cxnSp>
      <p:cxnSp>
        <p:nvCxnSpPr>
          <p:cNvPr id="738" name="Google Shape;738;p51"/>
          <p:cNvCxnSpPr>
            <a:stCxn id="718" idx="2"/>
            <a:endCxn id="735" idx="1"/>
          </p:cNvCxnSpPr>
          <p:nvPr/>
        </p:nvCxnSpPr>
        <p:spPr>
          <a:xfrm rot="5400000">
            <a:off x="4092753" y="1563600"/>
            <a:ext cx="1917600" cy="3387900"/>
          </a:xfrm>
          <a:prstGeom prst="curvedConnector4">
            <a:avLst>
              <a:gd fmla="val 45980" name="adj1"/>
              <a:gd fmla="val 107025" name="adj2"/>
            </a:avLst>
          </a:prstGeom>
          <a:noFill/>
          <a:ln cap="flat" cmpd="sng" w="19050">
            <a:solidFill>
              <a:srgbClr val="C4820E"/>
            </a:solidFill>
            <a:prstDash val="solid"/>
            <a:round/>
            <a:headEnd len="med" w="med" type="none"/>
            <a:tailEnd len="med" w="med" type="triangle"/>
          </a:ln>
        </p:spPr>
      </p:cxnSp>
      <p:cxnSp>
        <p:nvCxnSpPr>
          <p:cNvPr id="739" name="Google Shape;739;p51"/>
          <p:cNvCxnSpPr/>
          <p:nvPr/>
        </p:nvCxnSpPr>
        <p:spPr>
          <a:xfrm rot="10800000">
            <a:off x="6744153" y="2143600"/>
            <a:ext cx="2700" cy="163800"/>
          </a:xfrm>
          <a:prstGeom prst="straightConnector1">
            <a:avLst/>
          </a:prstGeom>
          <a:noFill/>
          <a:ln cap="flat" cmpd="sng" w="19050">
            <a:solidFill>
              <a:srgbClr val="C4820E"/>
            </a:solidFill>
            <a:prstDash val="solid"/>
            <a:round/>
            <a:headEnd len="med" w="med" type="none"/>
            <a:tailEnd len="med" w="med" type="none"/>
          </a:ln>
        </p:spPr>
      </p:cxnSp>
      <p:sp>
        <p:nvSpPr>
          <p:cNvPr id="740" name="Google Shape;740;p51"/>
          <p:cNvSpPr txBox="1"/>
          <p:nvPr/>
        </p:nvSpPr>
        <p:spPr>
          <a:xfrm>
            <a:off x="1640425" y="1449750"/>
            <a:ext cx="1122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“sometimes”</a:t>
            </a:r>
            <a:endParaRPr>
              <a:solidFill>
                <a:srgbClr val="C4820E"/>
              </a:solidFill>
            </a:endParaRPr>
          </a:p>
        </p:txBody>
      </p:sp>
      <p:sp>
        <p:nvSpPr>
          <p:cNvPr id="741" name="Google Shape;741;p51"/>
          <p:cNvSpPr txBox="1"/>
          <p:nvPr/>
        </p:nvSpPr>
        <p:spPr>
          <a:xfrm>
            <a:off x="1713725" y="3465825"/>
            <a:ext cx="97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“wheat”</a:t>
            </a:r>
            <a:endParaRPr>
              <a:solidFill>
                <a:srgbClr val="C4820E"/>
              </a:solidFill>
            </a:endParaRPr>
          </a:p>
        </p:txBody>
      </p:sp>
      <p:sp>
        <p:nvSpPr>
          <p:cNvPr id="742" name="Google Shape;742;p51"/>
          <p:cNvSpPr txBox="1"/>
          <p:nvPr/>
        </p:nvSpPr>
        <p:spPr>
          <a:xfrm>
            <a:off x="3647700" y="3465825"/>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“shredded”</a:t>
            </a:r>
            <a:endParaRPr>
              <a:solidFill>
                <a:srgbClr val="C4820E"/>
              </a:solidFill>
            </a:endParaRPr>
          </a:p>
        </p:txBody>
      </p:sp>
      <p:cxnSp>
        <p:nvCxnSpPr>
          <p:cNvPr id="743" name="Google Shape;743;p51"/>
          <p:cNvCxnSpPr/>
          <p:nvPr/>
        </p:nvCxnSpPr>
        <p:spPr>
          <a:xfrm rot="10800000">
            <a:off x="2225950" y="3819825"/>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744" name="Google Shape;744;p51"/>
          <p:cNvCxnSpPr/>
          <p:nvPr/>
        </p:nvCxnSpPr>
        <p:spPr>
          <a:xfrm rot="10800000">
            <a:off x="4182738" y="3819825"/>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745" name="Google Shape;745;p51"/>
          <p:cNvSpPr txBox="1"/>
          <p:nvPr/>
        </p:nvSpPr>
        <p:spPr>
          <a:xfrm>
            <a:off x="3617600"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a:solidFill>
                <a:srgbClr val="C4820E"/>
              </a:solidFill>
            </a:endParaRPr>
          </a:p>
        </p:txBody>
      </p:sp>
      <p:sp>
        <p:nvSpPr>
          <p:cNvPr id="746" name="Google Shape;746;p51"/>
          <p:cNvSpPr txBox="1"/>
          <p:nvPr/>
        </p:nvSpPr>
        <p:spPr>
          <a:xfrm>
            <a:off x="5544975"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a:solidFill>
                <a:srgbClr val="C4820E"/>
              </a:solidFill>
            </a:endParaRPr>
          </a:p>
        </p:txBody>
      </p:sp>
      <p:cxnSp>
        <p:nvCxnSpPr>
          <p:cNvPr id="747" name="Google Shape;747;p51"/>
          <p:cNvCxnSpPr/>
          <p:nvPr/>
        </p:nvCxnSpPr>
        <p:spPr>
          <a:xfrm rot="10800000">
            <a:off x="2177775"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748" name="Google Shape;748;p51"/>
          <p:cNvCxnSpPr/>
          <p:nvPr/>
        </p:nvCxnSpPr>
        <p:spPr>
          <a:xfrm rot="10800000">
            <a:off x="4130050" y="174520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749" name="Google Shape;749;p51"/>
          <p:cNvCxnSpPr/>
          <p:nvPr/>
        </p:nvCxnSpPr>
        <p:spPr>
          <a:xfrm rot="10800000">
            <a:off x="6076038" y="1745200"/>
            <a:ext cx="3000" cy="398400"/>
          </a:xfrm>
          <a:prstGeom prst="straightConnector1">
            <a:avLst/>
          </a:prstGeom>
          <a:noFill/>
          <a:ln cap="flat" cmpd="sng" w="19050">
            <a:solidFill>
              <a:srgbClr val="C4820E"/>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 Review</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 </a:t>
            </a:r>
            <a:r>
              <a:rPr lang="en"/>
              <a:t>Cardinal Directions</a:t>
            </a:r>
            <a:endParaRPr/>
          </a:p>
          <a:p>
            <a:pPr indent="0" lvl="0" marL="0" rtl="0" algn="l">
              <a:spcBef>
                <a:spcPts val="0"/>
              </a:spcBef>
              <a:spcAft>
                <a:spcPts val="0"/>
              </a:spcAft>
              <a:buNone/>
            </a:pPr>
            <a:r>
              <a:t/>
            </a:r>
            <a:endParaRPr b="1">
              <a:solidFill>
                <a:schemeClr val="accent2"/>
              </a:solidFill>
            </a:endParaRPr>
          </a:p>
        </p:txBody>
      </p:sp>
      <p:sp>
        <p:nvSpPr>
          <p:cNvPr id="755" name="Google Shape;755;p52"/>
          <p:cNvSpPr txBox="1"/>
          <p:nvPr>
            <p:ph idx="1" type="body"/>
          </p:nvPr>
        </p:nvSpPr>
        <p:spPr>
          <a:xfrm>
            <a:off x="311700" y="1000075"/>
            <a:ext cx="8520600" cy="72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spcBef>
                <a:spcPts val="0"/>
              </a:spcBef>
              <a:spcAft>
                <a:spcPts val="1600"/>
              </a:spcAft>
              <a:buNone/>
            </a:pPr>
            <a:r>
              <a:t/>
            </a:r>
            <a:endParaRPr>
              <a:solidFill>
                <a:srgbClr val="999999"/>
              </a:solidFill>
            </a:endParaRPr>
          </a:p>
        </p:txBody>
      </p:sp>
      <p:sp>
        <p:nvSpPr>
          <p:cNvPr id="756" name="Google Shape;756;p52"/>
          <p:cNvSpPr/>
          <p:nvPr/>
        </p:nvSpPr>
        <p:spPr>
          <a:xfrm>
            <a:off x="1665331" y="1990750"/>
            <a:ext cx="1073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757" name="Google Shape;757;p52"/>
          <p:cNvSpPr/>
          <p:nvPr/>
        </p:nvSpPr>
        <p:spPr>
          <a:xfrm>
            <a:off x="2693203" y="1990650"/>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758" name="Google Shape;758;p52"/>
          <p:cNvSpPr/>
          <p:nvPr/>
        </p:nvSpPr>
        <p:spPr>
          <a:xfrm>
            <a:off x="1352778" y="1990650"/>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759" name="Google Shape;759;p52"/>
          <p:cNvCxnSpPr/>
          <p:nvPr/>
        </p:nvCxnSpPr>
        <p:spPr>
          <a:xfrm flipH="1" rot="10800000">
            <a:off x="1348278" y="1986250"/>
            <a:ext cx="317100" cy="317100"/>
          </a:xfrm>
          <a:prstGeom prst="straightConnector1">
            <a:avLst/>
          </a:prstGeom>
          <a:noFill/>
          <a:ln cap="flat" cmpd="sng" w="19050">
            <a:solidFill>
              <a:srgbClr val="FF0000"/>
            </a:solidFill>
            <a:prstDash val="solid"/>
            <a:round/>
            <a:headEnd len="med" w="med" type="none"/>
            <a:tailEnd len="med" w="med" type="none"/>
          </a:ln>
        </p:spPr>
      </p:cxnSp>
      <p:sp>
        <p:nvSpPr>
          <p:cNvPr id="760" name="Google Shape;760;p52"/>
          <p:cNvSpPr/>
          <p:nvPr/>
        </p:nvSpPr>
        <p:spPr>
          <a:xfrm>
            <a:off x="3617606" y="1990750"/>
            <a:ext cx="1073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761" name="Google Shape;761;p52"/>
          <p:cNvSpPr/>
          <p:nvPr/>
        </p:nvSpPr>
        <p:spPr>
          <a:xfrm>
            <a:off x="4645478" y="1990650"/>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762" name="Google Shape;762;p52"/>
          <p:cNvCxnSpPr/>
          <p:nvPr/>
        </p:nvCxnSpPr>
        <p:spPr>
          <a:xfrm>
            <a:off x="2866616" y="2145950"/>
            <a:ext cx="430800" cy="0"/>
          </a:xfrm>
          <a:prstGeom prst="straightConnector1">
            <a:avLst/>
          </a:prstGeom>
          <a:noFill/>
          <a:ln cap="flat" cmpd="sng" w="19050">
            <a:solidFill>
              <a:srgbClr val="FF0000"/>
            </a:solidFill>
            <a:prstDash val="solid"/>
            <a:round/>
            <a:headEnd len="med" w="med" type="none"/>
            <a:tailEnd len="med" w="med" type="triangle"/>
          </a:ln>
        </p:spPr>
      </p:cxnSp>
      <p:sp>
        <p:nvSpPr>
          <p:cNvPr id="763" name="Google Shape;763;p52"/>
          <p:cNvSpPr/>
          <p:nvPr/>
        </p:nvSpPr>
        <p:spPr>
          <a:xfrm>
            <a:off x="3305053" y="1990650"/>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764" name="Google Shape;764;p52"/>
          <p:cNvCxnSpPr/>
          <p:nvPr/>
        </p:nvCxnSpPr>
        <p:spPr>
          <a:xfrm flipH="1" rot="10800000">
            <a:off x="3300553" y="1986250"/>
            <a:ext cx="317100" cy="317100"/>
          </a:xfrm>
          <a:prstGeom prst="straightConnector1">
            <a:avLst/>
          </a:prstGeom>
          <a:noFill/>
          <a:ln cap="flat" cmpd="sng" w="19050">
            <a:solidFill>
              <a:srgbClr val="FF0000"/>
            </a:solidFill>
            <a:prstDash val="solid"/>
            <a:round/>
            <a:headEnd len="med" w="med" type="none"/>
            <a:tailEnd len="med" w="med" type="none"/>
          </a:ln>
        </p:spPr>
      </p:cxnSp>
      <p:sp>
        <p:nvSpPr>
          <p:cNvPr id="765" name="Google Shape;765;p52"/>
          <p:cNvSpPr/>
          <p:nvPr/>
        </p:nvSpPr>
        <p:spPr>
          <a:xfrm>
            <a:off x="609428" y="1989600"/>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766" name="Google Shape;766;p52"/>
          <p:cNvSpPr/>
          <p:nvPr/>
        </p:nvSpPr>
        <p:spPr>
          <a:xfrm>
            <a:off x="326887" y="1991900"/>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FF0000"/>
                </a:solidFill>
                <a:latin typeface="IBM Plex Mono"/>
                <a:ea typeface="IBM Plex Mono"/>
                <a:cs typeface="IBM Plex Mono"/>
                <a:sym typeface="IBM Plex Mono"/>
              </a:rPr>
              <a:t>L</a:t>
            </a:r>
            <a:endParaRPr sz="1200">
              <a:solidFill>
                <a:srgbClr val="FF0000"/>
              </a:solidFill>
              <a:latin typeface="IBM Plex Mono"/>
              <a:ea typeface="IBM Plex Mono"/>
              <a:cs typeface="IBM Plex Mono"/>
              <a:sym typeface="IBM Plex Mono"/>
            </a:endParaRPr>
          </a:p>
        </p:txBody>
      </p:sp>
      <p:cxnSp>
        <p:nvCxnSpPr>
          <p:cNvPr id="767" name="Google Shape;767;p52"/>
          <p:cNvCxnSpPr>
            <a:stCxn id="765" idx="3"/>
          </p:cNvCxnSpPr>
          <p:nvPr/>
        </p:nvCxnSpPr>
        <p:spPr>
          <a:xfrm>
            <a:off x="917528" y="2143650"/>
            <a:ext cx="430800" cy="0"/>
          </a:xfrm>
          <a:prstGeom prst="straightConnector1">
            <a:avLst/>
          </a:prstGeom>
          <a:noFill/>
          <a:ln cap="flat" cmpd="sng" w="19050">
            <a:solidFill>
              <a:srgbClr val="FF0000"/>
            </a:solidFill>
            <a:prstDash val="solid"/>
            <a:round/>
            <a:headEnd len="med" w="med" type="none"/>
            <a:tailEnd len="med" w="med" type="triangle"/>
          </a:ln>
        </p:spPr>
      </p:cxnSp>
      <p:cxnSp>
        <p:nvCxnSpPr>
          <p:cNvPr id="768" name="Google Shape;768;p52"/>
          <p:cNvCxnSpPr/>
          <p:nvPr/>
        </p:nvCxnSpPr>
        <p:spPr>
          <a:xfrm>
            <a:off x="738661" y="2143596"/>
            <a:ext cx="178800" cy="0"/>
          </a:xfrm>
          <a:prstGeom prst="straightConnector1">
            <a:avLst/>
          </a:prstGeom>
          <a:noFill/>
          <a:ln cap="flat" cmpd="sng" w="19050">
            <a:solidFill>
              <a:srgbClr val="FF0000"/>
            </a:solidFill>
            <a:prstDash val="solid"/>
            <a:round/>
            <a:headEnd len="med" w="med" type="none"/>
            <a:tailEnd len="med" w="med" type="none"/>
          </a:ln>
        </p:spPr>
      </p:cxnSp>
      <p:cxnSp>
        <p:nvCxnSpPr>
          <p:cNvPr id="769" name="Google Shape;769;p52"/>
          <p:cNvCxnSpPr/>
          <p:nvPr/>
        </p:nvCxnSpPr>
        <p:spPr>
          <a:xfrm>
            <a:off x="4809203" y="2145950"/>
            <a:ext cx="430800" cy="0"/>
          </a:xfrm>
          <a:prstGeom prst="straightConnector1">
            <a:avLst/>
          </a:prstGeom>
          <a:noFill/>
          <a:ln cap="flat" cmpd="sng" w="19050">
            <a:solidFill>
              <a:srgbClr val="FF0000"/>
            </a:solidFill>
            <a:prstDash val="solid"/>
            <a:round/>
            <a:headEnd len="med" w="med" type="none"/>
            <a:tailEnd len="med" w="med" type="triangle"/>
          </a:ln>
        </p:spPr>
      </p:cxnSp>
      <p:sp>
        <p:nvSpPr>
          <p:cNvPr id="770" name="Google Shape;770;p52"/>
          <p:cNvSpPr/>
          <p:nvPr/>
        </p:nvSpPr>
        <p:spPr>
          <a:xfrm>
            <a:off x="5563581" y="1990750"/>
            <a:ext cx="1073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771" name="Google Shape;771;p52"/>
          <p:cNvSpPr/>
          <p:nvPr/>
        </p:nvSpPr>
        <p:spPr>
          <a:xfrm>
            <a:off x="6591453" y="1990650"/>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772" name="Google Shape;772;p52"/>
          <p:cNvSpPr/>
          <p:nvPr/>
        </p:nvSpPr>
        <p:spPr>
          <a:xfrm>
            <a:off x="5251028" y="1990650"/>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773" name="Google Shape;773;p52"/>
          <p:cNvCxnSpPr/>
          <p:nvPr/>
        </p:nvCxnSpPr>
        <p:spPr>
          <a:xfrm flipH="1" rot="10800000">
            <a:off x="5246528" y="1986250"/>
            <a:ext cx="317100" cy="317100"/>
          </a:xfrm>
          <a:prstGeom prst="straightConnector1">
            <a:avLst/>
          </a:prstGeom>
          <a:noFill/>
          <a:ln cap="flat" cmpd="sng" w="19050">
            <a:solidFill>
              <a:srgbClr val="FF0000"/>
            </a:solidFill>
            <a:prstDash val="solid"/>
            <a:round/>
            <a:headEnd len="med" w="med" type="none"/>
            <a:tailEnd len="med" w="med" type="none"/>
          </a:ln>
        </p:spPr>
      </p:cxnSp>
      <p:sp>
        <p:nvSpPr>
          <p:cNvPr id="774" name="Google Shape;774;p52"/>
          <p:cNvSpPr/>
          <p:nvPr/>
        </p:nvSpPr>
        <p:spPr>
          <a:xfrm>
            <a:off x="609328" y="3004975"/>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775" name="Google Shape;775;p52"/>
          <p:cNvSpPr/>
          <p:nvPr/>
        </p:nvSpPr>
        <p:spPr>
          <a:xfrm>
            <a:off x="311712" y="3004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FF0000"/>
                </a:solidFill>
                <a:latin typeface="IBM Plex Mono"/>
                <a:ea typeface="IBM Plex Mono"/>
                <a:cs typeface="IBM Plex Mono"/>
                <a:sym typeface="IBM Plex Mono"/>
              </a:rPr>
              <a:t>M</a:t>
            </a:r>
            <a:endParaRPr sz="1200">
              <a:solidFill>
                <a:srgbClr val="FF0000"/>
              </a:solidFill>
              <a:latin typeface="IBM Plex Mono"/>
              <a:ea typeface="IBM Plex Mono"/>
              <a:cs typeface="IBM Plex Mono"/>
              <a:sym typeface="IBM Plex Mono"/>
            </a:endParaRPr>
          </a:p>
        </p:txBody>
      </p:sp>
      <p:cxnSp>
        <p:nvCxnSpPr>
          <p:cNvPr id="776" name="Google Shape;776;p52"/>
          <p:cNvCxnSpPr>
            <a:endCxn id="763" idx="1"/>
          </p:cNvCxnSpPr>
          <p:nvPr/>
        </p:nvCxnSpPr>
        <p:spPr>
          <a:xfrm flipH="1" rot="10800000">
            <a:off x="783553" y="2144700"/>
            <a:ext cx="2521500" cy="1014600"/>
          </a:xfrm>
          <a:prstGeom prst="curvedConnector3">
            <a:avLst>
              <a:gd fmla="val 85600" name="adj1"/>
            </a:avLst>
          </a:prstGeom>
          <a:noFill/>
          <a:ln cap="flat" cmpd="sng" w="19050">
            <a:solidFill>
              <a:srgbClr val="FF0000"/>
            </a:solidFill>
            <a:prstDash val="solid"/>
            <a:round/>
            <a:headEnd len="med" w="med" type="none"/>
            <a:tailEnd len="med" w="med" type="triangle"/>
          </a:ln>
        </p:spPr>
      </p:cxnSp>
      <p:sp>
        <p:nvSpPr>
          <p:cNvPr id="777" name="Google Shape;777;p52"/>
          <p:cNvSpPr/>
          <p:nvPr/>
        </p:nvSpPr>
        <p:spPr>
          <a:xfrm>
            <a:off x="619703" y="4066775"/>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778" name="Google Shape;778;p52"/>
          <p:cNvSpPr/>
          <p:nvPr/>
        </p:nvSpPr>
        <p:spPr>
          <a:xfrm>
            <a:off x="311712" y="4066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FF0000"/>
                </a:solidFill>
                <a:latin typeface="IBM Plex Mono"/>
                <a:ea typeface="IBM Plex Mono"/>
                <a:cs typeface="IBM Plex Mono"/>
                <a:sym typeface="IBM Plex Mono"/>
              </a:rPr>
              <a:t>R</a:t>
            </a:r>
            <a:endParaRPr sz="1200">
              <a:solidFill>
                <a:srgbClr val="FF0000"/>
              </a:solidFill>
              <a:latin typeface="IBM Plex Mono"/>
              <a:ea typeface="IBM Plex Mono"/>
              <a:cs typeface="IBM Plex Mono"/>
              <a:sym typeface="IBM Plex Mono"/>
            </a:endParaRPr>
          </a:p>
        </p:txBody>
      </p:sp>
      <p:cxnSp>
        <p:nvCxnSpPr>
          <p:cNvPr id="779" name="Google Shape;779;p52"/>
          <p:cNvCxnSpPr/>
          <p:nvPr/>
        </p:nvCxnSpPr>
        <p:spPr>
          <a:xfrm>
            <a:off x="917353" y="4219050"/>
            <a:ext cx="479100" cy="1500"/>
          </a:xfrm>
          <a:prstGeom prst="straightConnector1">
            <a:avLst/>
          </a:prstGeom>
          <a:noFill/>
          <a:ln cap="flat" cmpd="sng" w="19050">
            <a:solidFill>
              <a:srgbClr val="FF0000"/>
            </a:solidFill>
            <a:prstDash val="solid"/>
            <a:round/>
            <a:headEnd len="med" w="med" type="none"/>
            <a:tailEnd len="med" w="med" type="triangle"/>
          </a:ln>
        </p:spPr>
      </p:cxnSp>
      <p:cxnSp>
        <p:nvCxnSpPr>
          <p:cNvPr id="780" name="Google Shape;780;p52"/>
          <p:cNvCxnSpPr/>
          <p:nvPr/>
        </p:nvCxnSpPr>
        <p:spPr>
          <a:xfrm>
            <a:off x="748936" y="4218221"/>
            <a:ext cx="178800" cy="0"/>
          </a:xfrm>
          <a:prstGeom prst="straightConnector1">
            <a:avLst/>
          </a:prstGeom>
          <a:noFill/>
          <a:ln cap="flat" cmpd="sng" w="19050">
            <a:solidFill>
              <a:srgbClr val="FF0000"/>
            </a:solidFill>
            <a:prstDash val="solid"/>
            <a:round/>
            <a:headEnd len="med" w="med" type="none"/>
            <a:tailEnd len="med" w="med" type="none"/>
          </a:ln>
        </p:spPr>
      </p:cxnSp>
      <p:sp>
        <p:nvSpPr>
          <p:cNvPr id="781" name="Google Shape;781;p52"/>
          <p:cNvSpPr/>
          <p:nvPr/>
        </p:nvSpPr>
        <p:spPr>
          <a:xfrm>
            <a:off x="1713506" y="4062275"/>
            <a:ext cx="1073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782" name="Google Shape;782;p52"/>
          <p:cNvSpPr/>
          <p:nvPr/>
        </p:nvSpPr>
        <p:spPr>
          <a:xfrm>
            <a:off x="2741378" y="4062175"/>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783" name="Google Shape;783;p52"/>
          <p:cNvSpPr/>
          <p:nvPr/>
        </p:nvSpPr>
        <p:spPr>
          <a:xfrm>
            <a:off x="1400953" y="4062175"/>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784" name="Google Shape;784;p52"/>
          <p:cNvCxnSpPr/>
          <p:nvPr/>
        </p:nvCxnSpPr>
        <p:spPr>
          <a:xfrm flipH="1" rot="10800000">
            <a:off x="1396453" y="4057775"/>
            <a:ext cx="317100" cy="317100"/>
          </a:xfrm>
          <a:prstGeom prst="straightConnector1">
            <a:avLst/>
          </a:prstGeom>
          <a:noFill/>
          <a:ln cap="flat" cmpd="sng" w="19050">
            <a:solidFill>
              <a:srgbClr val="FF0000"/>
            </a:solidFill>
            <a:prstDash val="solid"/>
            <a:round/>
            <a:headEnd len="med" w="med" type="none"/>
            <a:tailEnd len="med" w="med" type="none"/>
          </a:ln>
        </p:spPr>
      </p:cxnSp>
      <p:sp>
        <p:nvSpPr>
          <p:cNvPr id="785" name="Google Shape;785;p52"/>
          <p:cNvSpPr/>
          <p:nvPr/>
        </p:nvSpPr>
        <p:spPr>
          <a:xfrm>
            <a:off x="3670281" y="4062275"/>
            <a:ext cx="1073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786" name="Google Shape;786;p52"/>
          <p:cNvSpPr/>
          <p:nvPr/>
        </p:nvSpPr>
        <p:spPr>
          <a:xfrm>
            <a:off x="4698153" y="4062175"/>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787" name="Google Shape;787;p52"/>
          <p:cNvCxnSpPr/>
          <p:nvPr/>
        </p:nvCxnSpPr>
        <p:spPr>
          <a:xfrm>
            <a:off x="2856753" y="4220825"/>
            <a:ext cx="430800" cy="0"/>
          </a:xfrm>
          <a:prstGeom prst="straightConnector1">
            <a:avLst/>
          </a:prstGeom>
          <a:noFill/>
          <a:ln cap="flat" cmpd="sng" w="19050">
            <a:solidFill>
              <a:srgbClr val="FF0000"/>
            </a:solidFill>
            <a:prstDash val="solid"/>
            <a:round/>
            <a:headEnd len="med" w="med" type="none"/>
            <a:tailEnd len="med" w="med" type="triangle"/>
          </a:ln>
        </p:spPr>
      </p:cxnSp>
      <p:sp>
        <p:nvSpPr>
          <p:cNvPr id="788" name="Google Shape;788;p52"/>
          <p:cNvSpPr/>
          <p:nvPr/>
        </p:nvSpPr>
        <p:spPr>
          <a:xfrm>
            <a:off x="3357728" y="4062175"/>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789" name="Google Shape;789;p52"/>
          <p:cNvCxnSpPr/>
          <p:nvPr/>
        </p:nvCxnSpPr>
        <p:spPr>
          <a:xfrm flipH="1" rot="10800000">
            <a:off x="3353228" y="4057775"/>
            <a:ext cx="317100" cy="317100"/>
          </a:xfrm>
          <a:prstGeom prst="straightConnector1">
            <a:avLst/>
          </a:prstGeom>
          <a:noFill/>
          <a:ln cap="flat" cmpd="sng" w="19050">
            <a:solidFill>
              <a:srgbClr val="FF0000"/>
            </a:solidFill>
            <a:prstDash val="solid"/>
            <a:round/>
            <a:headEnd len="med" w="med" type="none"/>
            <a:tailEnd len="med" w="med" type="none"/>
          </a:ln>
        </p:spPr>
      </p:cxnSp>
      <p:cxnSp>
        <p:nvCxnSpPr>
          <p:cNvPr id="790" name="Google Shape;790;p52"/>
          <p:cNvCxnSpPr/>
          <p:nvPr/>
        </p:nvCxnSpPr>
        <p:spPr>
          <a:xfrm flipH="1">
            <a:off x="1363328" y="4225288"/>
            <a:ext cx="3474300" cy="58200"/>
          </a:xfrm>
          <a:prstGeom prst="curvedConnector5">
            <a:avLst>
              <a:gd fmla="val -9760" name="adj1"/>
              <a:gd fmla="val 1108225" name="adj2"/>
              <a:gd fmla="val 106854" name="adj3"/>
            </a:avLst>
          </a:prstGeom>
          <a:noFill/>
          <a:ln cap="flat" cmpd="sng" w="19050">
            <a:solidFill>
              <a:srgbClr val="FF0000"/>
            </a:solidFill>
            <a:prstDash val="solid"/>
            <a:round/>
            <a:headEnd len="med" w="med" type="none"/>
            <a:tailEnd len="med" w="med" type="triangle"/>
          </a:ln>
        </p:spPr>
      </p:cxnSp>
      <p:cxnSp>
        <p:nvCxnSpPr>
          <p:cNvPr id="791" name="Google Shape;791;p52"/>
          <p:cNvCxnSpPr>
            <a:stCxn id="771" idx="2"/>
            <a:endCxn id="788" idx="1"/>
          </p:cNvCxnSpPr>
          <p:nvPr/>
        </p:nvCxnSpPr>
        <p:spPr>
          <a:xfrm rot="5400000">
            <a:off x="4092753" y="1563600"/>
            <a:ext cx="1917600" cy="3387900"/>
          </a:xfrm>
          <a:prstGeom prst="curvedConnector4">
            <a:avLst>
              <a:gd fmla="val 45980" name="adj1"/>
              <a:gd fmla="val 107025" name="adj2"/>
            </a:avLst>
          </a:prstGeom>
          <a:noFill/>
          <a:ln cap="flat" cmpd="sng" w="19050">
            <a:solidFill>
              <a:srgbClr val="FF0000"/>
            </a:solidFill>
            <a:prstDash val="solid"/>
            <a:round/>
            <a:headEnd len="med" w="med" type="none"/>
            <a:tailEnd len="med" w="med" type="triangle"/>
          </a:ln>
        </p:spPr>
      </p:cxnSp>
      <p:cxnSp>
        <p:nvCxnSpPr>
          <p:cNvPr id="792" name="Google Shape;792;p52"/>
          <p:cNvCxnSpPr/>
          <p:nvPr/>
        </p:nvCxnSpPr>
        <p:spPr>
          <a:xfrm rot="10800000">
            <a:off x="6744153" y="2143600"/>
            <a:ext cx="2700" cy="163800"/>
          </a:xfrm>
          <a:prstGeom prst="straightConnector1">
            <a:avLst/>
          </a:prstGeom>
          <a:noFill/>
          <a:ln cap="flat" cmpd="sng" w="19050">
            <a:solidFill>
              <a:srgbClr val="FF0000"/>
            </a:solidFill>
            <a:prstDash val="solid"/>
            <a:round/>
            <a:headEnd len="med" w="med" type="none"/>
            <a:tailEnd len="med" w="med" type="none"/>
          </a:ln>
        </p:spPr>
      </p:cxnSp>
      <p:sp>
        <p:nvSpPr>
          <p:cNvPr id="793" name="Google Shape;793;p52"/>
          <p:cNvSpPr txBox="1"/>
          <p:nvPr/>
        </p:nvSpPr>
        <p:spPr>
          <a:xfrm>
            <a:off x="1640425" y="1449750"/>
            <a:ext cx="1122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0000"/>
                </a:solidFill>
                <a:latin typeface="IBM Plex Mono"/>
                <a:ea typeface="IBM Plex Mono"/>
                <a:cs typeface="IBM Plex Mono"/>
                <a:sym typeface="IBM Plex Mono"/>
              </a:rPr>
              <a:t>“sometimes”</a:t>
            </a:r>
            <a:endParaRPr/>
          </a:p>
        </p:txBody>
      </p:sp>
      <p:sp>
        <p:nvSpPr>
          <p:cNvPr id="794" name="Google Shape;794;p52"/>
          <p:cNvSpPr txBox="1"/>
          <p:nvPr/>
        </p:nvSpPr>
        <p:spPr>
          <a:xfrm>
            <a:off x="1713725" y="3465825"/>
            <a:ext cx="97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0000"/>
                </a:solidFill>
                <a:latin typeface="IBM Plex Mono"/>
                <a:ea typeface="IBM Plex Mono"/>
                <a:cs typeface="IBM Plex Mono"/>
                <a:sym typeface="IBM Plex Mono"/>
              </a:rPr>
              <a:t>“wheat”</a:t>
            </a:r>
            <a:endParaRPr/>
          </a:p>
        </p:txBody>
      </p:sp>
      <p:sp>
        <p:nvSpPr>
          <p:cNvPr id="795" name="Google Shape;795;p52"/>
          <p:cNvSpPr txBox="1"/>
          <p:nvPr/>
        </p:nvSpPr>
        <p:spPr>
          <a:xfrm>
            <a:off x="3647700" y="3465825"/>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0000"/>
                </a:solidFill>
                <a:latin typeface="IBM Plex Mono"/>
                <a:ea typeface="IBM Plex Mono"/>
                <a:cs typeface="IBM Plex Mono"/>
                <a:sym typeface="IBM Plex Mono"/>
              </a:rPr>
              <a:t>“shredded”</a:t>
            </a:r>
            <a:endParaRPr/>
          </a:p>
        </p:txBody>
      </p:sp>
      <p:cxnSp>
        <p:nvCxnSpPr>
          <p:cNvPr id="796" name="Google Shape;796;p52"/>
          <p:cNvCxnSpPr/>
          <p:nvPr/>
        </p:nvCxnSpPr>
        <p:spPr>
          <a:xfrm rot="10800000">
            <a:off x="2225950" y="3819825"/>
            <a:ext cx="3000" cy="398400"/>
          </a:xfrm>
          <a:prstGeom prst="straightConnector1">
            <a:avLst/>
          </a:prstGeom>
          <a:noFill/>
          <a:ln cap="flat" cmpd="sng" w="19050">
            <a:solidFill>
              <a:srgbClr val="FF0000"/>
            </a:solidFill>
            <a:prstDash val="solid"/>
            <a:round/>
            <a:headEnd len="med" w="med" type="none"/>
            <a:tailEnd len="med" w="med" type="triangle"/>
          </a:ln>
        </p:spPr>
      </p:cxnSp>
      <p:cxnSp>
        <p:nvCxnSpPr>
          <p:cNvPr id="797" name="Google Shape;797;p52"/>
          <p:cNvCxnSpPr/>
          <p:nvPr/>
        </p:nvCxnSpPr>
        <p:spPr>
          <a:xfrm rot="10800000">
            <a:off x="4182738" y="3819825"/>
            <a:ext cx="3000" cy="398400"/>
          </a:xfrm>
          <a:prstGeom prst="straightConnector1">
            <a:avLst/>
          </a:prstGeom>
          <a:noFill/>
          <a:ln cap="flat" cmpd="sng" w="19050">
            <a:solidFill>
              <a:srgbClr val="FF0000"/>
            </a:solidFill>
            <a:prstDash val="solid"/>
            <a:round/>
            <a:headEnd len="med" w="med" type="none"/>
            <a:tailEnd len="med" w="med" type="triangle"/>
          </a:ln>
        </p:spPr>
      </p:cxnSp>
      <p:sp>
        <p:nvSpPr>
          <p:cNvPr id="798" name="Google Shape;798;p52"/>
          <p:cNvSpPr txBox="1"/>
          <p:nvPr/>
        </p:nvSpPr>
        <p:spPr>
          <a:xfrm>
            <a:off x="3617600"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0000"/>
                </a:solidFill>
                <a:latin typeface="IBM Plex Mono"/>
                <a:ea typeface="IBM Plex Mono"/>
                <a:cs typeface="IBM Plex Mono"/>
                <a:sym typeface="IBM Plex Mono"/>
              </a:rPr>
              <a:t>“never”</a:t>
            </a:r>
            <a:endParaRPr/>
          </a:p>
        </p:txBody>
      </p:sp>
      <p:sp>
        <p:nvSpPr>
          <p:cNvPr id="799" name="Google Shape;799;p52"/>
          <p:cNvSpPr txBox="1"/>
          <p:nvPr/>
        </p:nvSpPr>
        <p:spPr>
          <a:xfrm>
            <a:off x="5544975" y="144975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0000"/>
                </a:solidFill>
                <a:latin typeface="IBM Plex Mono"/>
                <a:ea typeface="IBM Plex Mono"/>
                <a:cs typeface="IBM Plex Mono"/>
                <a:sym typeface="IBM Plex Mono"/>
              </a:rPr>
              <a:t>“eat”</a:t>
            </a:r>
            <a:endParaRPr/>
          </a:p>
        </p:txBody>
      </p:sp>
      <p:cxnSp>
        <p:nvCxnSpPr>
          <p:cNvPr id="800" name="Google Shape;800;p52"/>
          <p:cNvCxnSpPr/>
          <p:nvPr/>
        </p:nvCxnSpPr>
        <p:spPr>
          <a:xfrm rot="10800000">
            <a:off x="2177775" y="1745200"/>
            <a:ext cx="3000" cy="398400"/>
          </a:xfrm>
          <a:prstGeom prst="straightConnector1">
            <a:avLst/>
          </a:prstGeom>
          <a:noFill/>
          <a:ln cap="flat" cmpd="sng" w="19050">
            <a:solidFill>
              <a:srgbClr val="FF0000"/>
            </a:solidFill>
            <a:prstDash val="solid"/>
            <a:round/>
            <a:headEnd len="med" w="med" type="none"/>
            <a:tailEnd len="med" w="med" type="triangle"/>
          </a:ln>
        </p:spPr>
      </p:cxnSp>
      <p:cxnSp>
        <p:nvCxnSpPr>
          <p:cNvPr id="801" name="Google Shape;801;p52"/>
          <p:cNvCxnSpPr/>
          <p:nvPr/>
        </p:nvCxnSpPr>
        <p:spPr>
          <a:xfrm rot="10800000">
            <a:off x="4130050" y="1745200"/>
            <a:ext cx="3000" cy="398400"/>
          </a:xfrm>
          <a:prstGeom prst="straightConnector1">
            <a:avLst/>
          </a:prstGeom>
          <a:noFill/>
          <a:ln cap="flat" cmpd="sng" w="19050">
            <a:solidFill>
              <a:srgbClr val="FF0000"/>
            </a:solidFill>
            <a:prstDash val="solid"/>
            <a:round/>
            <a:headEnd len="med" w="med" type="none"/>
            <a:tailEnd len="med" w="med" type="triangle"/>
          </a:ln>
        </p:spPr>
      </p:cxnSp>
      <p:cxnSp>
        <p:nvCxnSpPr>
          <p:cNvPr id="802" name="Google Shape;802;p52"/>
          <p:cNvCxnSpPr/>
          <p:nvPr/>
        </p:nvCxnSpPr>
        <p:spPr>
          <a:xfrm rot="10800000">
            <a:off x="6076038" y="1745200"/>
            <a:ext cx="3000" cy="3984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06" name="Shape 806"/>
        <p:cNvGrpSpPr/>
        <p:nvPr/>
      </p:nvGrpSpPr>
      <p:grpSpPr>
        <a:xfrm>
          <a:off x="0" y="0"/>
          <a:ext cx="0" cy="0"/>
          <a:chOff x="0" y="0"/>
          <a:chExt cx="0" cy="0"/>
        </a:xfrm>
      </p:grpSpPr>
      <p:sp>
        <p:nvSpPr>
          <p:cNvPr id="807" name="Google Shape;807;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 </a:t>
            </a:r>
            <a:r>
              <a:rPr lang="en"/>
              <a:t>Cardinal Directions</a:t>
            </a:r>
            <a:endParaRPr/>
          </a:p>
          <a:p>
            <a:pPr indent="0" lvl="0" marL="0" rtl="0" algn="l">
              <a:spcBef>
                <a:spcPts val="0"/>
              </a:spcBef>
              <a:spcAft>
                <a:spcPts val="0"/>
              </a:spcAft>
              <a:buNone/>
            </a:pPr>
            <a:r>
              <a:t/>
            </a:r>
            <a:endParaRPr b="1">
              <a:solidFill>
                <a:schemeClr val="accent2"/>
              </a:solidFill>
            </a:endParaRPr>
          </a:p>
        </p:txBody>
      </p:sp>
      <p:sp>
        <p:nvSpPr>
          <p:cNvPr id="808" name="Google Shape;808;p53"/>
          <p:cNvSpPr txBox="1"/>
          <p:nvPr>
            <p:ph idx="1" type="body"/>
          </p:nvPr>
        </p:nvSpPr>
        <p:spPr>
          <a:xfrm>
            <a:off x="311700" y="1000075"/>
            <a:ext cx="8520600" cy="72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accent2"/>
                </a:solidFill>
                <a:latin typeface="IBM Plex Mono"/>
                <a:ea typeface="IBM Plex Mono"/>
                <a:cs typeface="IBM Plex Mono"/>
                <a:sym typeface="IBM Plex Mono"/>
              </a:rPr>
              <a:t>L = M.next;</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spcBef>
                <a:spcPts val="0"/>
              </a:spcBef>
              <a:spcAft>
                <a:spcPts val="1600"/>
              </a:spcAft>
              <a:buNone/>
            </a:pPr>
            <a:r>
              <a:t/>
            </a:r>
            <a:endParaRPr>
              <a:solidFill>
                <a:srgbClr val="999999"/>
              </a:solidFill>
            </a:endParaRPr>
          </a:p>
        </p:txBody>
      </p:sp>
      <p:sp>
        <p:nvSpPr>
          <p:cNvPr id="809" name="Google Shape;809;p53"/>
          <p:cNvSpPr/>
          <p:nvPr/>
        </p:nvSpPr>
        <p:spPr>
          <a:xfrm>
            <a:off x="1967431" y="199970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810" name="Google Shape;810;p53"/>
          <p:cNvSpPr/>
          <p:nvPr/>
        </p:nvSpPr>
        <p:spPr>
          <a:xfrm>
            <a:off x="2995303"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811" name="Google Shape;811;p53"/>
          <p:cNvSpPr/>
          <p:nvPr/>
        </p:nvSpPr>
        <p:spPr>
          <a:xfrm>
            <a:off x="1654878"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812" name="Google Shape;812;p53"/>
          <p:cNvCxnSpPr/>
          <p:nvPr/>
        </p:nvCxnSpPr>
        <p:spPr>
          <a:xfrm flipH="1" rot="10800000">
            <a:off x="1650378" y="199520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813" name="Google Shape;813;p53"/>
          <p:cNvSpPr/>
          <p:nvPr/>
        </p:nvSpPr>
        <p:spPr>
          <a:xfrm>
            <a:off x="609428" y="198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814" name="Google Shape;814;p53"/>
          <p:cNvSpPr/>
          <p:nvPr/>
        </p:nvSpPr>
        <p:spPr>
          <a:xfrm>
            <a:off x="326887" y="1991900"/>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815" name="Google Shape;815;p53"/>
          <p:cNvCxnSpPr/>
          <p:nvPr/>
        </p:nvCxnSpPr>
        <p:spPr>
          <a:xfrm>
            <a:off x="3159028" y="215490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816" name="Google Shape;816;p53"/>
          <p:cNvSpPr/>
          <p:nvPr/>
        </p:nvSpPr>
        <p:spPr>
          <a:xfrm>
            <a:off x="3913406" y="199970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817" name="Google Shape;817;p53"/>
          <p:cNvSpPr/>
          <p:nvPr/>
        </p:nvSpPr>
        <p:spPr>
          <a:xfrm>
            <a:off x="4941278"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818" name="Google Shape;818;p53"/>
          <p:cNvSpPr/>
          <p:nvPr/>
        </p:nvSpPr>
        <p:spPr>
          <a:xfrm>
            <a:off x="3600853"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819" name="Google Shape;819;p53"/>
          <p:cNvCxnSpPr/>
          <p:nvPr/>
        </p:nvCxnSpPr>
        <p:spPr>
          <a:xfrm flipH="1" rot="10800000">
            <a:off x="3596353" y="199520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820" name="Google Shape;820;p53"/>
          <p:cNvSpPr/>
          <p:nvPr/>
        </p:nvSpPr>
        <p:spPr>
          <a:xfrm>
            <a:off x="609328" y="3004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821" name="Google Shape;821;p53"/>
          <p:cNvSpPr/>
          <p:nvPr/>
        </p:nvSpPr>
        <p:spPr>
          <a:xfrm>
            <a:off x="311712" y="3004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cxnSp>
        <p:nvCxnSpPr>
          <p:cNvPr id="822" name="Google Shape;822;p53"/>
          <p:cNvCxnSpPr>
            <a:endCxn id="811" idx="1"/>
          </p:cNvCxnSpPr>
          <p:nvPr/>
        </p:nvCxnSpPr>
        <p:spPr>
          <a:xfrm rot="-5400000">
            <a:off x="705378" y="2197150"/>
            <a:ext cx="993000" cy="906000"/>
          </a:xfrm>
          <a:prstGeom prst="curvedConnector2">
            <a:avLst/>
          </a:prstGeom>
          <a:noFill/>
          <a:ln cap="flat" cmpd="sng" w="19050">
            <a:solidFill>
              <a:srgbClr val="C4820E"/>
            </a:solidFill>
            <a:prstDash val="solid"/>
            <a:round/>
            <a:headEnd len="med" w="med" type="none"/>
            <a:tailEnd len="med" w="med" type="triangle"/>
          </a:ln>
        </p:spPr>
      </p:cxnSp>
      <p:sp>
        <p:nvSpPr>
          <p:cNvPr id="823" name="Google Shape;823;p53"/>
          <p:cNvSpPr/>
          <p:nvPr/>
        </p:nvSpPr>
        <p:spPr>
          <a:xfrm>
            <a:off x="619703" y="4066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824" name="Google Shape;824;p53"/>
          <p:cNvSpPr/>
          <p:nvPr/>
        </p:nvSpPr>
        <p:spPr>
          <a:xfrm>
            <a:off x="311712" y="4066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R</a:t>
            </a:r>
            <a:endParaRPr sz="1200">
              <a:solidFill>
                <a:srgbClr val="C4820E"/>
              </a:solidFill>
              <a:latin typeface="IBM Plex Mono"/>
              <a:ea typeface="IBM Plex Mono"/>
              <a:cs typeface="IBM Plex Mono"/>
              <a:sym typeface="IBM Plex Mono"/>
            </a:endParaRPr>
          </a:p>
        </p:txBody>
      </p:sp>
      <p:cxnSp>
        <p:nvCxnSpPr>
          <p:cNvPr id="825" name="Google Shape;825;p53"/>
          <p:cNvCxnSpPr/>
          <p:nvPr/>
        </p:nvCxnSpPr>
        <p:spPr>
          <a:xfrm>
            <a:off x="917353" y="4219050"/>
            <a:ext cx="479100" cy="1500"/>
          </a:xfrm>
          <a:prstGeom prst="straightConnector1">
            <a:avLst/>
          </a:prstGeom>
          <a:noFill/>
          <a:ln cap="flat" cmpd="sng" w="19050">
            <a:solidFill>
              <a:srgbClr val="C4820E"/>
            </a:solidFill>
            <a:prstDash val="solid"/>
            <a:round/>
            <a:headEnd len="med" w="med" type="none"/>
            <a:tailEnd len="med" w="med" type="triangle"/>
          </a:ln>
        </p:spPr>
      </p:cxnSp>
      <p:cxnSp>
        <p:nvCxnSpPr>
          <p:cNvPr id="826" name="Google Shape;826;p53"/>
          <p:cNvCxnSpPr/>
          <p:nvPr/>
        </p:nvCxnSpPr>
        <p:spPr>
          <a:xfrm>
            <a:off x="748936" y="4218221"/>
            <a:ext cx="178800" cy="0"/>
          </a:xfrm>
          <a:prstGeom prst="straightConnector1">
            <a:avLst/>
          </a:prstGeom>
          <a:noFill/>
          <a:ln cap="flat" cmpd="sng" w="19050">
            <a:solidFill>
              <a:srgbClr val="C4820E"/>
            </a:solidFill>
            <a:prstDash val="solid"/>
            <a:round/>
            <a:headEnd len="med" w="med" type="none"/>
            <a:tailEnd len="med" w="med" type="none"/>
          </a:ln>
        </p:spPr>
      </p:cxnSp>
      <p:sp>
        <p:nvSpPr>
          <p:cNvPr id="827" name="Google Shape;827;p53"/>
          <p:cNvSpPr/>
          <p:nvPr/>
        </p:nvSpPr>
        <p:spPr>
          <a:xfrm>
            <a:off x="1713506"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828" name="Google Shape;828;p53"/>
          <p:cNvSpPr/>
          <p:nvPr/>
        </p:nvSpPr>
        <p:spPr>
          <a:xfrm>
            <a:off x="274137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829" name="Google Shape;829;p53"/>
          <p:cNvSpPr/>
          <p:nvPr/>
        </p:nvSpPr>
        <p:spPr>
          <a:xfrm>
            <a:off x="14009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830" name="Google Shape;830;p53"/>
          <p:cNvCxnSpPr/>
          <p:nvPr/>
        </p:nvCxnSpPr>
        <p:spPr>
          <a:xfrm flipH="1" rot="10800000">
            <a:off x="1396453" y="4057775"/>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831" name="Google Shape;831;p53"/>
          <p:cNvSpPr/>
          <p:nvPr/>
        </p:nvSpPr>
        <p:spPr>
          <a:xfrm>
            <a:off x="3670281"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832" name="Google Shape;832;p53"/>
          <p:cNvSpPr/>
          <p:nvPr/>
        </p:nvSpPr>
        <p:spPr>
          <a:xfrm>
            <a:off x="46981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833" name="Google Shape;833;p53"/>
          <p:cNvCxnSpPr/>
          <p:nvPr/>
        </p:nvCxnSpPr>
        <p:spPr>
          <a:xfrm>
            <a:off x="2856753" y="4220825"/>
            <a:ext cx="430800" cy="0"/>
          </a:xfrm>
          <a:prstGeom prst="straightConnector1">
            <a:avLst/>
          </a:prstGeom>
          <a:noFill/>
          <a:ln cap="flat" cmpd="sng" w="19050">
            <a:solidFill>
              <a:srgbClr val="C4820E"/>
            </a:solidFill>
            <a:prstDash val="solid"/>
            <a:round/>
            <a:headEnd len="med" w="med" type="none"/>
            <a:tailEnd len="med" w="med" type="triangle"/>
          </a:ln>
        </p:spPr>
      </p:cxnSp>
      <p:sp>
        <p:nvSpPr>
          <p:cNvPr id="834" name="Google Shape;834;p53"/>
          <p:cNvSpPr/>
          <p:nvPr/>
        </p:nvSpPr>
        <p:spPr>
          <a:xfrm>
            <a:off x="335772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835" name="Google Shape;835;p53"/>
          <p:cNvCxnSpPr/>
          <p:nvPr/>
        </p:nvCxnSpPr>
        <p:spPr>
          <a:xfrm flipH="1" rot="10800000">
            <a:off x="3353228" y="4057775"/>
            <a:ext cx="317100" cy="317100"/>
          </a:xfrm>
          <a:prstGeom prst="straightConnector1">
            <a:avLst/>
          </a:prstGeom>
          <a:noFill/>
          <a:ln cap="flat" cmpd="sng" w="19050">
            <a:solidFill>
              <a:srgbClr val="C4820E"/>
            </a:solidFill>
            <a:prstDash val="solid"/>
            <a:round/>
            <a:headEnd len="med" w="med" type="none"/>
            <a:tailEnd len="med" w="med" type="none"/>
          </a:ln>
        </p:spPr>
      </p:cxnSp>
      <p:cxnSp>
        <p:nvCxnSpPr>
          <p:cNvPr id="836" name="Google Shape;836;p53"/>
          <p:cNvCxnSpPr/>
          <p:nvPr/>
        </p:nvCxnSpPr>
        <p:spPr>
          <a:xfrm flipH="1">
            <a:off x="1363328" y="4225288"/>
            <a:ext cx="3474300" cy="58200"/>
          </a:xfrm>
          <a:prstGeom prst="curvedConnector5">
            <a:avLst>
              <a:gd fmla="val -9760" name="adj1"/>
              <a:gd fmla="val 1189883" name="adj2"/>
              <a:gd fmla="val 106854" name="adj3"/>
            </a:avLst>
          </a:prstGeom>
          <a:noFill/>
          <a:ln cap="flat" cmpd="sng" w="19050">
            <a:solidFill>
              <a:srgbClr val="C4820E"/>
            </a:solidFill>
            <a:prstDash val="solid"/>
            <a:round/>
            <a:headEnd len="med" w="med" type="none"/>
            <a:tailEnd len="med" w="med" type="triangle"/>
          </a:ln>
        </p:spPr>
      </p:cxnSp>
      <p:cxnSp>
        <p:nvCxnSpPr>
          <p:cNvPr id="837" name="Google Shape;837;p53"/>
          <p:cNvCxnSpPr>
            <a:stCxn id="817" idx="2"/>
            <a:endCxn id="834" idx="1"/>
          </p:cNvCxnSpPr>
          <p:nvPr/>
        </p:nvCxnSpPr>
        <p:spPr>
          <a:xfrm rot="5400000">
            <a:off x="3272228" y="2393200"/>
            <a:ext cx="1908600" cy="1737600"/>
          </a:xfrm>
          <a:prstGeom prst="curvedConnector4">
            <a:avLst>
              <a:gd fmla="val 45980" name="adj1"/>
              <a:gd fmla="val 107025" name="adj2"/>
            </a:avLst>
          </a:prstGeom>
          <a:noFill/>
          <a:ln cap="flat" cmpd="sng" w="19050">
            <a:solidFill>
              <a:srgbClr val="C4820E"/>
            </a:solidFill>
            <a:prstDash val="solid"/>
            <a:round/>
            <a:headEnd len="med" w="med" type="none"/>
            <a:tailEnd len="med" w="med" type="triangle"/>
          </a:ln>
        </p:spPr>
      </p:cxnSp>
      <p:cxnSp>
        <p:nvCxnSpPr>
          <p:cNvPr id="838" name="Google Shape;838;p53"/>
          <p:cNvCxnSpPr/>
          <p:nvPr/>
        </p:nvCxnSpPr>
        <p:spPr>
          <a:xfrm rot="10800000">
            <a:off x="5093978" y="2143600"/>
            <a:ext cx="2700" cy="163800"/>
          </a:xfrm>
          <a:prstGeom prst="straightConnector1">
            <a:avLst/>
          </a:prstGeom>
          <a:noFill/>
          <a:ln cap="flat" cmpd="sng" w="19050">
            <a:solidFill>
              <a:srgbClr val="C4820E"/>
            </a:solidFill>
            <a:prstDash val="solid"/>
            <a:round/>
            <a:headEnd len="med" w="med" type="none"/>
            <a:tailEnd len="med" w="med" type="none"/>
          </a:ln>
        </p:spPr>
      </p:cxnSp>
      <p:sp>
        <p:nvSpPr>
          <p:cNvPr id="839" name="Google Shape;839;p53"/>
          <p:cNvSpPr txBox="1"/>
          <p:nvPr/>
        </p:nvSpPr>
        <p:spPr>
          <a:xfrm>
            <a:off x="1713725" y="3465825"/>
            <a:ext cx="97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“wheat”</a:t>
            </a:r>
            <a:endParaRPr>
              <a:solidFill>
                <a:srgbClr val="C4820E"/>
              </a:solidFill>
            </a:endParaRPr>
          </a:p>
        </p:txBody>
      </p:sp>
      <p:sp>
        <p:nvSpPr>
          <p:cNvPr id="840" name="Google Shape;840;p53"/>
          <p:cNvSpPr txBox="1"/>
          <p:nvPr/>
        </p:nvSpPr>
        <p:spPr>
          <a:xfrm>
            <a:off x="3647700" y="3465825"/>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“shredded”</a:t>
            </a:r>
            <a:endParaRPr>
              <a:solidFill>
                <a:srgbClr val="C4820E"/>
              </a:solidFill>
            </a:endParaRPr>
          </a:p>
        </p:txBody>
      </p:sp>
      <p:cxnSp>
        <p:nvCxnSpPr>
          <p:cNvPr id="841" name="Google Shape;841;p53"/>
          <p:cNvCxnSpPr/>
          <p:nvPr/>
        </p:nvCxnSpPr>
        <p:spPr>
          <a:xfrm rot="10800000">
            <a:off x="2225950" y="3819825"/>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842" name="Google Shape;842;p53"/>
          <p:cNvCxnSpPr/>
          <p:nvPr/>
        </p:nvCxnSpPr>
        <p:spPr>
          <a:xfrm rot="10800000">
            <a:off x="4182738" y="3819825"/>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843" name="Google Shape;843;p53"/>
          <p:cNvSpPr txBox="1"/>
          <p:nvPr/>
        </p:nvSpPr>
        <p:spPr>
          <a:xfrm>
            <a:off x="1967425" y="145870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a:solidFill>
                <a:srgbClr val="C4820E"/>
              </a:solidFill>
            </a:endParaRPr>
          </a:p>
        </p:txBody>
      </p:sp>
      <p:sp>
        <p:nvSpPr>
          <p:cNvPr id="844" name="Google Shape;844;p53"/>
          <p:cNvSpPr txBox="1"/>
          <p:nvPr/>
        </p:nvSpPr>
        <p:spPr>
          <a:xfrm>
            <a:off x="3894800" y="145870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a:solidFill>
                <a:srgbClr val="C4820E"/>
              </a:solidFill>
            </a:endParaRPr>
          </a:p>
        </p:txBody>
      </p:sp>
      <p:cxnSp>
        <p:nvCxnSpPr>
          <p:cNvPr id="845" name="Google Shape;845;p53"/>
          <p:cNvCxnSpPr/>
          <p:nvPr/>
        </p:nvCxnSpPr>
        <p:spPr>
          <a:xfrm rot="10800000">
            <a:off x="2479875" y="175415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846" name="Google Shape;846;p53"/>
          <p:cNvCxnSpPr/>
          <p:nvPr/>
        </p:nvCxnSpPr>
        <p:spPr>
          <a:xfrm rot="10800000">
            <a:off x="4425863" y="175415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847" name="Google Shape;847;p53"/>
          <p:cNvCxnSpPr/>
          <p:nvPr/>
        </p:nvCxnSpPr>
        <p:spPr>
          <a:xfrm flipH="1" rot="10800000">
            <a:off x="712253" y="2079300"/>
            <a:ext cx="2811300" cy="75600"/>
          </a:xfrm>
          <a:prstGeom prst="curvedConnector4">
            <a:avLst>
              <a:gd fmla="val 4243" name="adj1"/>
              <a:gd fmla="val 1059161" name="adj2"/>
            </a:avLst>
          </a:prstGeom>
          <a:noFill/>
          <a:ln cap="flat" cmpd="sng" w="19050">
            <a:solidFill>
              <a:srgbClr val="C4820E"/>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1" name="Shape 851"/>
        <p:cNvGrpSpPr/>
        <p:nvPr/>
      </p:nvGrpSpPr>
      <p:grpSpPr>
        <a:xfrm>
          <a:off x="0" y="0"/>
          <a:ext cx="0" cy="0"/>
          <a:chOff x="0" y="0"/>
          <a:chExt cx="0" cy="0"/>
        </a:xfrm>
      </p:grpSpPr>
      <p:sp>
        <p:nvSpPr>
          <p:cNvPr id="852" name="Google Shape;852;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 </a:t>
            </a:r>
            <a:r>
              <a:rPr lang="en"/>
              <a:t>Cardinal Directions</a:t>
            </a:r>
            <a:endParaRPr/>
          </a:p>
          <a:p>
            <a:pPr indent="0" lvl="0" marL="0" rtl="0" algn="l">
              <a:spcBef>
                <a:spcPts val="0"/>
              </a:spcBef>
              <a:spcAft>
                <a:spcPts val="0"/>
              </a:spcAft>
              <a:buNone/>
            </a:pPr>
            <a:r>
              <a:t/>
            </a:r>
            <a:endParaRPr b="1">
              <a:solidFill>
                <a:schemeClr val="accent2"/>
              </a:solidFill>
            </a:endParaRPr>
          </a:p>
        </p:txBody>
      </p:sp>
      <p:sp>
        <p:nvSpPr>
          <p:cNvPr id="853" name="Google Shape;853;p54"/>
          <p:cNvSpPr txBox="1"/>
          <p:nvPr>
            <p:ph idx="1" type="body"/>
          </p:nvPr>
        </p:nvSpPr>
        <p:spPr>
          <a:xfrm>
            <a:off x="311700" y="1000075"/>
            <a:ext cx="8520600" cy="7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IBM Plex Mono"/>
                <a:ea typeface="IBM Plex Mono"/>
                <a:cs typeface="IBM Plex Mono"/>
                <a:sym typeface="IBM Plex Mono"/>
              </a:rPr>
              <a:t>M.next.next.prev = R;</a:t>
            </a:r>
            <a:endParaRPr>
              <a:solidFill>
                <a:srgbClr val="999999"/>
              </a:solidFill>
              <a:latin typeface="IBM Plex Mono"/>
              <a:ea typeface="IBM Plex Mono"/>
              <a:cs typeface="IBM Plex Mono"/>
              <a:sym typeface="IBM Plex Mono"/>
            </a:endParaRPr>
          </a:p>
          <a:p>
            <a:pPr indent="0" lvl="0" marL="0" rtl="0" algn="l">
              <a:lnSpc>
                <a:spcPct val="100000"/>
              </a:lnSpc>
              <a:spcBef>
                <a:spcPts val="160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spcBef>
                <a:spcPts val="0"/>
              </a:spcBef>
              <a:spcAft>
                <a:spcPts val="1600"/>
              </a:spcAft>
              <a:buNone/>
            </a:pPr>
            <a:r>
              <a:t/>
            </a:r>
            <a:endParaRPr>
              <a:solidFill>
                <a:srgbClr val="999999"/>
              </a:solidFill>
            </a:endParaRPr>
          </a:p>
        </p:txBody>
      </p:sp>
      <p:sp>
        <p:nvSpPr>
          <p:cNvPr id="854" name="Google Shape;854;p54"/>
          <p:cNvSpPr/>
          <p:nvPr/>
        </p:nvSpPr>
        <p:spPr>
          <a:xfrm>
            <a:off x="1967431" y="199970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855" name="Google Shape;855;p54"/>
          <p:cNvSpPr/>
          <p:nvPr/>
        </p:nvSpPr>
        <p:spPr>
          <a:xfrm>
            <a:off x="2995303"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856" name="Google Shape;856;p54"/>
          <p:cNvSpPr/>
          <p:nvPr/>
        </p:nvSpPr>
        <p:spPr>
          <a:xfrm>
            <a:off x="1654878"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857" name="Google Shape;857;p54"/>
          <p:cNvCxnSpPr/>
          <p:nvPr/>
        </p:nvCxnSpPr>
        <p:spPr>
          <a:xfrm flipH="1" rot="10800000">
            <a:off x="1650378" y="199520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858" name="Google Shape;858;p54"/>
          <p:cNvSpPr/>
          <p:nvPr/>
        </p:nvSpPr>
        <p:spPr>
          <a:xfrm>
            <a:off x="609428" y="198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859" name="Google Shape;859;p54"/>
          <p:cNvSpPr/>
          <p:nvPr/>
        </p:nvSpPr>
        <p:spPr>
          <a:xfrm>
            <a:off x="326887" y="1991900"/>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860" name="Google Shape;860;p54"/>
          <p:cNvCxnSpPr/>
          <p:nvPr/>
        </p:nvCxnSpPr>
        <p:spPr>
          <a:xfrm>
            <a:off x="3159028" y="215490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861" name="Google Shape;861;p54"/>
          <p:cNvSpPr/>
          <p:nvPr/>
        </p:nvSpPr>
        <p:spPr>
          <a:xfrm>
            <a:off x="3913406" y="199970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862" name="Google Shape;862;p54"/>
          <p:cNvSpPr/>
          <p:nvPr/>
        </p:nvSpPr>
        <p:spPr>
          <a:xfrm>
            <a:off x="4941278"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863" name="Google Shape;863;p54"/>
          <p:cNvSpPr/>
          <p:nvPr/>
        </p:nvSpPr>
        <p:spPr>
          <a:xfrm>
            <a:off x="3600853"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864" name="Google Shape;864;p54"/>
          <p:cNvCxnSpPr/>
          <p:nvPr/>
        </p:nvCxnSpPr>
        <p:spPr>
          <a:xfrm flipH="1" rot="10800000">
            <a:off x="3596353" y="199520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865" name="Google Shape;865;p54"/>
          <p:cNvSpPr/>
          <p:nvPr/>
        </p:nvSpPr>
        <p:spPr>
          <a:xfrm>
            <a:off x="609328" y="3004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866" name="Google Shape;866;p54"/>
          <p:cNvSpPr/>
          <p:nvPr/>
        </p:nvSpPr>
        <p:spPr>
          <a:xfrm>
            <a:off x="311712" y="3004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cxnSp>
        <p:nvCxnSpPr>
          <p:cNvPr id="867" name="Google Shape;867;p54"/>
          <p:cNvCxnSpPr>
            <a:endCxn id="856" idx="1"/>
          </p:cNvCxnSpPr>
          <p:nvPr/>
        </p:nvCxnSpPr>
        <p:spPr>
          <a:xfrm rot="-5400000">
            <a:off x="705378" y="2197150"/>
            <a:ext cx="993000" cy="906000"/>
          </a:xfrm>
          <a:prstGeom prst="curvedConnector2">
            <a:avLst/>
          </a:prstGeom>
          <a:noFill/>
          <a:ln cap="flat" cmpd="sng" w="19050">
            <a:solidFill>
              <a:srgbClr val="C4820E"/>
            </a:solidFill>
            <a:prstDash val="solid"/>
            <a:round/>
            <a:headEnd len="med" w="med" type="none"/>
            <a:tailEnd len="med" w="med" type="triangle"/>
          </a:ln>
        </p:spPr>
      </p:cxnSp>
      <p:sp>
        <p:nvSpPr>
          <p:cNvPr id="868" name="Google Shape;868;p54"/>
          <p:cNvSpPr/>
          <p:nvPr/>
        </p:nvSpPr>
        <p:spPr>
          <a:xfrm>
            <a:off x="619703" y="4066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869" name="Google Shape;869;p54"/>
          <p:cNvSpPr/>
          <p:nvPr/>
        </p:nvSpPr>
        <p:spPr>
          <a:xfrm>
            <a:off x="311712" y="4066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R</a:t>
            </a:r>
            <a:endParaRPr sz="1200">
              <a:solidFill>
                <a:srgbClr val="C4820E"/>
              </a:solidFill>
              <a:latin typeface="IBM Plex Mono"/>
              <a:ea typeface="IBM Plex Mono"/>
              <a:cs typeface="IBM Plex Mono"/>
              <a:sym typeface="IBM Plex Mono"/>
            </a:endParaRPr>
          </a:p>
        </p:txBody>
      </p:sp>
      <p:cxnSp>
        <p:nvCxnSpPr>
          <p:cNvPr id="870" name="Google Shape;870;p54"/>
          <p:cNvCxnSpPr/>
          <p:nvPr/>
        </p:nvCxnSpPr>
        <p:spPr>
          <a:xfrm>
            <a:off x="917353" y="4219050"/>
            <a:ext cx="479100" cy="1500"/>
          </a:xfrm>
          <a:prstGeom prst="straightConnector1">
            <a:avLst/>
          </a:prstGeom>
          <a:noFill/>
          <a:ln cap="flat" cmpd="sng" w="19050">
            <a:solidFill>
              <a:srgbClr val="C4820E"/>
            </a:solidFill>
            <a:prstDash val="solid"/>
            <a:round/>
            <a:headEnd len="med" w="med" type="none"/>
            <a:tailEnd len="med" w="med" type="triangle"/>
          </a:ln>
        </p:spPr>
      </p:cxnSp>
      <p:cxnSp>
        <p:nvCxnSpPr>
          <p:cNvPr id="871" name="Google Shape;871;p54"/>
          <p:cNvCxnSpPr/>
          <p:nvPr/>
        </p:nvCxnSpPr>
        <p:spPr>
          <a:xfrm>
            <a:off x="748936" y="4218221"/>
            <a:ext cx="178800" cy="0"/>
          </a:xfrm>
          <a:prstGeom prst="straightConnector1">
            <a:avLst/>
          </a:prstGeom>
          <a:noFill/>
          <a:ln cap="flat" cmpd="sng" w="19050">
            <a:solidFill>
              <a:srgbClr val="C4820E"/>
            </a:solidFill>
            <a:prstDash val="solid"/>
            <a:round/>
            <a:headEnd len="med" w="med" type="none"/>
            <a:tailEnd len="med" w="med" type="none"/>
          </a:ln>
        </p:spPr>
      </p:cxnSp>
      <p:sp>
        <p:nvSpPr>
          <p:cNvPr id="872" name="Google Shape;872;p54"/>
          <p:cNvSpPr/>
          <p:nvPr/>
        </p:nvSpPr>
        <p:spPr>
          <a:xfrm>
            <a:off x="1713506"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873" name="Google Shape;873;p54"/>
          <p:cNvSpPr/>
          <p:nvPr/>
        </p:nvSpPr>
        <p:spPr>
          <a:xfrm>
            <a:off x="274137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874" name="Google Shape;874;p54"/>
          <p:cNvSpPr/>
          <p:nvPr/>
        </p:nvSpPr>
        <p:spPr>
          <a:xfrm>
            <a:off x="14009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875" name="Google Shape;875;p54"/>
          <p:cNvCxnSpPr/>
          <p:nvPr/>
        </p:nvCxnSpPr>
        <p:spPr>
          <a:xfrm flipH="1" rot="10800000">
            <a:off x="1396453" y="4057775"/>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876" name="Google Shape;876;p54"/>
          <p:cNvSpPr/>
          <p:nvPr/>
        </p:nvSpPr>
        <p:spPr>
          <a:xfrm>
            <a:off x="3670281"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877" name="Google Shape;877;p54"/>
          <p:cNvSpPr/>
          <p:nvPr/>
        </p:nvSpPr>
        <p:spPr>
          <a:xfrm>
            <a:off x="46981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878" name="Google Shape;878;p54"/>
          <p:cNvCxnSpPr/>
          <p:nvPr/>
        </p:nvCxnSpPr>
        <p:spPr>
          <a:xfrm>
            <a:off x="2856753" y="4220825"/>
            <a:ext cx="430800" cy="0"/>
          </a:xfrm>
          <a:prstGeom prst="straightConnector1">
            <a:avLst/>
          </a:prstGeom>
          <a:noFill/>
          <a:ln cap="flat" cmpd="sng" w="19050">
            <a:solidFill>
              <a:srgbClr val="C4820E"/>
            </a:solidFill>
            <a:prstDash val="solid"/>
            <a:round/>
            <a:headEnd len="med" w="med" type="none"/>
            <a:tailEnd len="med" w="med" type="triangle"/>
          </a:ln>
        </p:spPr>
      </p:cxnSp>
      <p:sp>
        <p:nvSpPr>
          <p:cNvPr id="879" name="Google Shape;879;p54"/>
          <p:cNvSpPr/>
          <p:nvPr/>
        </p:nvSpPr>
        <p:spPr>
          <a:xfrm>
            <a:off x="335772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880" name="Google Shape;880;p54"/>
          <p:cNvCxnSpPr/>
          <p:nvPr/>
        </p:nvCxnSpPr>
        <p:spPr>
          <a:xfrm flipH="1">
            <a:off x="1363328" y="4225288"/>
            <a:ext cx="3474300" cy="58200"/>
          </a:xfrm>
          <a:prstGeom prst="curvedConnector5">
            <a:avLst>
              <a:gd fmla="val -9760" name="adj1"/>
              <a:gd fmla="val 1189883" name="adj2"/>
              <a:gd fmla="val 106854" name="adj3"/>
            </a:avLst>
          </a:prstGeom>
          <a:noFill/>
          <a:ln cap="flat" cmpd="sng" w="19050">
            <a:solidFill>
              <a:srgbClr val="C4820E"/>
            </a:solidFill>
            <a:prstDash val="solid"/>
            <a:round/>
            <a:headEnd len="med" w="med" type="none"/>
            <a:tailEnd len="med" w="med" type="triangle"/>
          </a:ln>
        </p:spPr>
      </p:cxnSp>
      <p:cxnSp>
        <p:nvCxnSpPr>
          <p:cNvPr id="881" name="Google Shape;881;p54"/>
          <p:cNvCxnSpPr>
            <a:stCxn id="862" idx="2"/>
            <a:endCxn id="879" idx="1"/>
          </p:cNvCxnSpPr>
          <p:nvPr/>
        </p:nvCxnSpPr>
        <p:spPr>
          <a:xfrm rot="5400000">
            <a:off x="3272228" y="2393200"/>
            <a:ext cx="1908600" cy="1737600"/>
          </a:xfrm>
          <a:prstGeom prst="curvedConnector4">
            <a:avLst>
              <a:gd fmla="val 45980" name="adj1"/>
              <a:gd fmla="val 107025" name="adj2"/>
            </a:avLst>
          </a:prstGeom>
          <a:noFill/>
          <a:ln cap="flat" cmpd="sng" w="19050">
            <a:solidFill>
              <a:srgbClr val="C4820E"/>
            </a:solidFill>
            <a:prstDash val="solid"/>
            <a:round/>
            <a:headEnd len="med" w="med" type="none"/>
            <a:tailEnd len="med" w="med" type="triangle"/>
          </a:ln>
        </p:spPr>
      </p:cxnSp>
      <p:cxnSp>
        <p:nvCxnSpPr>
          <p:cNvPr id="882" name="Google Shape;882;p54"/>
          <p:cNvCxnSpPr/>
          <p:nvPr/>
        </p:nvCxnSpPr>
        <p:spPr>
          <a:xfrm rot="10800000">
            <a:off x="5093978" y="2143600"/>
            <a:ext cx="2700" cy="163800"/>
          </a:xfrm>
          <a:prstGeom prst="straightConnector1">
            <a:avLst/>
          </a:prstGeom>
          <a:noFill/>
          <a:ln cap="flat" cmpd="sng" w="19050">
            <a:solidFill>
              <a:srgbClr val="C4820E"/>
            </a:solidFill>
            <a:prstDash val="solid"/>
            <a:round/>
            <a:headEnd len="med" w="med" type="none"/>
            <a:tailEnd len="med" w="med" type="none"/>
          </a:ln>
        </p:spPr>
      </p:cxnSp>
      <p:sp>
        <p:nvSpPr>
          <p:cNvPr id="883" name="Google Shape;883;p54"/>
          <p:cNvSpPr txBox="1"/>
          <p:nvPr/>
        </p:nvSpPr>
        <p:spPr>
          <a:xfrm>
            <a:off x="1713725" y="3465825"/>
            <a:ext cx="97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“wheat”</a:t>
            </a:r>
            <a:endParaRPr>
              <a:solidFill>
                <a:srgbClr val="C4820E"/>
              </a:solidFill>
            </a:endParaRPr>
          </a:p>
        </p:txBody>
      </p:sp>
      <p:sp>
        <p:nvSpPr>
          <p:cNvPr id="884" name="Google Shape;884;p54"/>
          <p:cNvSpPr txBox="1"/>
          <p:nvPr/>
        </p:nvSpPr>
        <p:spPr>
          <a:xfrm>
            <a:off x="3647700" y="3465825"/>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“shredded”</a:t>
            </a:r>
            <a:endParaRPr>
              <a:solidFill>
                <a:srgbClr val="C4820E"/>
              </a:solidFill>
            </a:endParaRPr>
          </a:p>
        </p:txBody>
      </p:sp>
      <p:cxnSp>
        <p:nvCxnSpPr>
          <p:cNvPr id="885" name="Google Shape;885;p54"/>
          <p:cNvCxnSpPr/>
          <p:nvPr/>
        </p:nvCxnSpPr>
        <p:spPr>
          <a:xfrm rot="10800000">
            <a:off x="2225950" y="3819825"/>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886" name="Google Shape;886;p54"/>
          <p:cNvCxnSpPr/>
          <p:nvPr/>
        </p:nvCxnSpPr>
        <p:spPr>
          <a:xfrm rot="10800000">
            <a:off x="4182738" y="3819825"/>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887" name="Google Shape;887;p54"/>
          <p:cNvSpPr txBox="1"/>
          <p:nvPr/>
        </p:nvSpPr>
        <p:spPr>
          <a:xfrm>
            <a:off x="1967425" y="145870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a:solidFill>
                <a:srgbClr val="C4820E"/>
              </a:solidFill>
            </a:endParaRPr>
          </a:p>
        </p:txBody>
      </p:sp>
      <p:sp>
        <p:nvSpPr>
          <p:cNvPr id="888" name="Google Shape;888;p54"/>
          <p:cNvSpPr txBox="1"/>
          <p:nvPr/>
        </p:nvSpPr>
        <p:spPr>
          <a:xfrm>
            <a:off x="3894800" y="145870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a:solidFill>
                <a:srgbClr val="C4820E"/>
              </a:solidFill>
            </a:endParaRPr>
          </a:p>
        </p:txBody>
      </p:sp>
      <p:cxnSp>
        <p:nvCxnSpPr>
          <p:cNvPr id="889" name="Google Shape;889;p54"/>
          <p:cNvCxnSpPr/>
          <p:nvPr/>
        </p:nvCxnSpPr>
        <p:spPr>
          <a:xfrm rot="10800000">
            <a:off x="2479875" y="175415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890" name="Google Shape;890;p54"/>
          <p:cNvCxnSpPr/>
          <p:nvPr/>
        </p:nvCxnSpPr>
        <p:spPr>
          <a:xfrm rot="10800000">
            <a:off x="4425863" y="175415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891" name="Google Shape;891;p54"/>
          <p:cNvCxnSpPr/>
          <p:nvPr/>
        </p:nvCxnSpPr>
        <p:spPr>
          <a:xfrm flipH="1" rot="10800000">
            <a:off x="712253" y="2079300"/>
            <a:ext cx="2811300" cy="75600"/>
          </a:xfrm>
          <a:prstGeom prst="curvedConnector4">
            <a:avLst>
              <a:gd fmla="val 4243" name="adj1"/>
              <a:gd fmla="val 1059161" name="adj2"/>
            </a:avLst>
          </a:prstGeom>
          <a:noFill/>
          <a:ln cap="flat" cmpd="sng" w="19050">
            <a:solidFill>
              <a:srgbClr val="C4820E"/>
            </a:solidFill>
            <a:prstDash val="solid"/>
            <a:round/>
            <a:headEnd len="med" w="med" type="none"/>
            <a:tailEnd len="med" w="med" type="triangle"/>
          </a:ln>
        </p:spPr>
      </p:cxnSp>
      <p:cxnSp>
        <p:nvCxnSpPr>
          <p:cNvPr id="892" name="Google Shape;892;p54"/>
          <p:cNvCxnSpPr/>
          <p:nvPr/>
        </p:nvCxnSpPr>
        <p:spPr>
          <a:xfrm rot="5400000">
            <a:off x="2446453" y="3077350"/>
            <a:ext cx="154200" cy="2110800"/>
          </a:xfrm>
          <a:prstGeom prst="curvedConnector4">
            <a:avLst>
              <a:gd fmla="val -457750" name="adj1"/>
              <a:gd fmla="val 111282" name="adj2"/>
            </a:avLst>
          </a:prstGeom>
          <a:noFill/>
          <a:ln cap="flat" cmpd="sng" w="19050">
            <a:solidFill>
              <a:srgbClr val="C4820E"/>
            </a:solidFill>
            <a:prstDash val="solid"/>
            <a:round/>
            <a:headEnd len="med" w="med" type="none"/>
            <a:tailEnd len="med" w="med" type="triangle"/>
          </a:ln>
        </p:spPr>
      </p:cxnSp>
      <p:cxnSp>
        <p:nvCxnSpPr>
          <p:cNvPr id="893" name="Google Shape;893;p54"/>
          <p:cNvCxnSpPr/>
          <p:nvPr/>
        </p:nvCxnSpPr>
        <p:spPr>
          <a:xfrm rot="10800000">
            <a:off x="3561903" y="4057775"/>
            <a:ext cx="2700" cy="16380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7" name="Shape 897"/>
        <p:cNvGrpSpPr/>
        <p:nvPr/>
      </p:nvGrpSpPr>
      <p:grpSpPr>
        <a:xfrm>
          <a:off x="0" y="0"/>
          <a:ext cx="0" cy="0"/>
          <a:chOff x="0" y="0"/>
          <a:chExt cx="0" cy="0"/>
        </a:xfrm>
      </p:grpSpPr>
      <p:sp>
        <p:nvSpPr>
          <p:cNvPr id="898" name="Google Shape;898;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 </a:t>
            </a:r>
            <a:r>
              <a:rPr lang="en"/>
              <a:t>Cardinal Directions</a:t>
            </a:r>
            <a:endParaRPr/>
          </a:p>
          <a:p>
            <a:pPr indent="0" lvl="0" marL="0" rtl="0" algn="l">
              <a:spcBef>
                <a:spcPts val="0"/>
              </a:spcBef>
              <a:spcAft>
                <a:spcPts val="0"/>
              </a:spcAft>
              <a:buNone/>
            </a:pPr>
            <a:r>
              <a:t/>
            </a:r>
            <a:endParaRPr b="1">
              <a:solidFill>
                <a:schemeClr val="accent2"/>
              </a:solidFill>
            </a:endParaRPr>
          </a:p>
        </p:txBody>
      </p:sp>
      <p:sp>
        <p:nvSpPr>
          <p:cNvPr id="899" name="Google Shape;899;p55"/>
          <p:cNvSpPr txBox="1"/>
          <p:nvPr>
            <p:ph idx="1" type="body"/>
          </p:nvPr>
        </p:nvSpPr>
        <p:spPr>
          <a:xfrm>
            <a:off x="311700" y="1000075"/>
            <a:ext cx="8520600" cy="7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IBM Plex Mono"/>
                <a:ea typeface="IBM Plex Mono"/>
                <a:cs typeface="IBM Plex Mono"/>
                <a:sym typeface="IBM Plex Mono"/>
              </a:rPr>
              <a:t>L.prev = M;</a:t>
            </a:r>
            <a:endParaRPr>
              <a:solidFill>
                <a:srgbClr val="999999"/>
              </a:solidFill>
              <a:latin typeface="IBM Plex Mono"/>
              <a:ea typeface="IBM Plex Mono"/>
              <a:cs typeface="IBM Plex Mono"/>
              <a:sym typeface="IBM Plex Mono"/>
            </a:endParaRPr>
          </a:p>
          <a:p>
            <a:pPr indent="0" lvl="0" marL="0" rtl="0" algn="l">
              <a:lnSpc>
                <a:spcPct val="100000"/>
              </a:lnSpc>
              <a:spcBef>
                <a:spcPts val="160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spcBef>
                <a:spcPts val="0"/>
              </a:spcBef>
              <a:spcAft>
                <a:spcPts val="1600"/>
              </a:spcAft>
              <a:buNone/>
            </a:pPr>
            <a:r>
              <a:t/>
            </a:r>
            <a:endParaRPr>
              <a:solidFill>
                <a:srgbClr val="999999"/>
              </a:solidFill>
            </a:endParaRPr>
          </a:p>
        </p:txBody>
      </p:sp>
      <p:sp>
        <p:nvSpPr>
          <p:cNvPr id="900" name="Google Shape;900;p55"/>
          <p:cNvSpPr/>
          <p:nvPr/>
        </p:nvSpPr>
        <p:spPr>
          <a:xfrm>
            <a:off x="1967431" y="199970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901" name="Google Shape;901;p55"/>
          <p:cNvSpPr/>
          <p:nvPr/>
        </p:nvSpPr>
        <p:spPr>
          <a:xfrm>
            <a:off x="2995303"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902" name="Google Shape;902;p55"/>
          <p:cNvSpPr/>
          <p:nvPr/>
        </p:nvSpPr>
        <p:spPr>
          <a:xfrm>
            <a:off x="1654878"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903" name="Google Shape;903;p55"/>
          <p:cNvCxnSpPr/>
          <p:nvPr/>
        </p:nvCxnSpPr>
        <p:spPr>
          <a:xfrm flipH="1" rot="10800000">
            <a:off x="1650378" y="199520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904" name="Google Shape;904;p55"/>
          <p:cNvSpPr/>
          <p:nvPr/>
        </p:nvSpPr>
        <p:spPr>
          <a:xfrm>
            <a:off x="609428" y="198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905" name="Google Shape;905;p55"/>
          <p:cNvSpPr/>
          <p:nvPr/>
        </p:nvSpPr>
        <p:spPr>
          <a:xfrm>
            <a:off x="326887" y="1991900"/>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906" name="Google Shape;906;p55"/>
          <p:cNvCxnSpPr/>
          <p:nvPr/>
        </p:nvCxnSpPr>
        <p:spPr>
          <a:xfrm>
            <a:off x="3159028" y="215490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907" name="Google Shape;907;p55"/>
          <p:cNvSpPr/>
          <p:nvPr/>
        </p:nvSpPr>
        <p:spPr>
          <a:xfrm>
            <a:off x="3913406" y="199970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908" name="Google Shape;908;p55"/>
          <p:cNvSpPr/>
          <p:nvPr/>
        </p:nvSpPr>
        <p:spPr>
          <a:xfrm>
            <a:off x="4941278"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909" name="Google Shape;909;p55"/>
          <p:cNvSpPr/>
          <p:nvPr/>
        </p:nvSpPr>
        <p:spPr>
          <a:xfrm>
            <a:off x="3600853"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910" name="Google Shape;910;p55"/>
          <p:cNvSpPr/>
          <p:nvPr/>
        </p:nvSpPr>
        <p:spPr>
          <a:xfrm>
            <a:off x="609328" y="3004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911" name="Google Shape;911;p55"/>
          <p:cNvSpPr/>
          <p:nvPr/>
        </p:nvSpPr>
        <p:spPr>
          <a:xfrm>
            <a:off x="311712" y="3004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cxnSp>
        <p:nvCxnSpPr>
          <p:cNvPr id="912" name="Google Shape;912;p55"/>
          <p:cNvCxnSpPr>
            <a:endCxn id="902" idx="1"/>
          </p:cNvCxnSpPr>
          <p:nvPr/>
        </p:nvCxnSpPr>
        <p:spPr>
          <a:xfrm rot="-5400000">
            <a:off x="705378" y="2197150"/>
            <a:ext cx="993000" cy="906000"/>
          </a:xfrm>
          <a:prstGeom prst="curvedConnector2">
            <a:avLst/>
          </a:prstGeom>
          <a:noFill/>
          <a:ln cap="flat" cmpd="sng" w="19050">
            <a:solidFill>
              <a:srgbClr val="C4820E"/>
            </a:solidFill>
            <a:prstDash val="solid"/>
            <a:round/>
            <a:headEnd len="med" w="med" type="none"/>
            <a:tailEnd len="med" w="med" type="triangle"/>
          </a:ln>
        </p:spPr>
      </p:cxnSp>
      <p:sp>
        <p:nvSpPr>
          <p:cNvPr id="913" name="Google Shape;913;p55"/>
          <p:cNvSpPr/>
          <p:nvPr/>
        </p:nvSpPr>
        <p:spPr>
          <a:xfrm>
            <a:off x="619703" y="4066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914" name="Google Shape;914;p55"/>
          <p:cNvSpPr/>
          <p:nvPr/>
        </p:nvSpPr>
        <p:spPr>
          <a:xfrm>
            <a:off x="311712" y="4066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R</a:t>
            </a:r>
            <a:endParaRPr sz="1200">
              <a:solidFill>
                <a:srgbClr val="C4820E"/>
              </a:solidFill>
              <a:latin typeface="IBM Plex Mono"/>
              <a:ea typeface="IBM Plex Mono"/>
              <a:cs typeface="IBM Plex Mono"/>
              <a:sym typeface="IBM Plex Mono"/>
            </a:endParaRPr>
          </a:p>
        </p:txBody>
      </p:sp>
      <p:cxnSp>
        <p:nvCxnSpPr>
          <p:cNvPr id="915" name="Google Shape;915;p55"/>
          <p:cNvCxnSpPr/>
          <p:nvPr/>
        </p:nvCxnSpPr>
        <p:spPr>
          <a:xfrm>
            <a:off x="917353" y="4219050"/>
            <a:ext cx="479100" cy="1500"/>
          </a:xfrm>
          <a:prstGeom prst="straightConnector1">
            <a:avLst/>
          </a:prstGeom>
          <a:noFill/>
          <a:ln cap="flat" cmpd="sng" w="19050">
            <a:solidFill>
              <a:srgbClr val="C4820E"/>
            </a:solidFill>
            <a:prstDash val="solid"/>
            <a:round/>
            <a:headEnd len="med" w="med" type="none"/>
            <a:tailEnd len="med" w="med" type="triangle"/>
          </a:ln>
        </p:spPr>
      </p:cxnSp>
      <p:cxnSp>
        <p:nvCxnSpPr>
          <p:cNvPr id="916" name="Google Shape;916;p55"/>
          <p:cNvCxnSpPr/>
          <p:nvPr/>
        </p:nvCxnSpPr>
        <p:spPr>
          <a:xfrm>
            <a:off x="748936" y="4218221"/>
            <a:ext cx="178800" cy="0"/>
          </a:xfrm>
          <a:prstGeom prst="straightConnector1">
            <a:avLst/>
          </a:prstGeom>
          <a:noFill/>
          <a:ln cap="flat" cmpd="sng" w="19050">
            <a:solidFill>
              <a:srgbClr val="C4820E"/>
            </a:solidFill>
            <a:prstDash val="solid"/>
            <a:round/>
            <a:headEnd len="med" w="med" type="none"/>
            <a:tailEnd len="med" w="med" type="none"/>
          </a:ln>
        </p:spPr>
      </p:cxnSp>
      <p:sp>
        <p:nvSpPr>
          <p:cNvPr id="917" name="Google Shape;917;p55"/>
          <p:cNvSpPr/>
          <p:nvPr/>
        </p:nvSpPr>
        <p:spPr>
          <a:xfrm>
            <a:off x="1713506"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918" name="Google Shape;918;p55"/>
          <p:cNvSpPr/>
          <p:nvPr/>
        </p:nvSpPr>
        <p:spPr>
          <a:xfrm>
            <a:off x="274137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919" name="Google Shape;919;p55"/>
          <p:cNvSpPr/>
          <p:nvPr/>
        </p:nvSpPr>
        <p:spPr>
          <a:xfrm>
            <a:off x="14009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920" name="Google Shape;920;p55"/>
          <p:cNvCxnSpPr/>
          <p:nvPr/>
        </p:nvCxnSpPr>
        <p:spPr>
          <a:xfrm flipH="1" rot="10800000">
            <a:off x="1396453" y="4057775"/>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921" name="Google Shape;921;p55"/>
          <p:cNvSpPr/>
          <p:nvPr/>
        </p:nvSpPr>
        <p:spPr>
          <a:xfrm>
            <a:off x="3670281"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922" name="Google Shape;922;p55"/>
          <p:cNvSpPr/>
          <p:nvPr/>
        </p:nvSpPr>
        <p:spPr>
          <a:xfrm>
            <a:off x="46981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923" name="Google Shape;923;p55"/>
          <p:cNvCxnSpPr/>
          <p:nvPr/>
        </p:nvCxnSpPr>
        <p:spPr>
          <a:xfrm>
            <a:off x="2856753" y="4220825"/>
            <a:ext cx="430800" cy="0"/>
          </a:xfrm>
          <a:prstGeom prst="straightConnector1">
            <a:avLst/>
          </a:prstGeom>
          <a:noFill/>
          <a:ln cap="flat" cmpd="sng" w="19050">
            <a:solidFill>
              <a:srgbClr val="C4820E"/>
            </a:solidFill>
            <a:prstDash val="solid"/>
            <a:round/>
            <a:headEnd len="med" w="med" type="none"/>
            <a:tailEnd len="med" w="med" type="triangle"/>
          </a:ln>
        </p:spPr>
      </p:cxnSp>
      <p:sp>
        <p:nvSpPr>
          <p:cNvPr id="924" name="Google Shape;924;p55"/>
          <p:cNvSpPr/>
          <p:nvPr/>
        </p:nvSpPr>
        <p:spPr>
          <a:xfrm>
            <a:off x="335772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925" name="Google Shape;925;p55"/>
          <p:cNvCxnSpPr/>
          <p:nvPr/>
        </p:nvCxnSpPr>
        <p:spPr>
          <a:xfrm flipH="1">
            <a:off x="1363328" y="4225288"/>
            <a:ext cx="3474300" cy="58200"/>
          </a:xfrm>
          <a:prstGeom prst="curvedConnector5">
            <a:avLst>
              <a:gd fmla="val -9760" name="adj1"/>
              <a:gd fmla="val 1189883" name="adj2"/>
              <a:gd fmla="val 106854" name="adj3"/>
            </a:avLst>
          </a:prstGeom>
          <a:noFill/>
          <a:ln cap="flat" cmpd="sng" w="19050">
            <a:solidFill>
              <a:srgbClr val="C4820E"/>
            </a:solidFill>
            <a:prstDash val="solid"/>
            <a:round/>
            <a:headEnd len="med" w="med" type="none"/>
            <a:tailEnd len="med" w="med" type="triangle"/>
          </a:ln>
        </p:spPr>
      </p:cxnSp>
      <p:cxnSp>
        <p:nvCxnSpPr>
          <p:cNvPr id="926" name="Google Shape;926;p55"/>
          <p:cNvCxnSpPr>
            <a:stCxn id="908" idx="2"/>
            <a:endCxn id="924" idx="1"/>
          </p:cNvCxnSpPr>
          <p:nvPr/>
        </p:nvCxnSpPr>
        <p:spPr>
          <a:xfrm rot="5400000">
            <a:off x="3272228" y="2393200"/>
            <a:ext cx="1908600" cy="1737600"/>
          </a:xfrm>
          <a:prstGeom prst="curvedConnector4">
            <a:avLst>
              <a:gd fmla="val 45980" name="adj1"/>
              <a:gd fmla="val 107025" name="adj2"/>
            </a:avLst>
          </a:prstGeom>
          <a:noFill/>
          <a:ln cap="flat" cmpd="sng" w="19050">
            <a:solidFill>
              <a:srgbClr val="C4820E"/>
            </a:solidFill>
            <a:prstDash val="solid"/>
            <a:round/>
            <a:headEnd len="med" w="med" type="none"/>
            <a:tailEnd len="med" w="med" type="triangle"/>
          </a:ln>
        </p:spPr>
      </p:cxnSp>
      <p:cxnSp>
        <p:nvCxnSpPr>
          <p:cNvPr id="927" name="Google Shape;927;p55"/>
          <p:cNvCxnSpPr/>
          <p:nvPr/>
        </p:nvCxnSpPr>
        <p:spPr>
          <a:xfrm rot="10800000">
            <a:off x="5093978" y="2143600"/>
            <a:ext cx="2700" cy="163800"/>
          </a:xfrm>
          <a:prstGeom prst="straightConnector1">
            <a:avLst/>
          </a:prstGeom>
          <a:noFill/>
          <a:ln cap="flat" cmpd="sng" w="19050">
            <a:solidFill>
              <a:srgbClr val="C4820E"/>
            </a:solidFill>
            <a:prstDash val="solid"/>
            <a:round/>
            <a:headEnd len="med" w="med" type="none"/>
            <a:tailEnd len="med" w="med" type="none"/>
          </a:ln>
        </p:spPr>
      </p:cxnSp>
      <p:sp>
        <p:nvSpPr>
          <p:cNvPr id="928" name="Google Shape;928;p55"/>
          <p:cNvSpPr txBox="1"/>
          <p:nvPr/>
        </p:nvSpPr>
        <p:spPr>
          <a:xfrm>
            <a:off x="1713725" y="3465825"/>
            <a:ext cx="97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“wheat”</a:t>
            </a:r>
            <a:endParaRPr>
              <a:solidFill>
                <a:srgbClr val="C4820E"/>
              </a:solidFill>
            </a:endParaRPr>
          </a:p>
        </p:txBody>
      </p:sp>
      <p:sp>
        <p:nvSpPr>
          <p:cNvPr id="929" name="Google Shape;929;p55"/>
          <p:cNvSpPr txBox="1"/>
          <p:nvPr/>
        </p:nvSpPr>
        <p:spPr>
          <a:xfrm>
            <a:off x="3647700" y="3465825"/>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“shredded”</a:t>
            </a:r>
            <a:endParaRPr>
              <a:solidFill>
                <a:srgbClr val="C4820E"/>
              </a:solidFill>
            </a:endParaRPr>
          </a:p>
        </p:txBody>
      </p:sp>
      <p:cxnSp>
        <p:nvCxnSpPr>
          <p:cNvPr id="930" name="Google Shape;930;p55"/>
          <p:cNvCxnSpPr/>
          <p:nvPr/>
        </p:nvCxnSpPr>
        <p:spPr>
          <a:xfrm rot="10800000">
            <a:off x="2225950" y="3819825"/>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931" name="Google Shape;931;p55"/>
          <p:cNvCxnSpPr/>
          <p:nvPr/>
        </p:nvCxnSpPr>
        <p:spPr>
          <a:xfrm rot="10800000">
            <a:off x="4182738" y="3819825"/>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932" name="Google Shape;932;p55"/>
          <p:cNvSpPr txBox="1"/>
          <p:nvPr/>
        </p:nvSpPr>
        <p:spPr>
          <a:xfrm>
            <a:off x="1967425" y="145870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a:solidFill>
                <a:srgbClr val="C4820E"/>
              </a:solidFill>
            </a:endParaRPr>
          </a:p>
        </p:txBody>
      </p:sp>
      <p:sp>
        <p:nvSpPr>
          <p:cNvPr id="933" name="Google Shape;933;p55"/>
          <p:cNvSpPr txBox="1"/>
          <p:nvPr/>
        </p:nvSpPr>
        <p:spPr>
          <a:xfrm>
            <a:off x="3894800" y="145870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a:solidFill>
                <a:srgbClr val="C4820E"/>
              </a:solidFill>
            </a:endParaRPr>
          </a:p>
        </p:txBody>
      </p:sp>
      <p:cxnSp>
        <p:nvCxnSpPr>
          <p:cNvPr id="934" name="Google Shape;934;p55"/>
          <p:cNvCxnSpPr/>
          <p:nvPr/>
        </p:nvCxnSpPr>
        <p:spPr>
          <a:xfrm rot="10800000">
            <a:off x="2479875" y="175415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935" name="Google Shape;935;p55"/>
          <p:cNvCxnSpPr/>
          <p:nvPr/>
        </p:nvCxnSpPr>
        <p:spPr>
          <a:xfrm rot="10800000">
            <a:off x="4425863" y="175415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936" name="Google Shape;936;p55"/>
          <p:cNvCxnSpPr/>
          <p:nvPr/>
        </p:nvCxnSpPr>
        <p:spPr>
          <a:xfrm flipH="1" rot="10800000">
            <a:off x="712253" y="2079300"/>
            <a:ext cx="2811300" cy="75600"/>
          </a:xfrm>
          <a:prstGeom prst="curvedConnector4">
            <a:avLst>
              <a:gd fmla="val 4243" name="adj1"/>
              <a:gd fmla="val 1059161" name="adj2"/>
            </a:avLst>
          </a:prstGeom>
          <a:noFill/>
          <a:ln cap="flat" cmpd="sng" w="19050">
            <a:solidFill>
              <a:srgbClr val="C4820E"/>
            </a:solidFill>
            <a:prstDash val="solid"/>
            <a:round/>
            <a:headEnd len="med" w="med" type="none"/>
            <a:tailEnd len="med" w="med" type="triangle"/>
          </a:ln>
        </p:spPr>
      </p:cxnSp>
      <p:cxnSp>
        <p:nvCxnSpPr>
          <p:cNvPr id="937" name="Google Shape;937;p55"/>
          <p:cNvCxnSpPr/>
          <p:nvPr/>
        </p:nvCxnSpPr>
        <p:spPr>
          <a:xfrm rot="5400000">
            <a:off x="2446453" y="3077350"/>
            <a:ext cx="154200" cy="2110800"/>
          </a:xfrm>
          <a:prstGeom prst="curvedConnector4">
            <a:avLst>
              <a:gd fmla="val -457750" name="adj1"/>
              <a:gd fmla="val 111282" name="adj2"/>
            </a:avLst>
          </a:prstGeom>
          <a:noFill/>
          <a:ln cap="flat" cmpd="sng" w="19050">
            <a:solidFill>
              <a:srgbClr val="C4820E"/>
            </a:solidFill>
            <a:prstDash val="solid"/>
            <a:round/>
            <a:headEnd len="med" w="med" type="none"/>
            <a:tailEnd len="med" w="med" type="triangle"/>
          </a:ln>
        </p:spPr>
      </p:cxnSp>
      <p:cxnSp>
        <p:nvCxnSpPr>
          <p:cNvPr id="938" name="Google Shape;938;p55"/>
          <p:cNvCxnSpPr/>
          <p:nvPr/>
        </p:nvCxnSpPr>
        <p:spPr>
          <a:xfrm rot="10800000">
            <a:off x="3561903" y="4057775"/>
            <a:ext cx="2700" cy="163800"/>
          </a:xfrm>
          <a:prstGeom prst="straightConnector1">
            <a:avLst/>
          </a:prstGeom>
          <a:noFill/>
          <a:ln cap="flat" cmpd="sng" w="19050">
            <a:solidFill>
              <a:srgbClr val="C4820E"/>
            </a:solidFill>
            <a:prstDash val="solid"/>
            <a:round/>
            <a:headEnd len="med" w="med" type="none"/>
            <a:tailEnd len="med" w="med" type="none"/>
          </a:ln>
        </p:spPr>
      </p:cxnSp>
      <p:cxnSp>
        <p:nvCxnSpPr>
          <p:cNvPr id="939" name="Google Shape;939;p55"/>
          <p:cNvCxnSpPr/>
          <p:nvPr/>
        </p:nvCxnSpPr>
        <p:spPr>
          <a:xfrm rot="10800000">
            <a:off x="1704428" y="2122813"/>
            <a:ext cx="2101500" cy="128100"/>
          </a:xfrm>
          <a:prstGeom prst="curvedConnector5">
            <a:avLst>
              <a:gd fmla="val 9242" name="adj1"/>
              <a:gd fmla="val -361709" name="adj2"/>
              <a:gd fmla="val 111331" name="adj3"/>
            </a:avLst>
          </a:prstGeom>
          <a:noFill/>
          <a:ln cap="flat" cmpd="sng" w="19050">
            <a:solidFill>
              <a:srgbClr val="C4820E"/>
            </a:solidFill>
            <a:prstDash val="solid"/>
            <a:round/>
            <a:headEnd len="med" w="med" type="none"/>
            <a:tailEnd len="med" w="med" type="triangle"/>
          </a:ln>
        </p:spPr>
      </p:cxnSp>
      <p:cxnSp>
        <p:nvCxnSpPr>
          <p:cNvPr id="940" name="Google Shape;940;p55"/>
          <p:cNvCxnSpPr/>
          <p:nvPr/>
        </p:nvCxnSpPr>
        <p:spPr>
          <a:xfrm rot="10800000">
            <a:off x="3750266" y="2159875"/>
            <a:ext cx="2700" cy="16380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44" name="Shape 944"/>
        <p:cNvGrpSpPr/>
        <p:nvPr/>
      </p:nvGrpSpPr>
      <p:grpSpPr>
        <a:xfrm>
          <a:off x="0" y="0"/>
          <a:ext cx="0" cy="0"/>
          <a:chOff x="0" y="0"/>
          <a:chExt cx="0" cy="0"/>
        </a:xfrm>
      </p:grpSpPr>
      <p:sp>
        <p:nvSpPr>
          <p:cNvPr id="945" name="Google Shape;94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 </a:t>
            </a:r>
            <a:r>
              <a:rPr lang="en"/>
              <a:t>Cardinal Directions</a:t>
            </a:r>
            <a:endParaRPr/>
          </a:p>
          <a:p>
            <a:pPr indent="0" lvl="0" marL="0" rtl="0" algn="l">
              <a:spcBef>
                <a:spcPts val="0"/>
              </a:spcBef>
              <a:spcAft>
                <a:spcPts val="0"/>
              </a:spcAft>
              <a:buNone/>
            </a:pPr>
            <a:r>
              <a:t/>
            </a:r>
            <a:endParaRPr b="1">
              <a:solidFill>
                <a:schemeClr val="accent2"/>
              </a:solidFill>
            </a:endParaRPr>
          </a:p>
        </p:txBody>
      </p:sp>
      <p:sp>
        <p:nvSpPr>
          <p:cNvPr id="946" name="Google Shape;946;p56"/>
          <p:cNvSpPr txBox="1"/>
          <p:nvPr>
            <p:ph idx="1" type="body"/>
          </p:nvPr>
        </p:nvSpPr>
        <p:spPr>
          <a:xfrm>
            <a:off x="311700" y="1000075"/>
            <a:ext cx="8520600" cy="7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IBM Plex Mono"/>
                <a:ea typeface="IBM Plex Mono"/>
                <a:cs typeface="IBM Plex Mono"/>
                <a:sym typeface="IBM Plex Mono"/>
              </a:rPr>
              <a:t>L.next.prev = L;</a:t>
            </a:r>
            <a:endParaRPr>
              <a:solidFill>
                <a:srgbClr val="999999"/>
              </a:solidFill>
              <a:latin typeface="IBM Plex Mono"/>
              <a:ea typeface="IBM Plex Mono"/>
              <a:cs typeface="IBM Plex Mono"/>
              <a:sym typeface="IBM Plex Mono"/>
            </a:endParaRPr>
          </a:p>
          <a:p>
            <a:pPr indent="0" lvl="0" marL="0" rtl="0" algn="l">
              <a:lnSpc>
                <a:spcPct val="100000"/>
              </a:lnSpc>
              <a:spcBef>
                <a:spcPts val="160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spcBef>
                <a:spcPts val="0"/>
              </a:spcBef>
              <a:spcAft>
                <a:spcPts val="1600"/>
              </a:spcAft>
              <a:buNone/>
            </a:pPr>
            <a:r>
              <a:t/>
            </a:r>
            <a:endParaRPr>
              <a:solidFill>
                <a:srgbClr val="999999"/>
              </a:solidFill>
            </a:endParaRPr>
          </a:p>
        </p:txBody>
      </p:sp>
      <p:sp>
        <p:nvSpPr>
          <p:cNvPr id="947" name="Google Shape;947;p56"/>
          <p:cNvSpPr/>
          <p:nvPr/>
        </p:nvSpPr>
        <p:spPr>
          <a:xfrm>
            <a:off x="1967431" y="199970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948" name="Google Shape;948;p56"/>
          <p:cNvSpPr/>
          <p:nvPr/>
        </p:nvSpPr>
        <p:spPr>
          <a:xfrm>
            <a:off x="2995303"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949" name="Google Shape;949;p56"/>
          <p:cNvSpPr/>
          <p:nvPr/>
        </p:nvSpPr>
        <p:spPr>
          <a:xfrm>
            <a:off x="1654878"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950" name="Google Shape;950;p56"/>
          <p:cNvCxnSpPr/>
          <p:nvPr/>
        </p:nvCxnSpPr>
        <p:spPr>
          <a:xfrm flipH="1" rot="10800000">
            <a:off x="1650378" y="199520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951" name="Google Shape;951;p56"/>
          <p:cNvSpPr/>
          <p:nvPr/>
        </p:nvSpPr>
        <p:spPr>
          <a:xfrm>
            <a:off x="609428" y="198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952" name="Google Shape;952;p56"/>
          <p:cNvSpPr/>
          <p:nvPr/>
        </p:nvSpPr>
        <p:spPr>
          <a:xfrm>
            <a:off x="326887" y="1991900"/>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953" name="Google Shape;953;p56"/>
          <p:cNvCxnSpPr/>
          <p:nvPr/>
        </p:nvCxnSpPr>
        <p:spPr>
          <a:xfrm>
            <a:off x="3159028" y="215490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954" name="Google Shape;954;p56"/>
          <p:cNvSpPr/>
          <p:nvPr/>
        </p:nvSpPr>
        <p:spPr>
          <a:xfrm>
            <a:off x="3913406" y="199970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955" name="Google Shape;955;p56"/>
          <p:cNvSpPr/>
          <p:nvPr/>
        </p:nvSpPr>
        <p:spPr>
          <a:xfrm>
            <a:off x="4941278"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956" name="Google Shape;956;p56"/>
          <p:cNvSpPr/>
          <p:nvPr/>
        </p:nvSpPr>
        <p:spPr>
          <a:xfrm>
            <a:off x="3600853"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957" name="Google Shape;957;p56"/>
          <p:cNvSpPr/>
          <p:nvPr/>
        </p:nvSpPr>
        <p:spPr>
          <a:xfrm>
            <a:off x="609328" y="3004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958" name="Google Shape;958;p56"/>
          <p:cNvSpPr/>
          <p:nvPr/>
        </p:nvSpPr>
        <p:spPr>
          <a:xfrm>
            <a:off x="311712" y="3004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cxnSp>
        <p:nvCxnSpPr>
          <p:cNvPr id="959" name="Google Shape;959;p56"/>
          <p:cNvCxnSpPr>
            <a:endCxn id="949" idx="1"/>
          </p:cNvCxnSpPr>
          <p:nvPr/>
        </p:nvCxnSpPr>
        <p:spPr>
          <a:xfrm rot="-5400000">
            <a:off x="705378" y="2197150"/>
            <a:ext cx="993000" cy="906000"/>
          </a:xfrm>
          <a:prstGeom prst="curvedConnector2">
            <a:avLst/>
          </a:prstGeom>
          <a:noFill/>
          <a:ln cap="flat" cmpd="sng" w="19050">
            <a:solidFill>
              <a:srgbClr val="C4820E"/>
            </a:solidFill>
            <a:prstDash val="solid"/>
            <a:round/>
            <a:headEnd len="med" w="med" type="none"/>
            <a:tailEnd len="med" w="med" type="triangle"/>
          </a:ln>
        </p:spPr>
      </p:cxnSp>
      <p:sp>
        <p:nvSpPr>
          <p:cNvPr id="960" name="Google Shape;960;p56"/>
          <p:cNvSpPr/>
          <p:nvPr/>
        </p:nvSpPr>
        <p:spPr>
          <a:xfrm>
            <a:off x="619703" y="4066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961" name="Google Shape;961;p56"/>
          <p:cNvSpPr/>
          <p:nvPr/>
        </p:nvSpPr>
        <p:spPr>
          <a:xfrm>
            <a:off x="311712" y="4066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R</a:t>
            </a:r>
            <a:endParaRPr sz="1200">
              <a:solidFill>
                <a:srgbClr val="C4820E"/>
              </a:solidFill>
              <a:latin typeface="IBM Plex Mono"/>
              <a:ea typeface="IBM Plex Mono"/>
              <a:cs typeface="IBM Plex Mono"/>
              <a:sym typeface="IBM Plex Mono"/>
            </a:endParaRPr>
          </a:p>
        </p:txBody>
      </p:sp>
      <p:cxnSp>
        <p:nvCxnSpPr>
          <p:cNvPr id="962" name="Google Shape;962;p56"/>
          <p:cNvCxnSpPr/>
          <p:nvPr/>
        </p:nvCxnSpPr>
        <p:spPr>
          <a:xfrm>
            <a:off x="917353" y="4219050"/>
            <a:ext cx="479100" cy="1500"/>
          </a:xfrm>
          <a:prstGeom prst="straightConnector1">
            <a:avLst/>
          </a:prstGeom>
          <a:noFill/>
          <a:ln cap="flat" cmpd="sng" w="19050">
            <a:solidFill>
              <a:srgbClr val="C4820E"/>
            </a:solidFill>
            <a:prstDash val="solid"/>
            <a:round/>
            <a:headEnd len="med" w="med" type="none"/>
            <a:tailEnd len="med" w="med" type="triangle"/>
          </a:ln>
        </p:spPr>
      </p:cxnSp>
      <p:cxnSp>
        <p:nvCxnSpPr>
          <p:cNvPr id="963" name="Google Shape;963;p56"/>
          <p:cNvCxnSpPr/>
          <p:nvPr/>
        </p:nvCxnSpPr>
        <p:spPr>
          <a:xfrm>
            <a:off x="748936" y="4218221"/>
            <a:ext cx="178800" cy="0"/>
          </a:xfrm>
          <a:prstGeom prst="straightConnector1">
            <a:avLst/>
          </a:prstGeom>
          <a:noFill/>
          <a:ln cap="flat" cmpd="sng" w="19050">
            <a:solidFill>
              <a:srgbClr val="C4820E"/>
            </a:solidFill>
            <a:prstDash val="solid"/>
            <a:round/>
            <a:headEnd len="med" w="med" type="none"/>
            <a:tailEnd len="med" w="med" type="none"/>
          </a:ln>
        </p:spPr>
      </p:cxnSp>
      <p:sp>
        <p:nvSpPr>
          <p:cNvPr id="964" name="Google Shape;964;p56"/>
          <p:cNvSpPr/>
          <p:nvPr/>
        </p:nvSpPr>
        <p:spPr>
          <a:xfrm>
            <a:off x="1713506"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965" name="Google Shape;965;p56"/>
          <p:cNvSpPr/>
          <p:nvPr/>
        </p:nvSpPr>
        <p:spPr>
          <a:xfrm>
            <a:off x="274137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966" name="Google Shape;966;p56"/>
          <p:cNvSpPr/>
          <p:nvPr/>
        </p:nvSpPr>
        <p:spPr>
          <a:xfrm>
            <a:off x="14009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967" name="Google Shape;967;p56"/>
          <p:cNvCxnSpPr/>
          <p:nvPr/>
        </p:nvCxnSpPr>
        <p:spPr>
          <a:xfrm flipH="1" rot="10800000">
            <a:off x="1396453" y="4057775"/>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968" name="Google Shape;968;p56"/>
          <p:cNvSpPr/>
          <p:nvPr/>
        </p:nvSpPr>
        <p:spPr>
          <a:xfrm>
            <a:off x="3670281"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969" name="Google Shape;969;p56"/>
          <p:cNvSpPr/>
          <p:nvPr/>
        </p:nvSpPr>
        <p:spPr>
          <a:xfrm>
            <a:off x="46981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970" name="Google Shape;970;p56"/>
          <p:cNvCxnSpPr/>
          <p:nvPr/>
        </p:nvCxnSpPr>
        <p:spPr>
          <a:xfrm>
            <a:off x="2856753" y="4220825"/>
            <a:ext cx="430800" cy="0"/>
          </a:xfrm>
          <a:prstGeom prst="straightConnector1">
            <a:avLst/>
          </a:prstGeom>
          <a:noFill/>
          <a:ln cap="flat" cmpd="sng" w="19050">
            <a:solidFill>
              <a:srgbClr val="C4820E"/>
            </a:solidFill>
            <a:prstDash val="solid"/>
            <a:round/>
            <a:headEnd len="med" w="med" type="none"/>
            <a:tailEnd len="med" w="med" type="triangle"/>
          </a:ln>
        </p:spPr>
      </p:cxnSp>
      <p:sp>
        <p:nvSpPr>
          <p:cNvPr id="971" name="Google Shape;971;p56"/>
          <p:cNvSpPr/>
          <p:nvPr/>
        </p:nvSpPr>
        <p:spPr>
          <a:xfrm>
            <a:off x="335772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972" name="Google Shape;972;p56"/>
          <p:cNvCxnSpPr/>
          <p:nvPr/>
        </p:nvCxnSpPr>
        <p:spPr>
          <a:xfrm flipH="1">
            <a:off x="1363328" y="4225288"/>
            <a:ext cx="3474300" cy="58200"/>
          </a:xfrm>
          <a:prstGeom prst="curvedConnector5">
            <a:avLst>
              <a:gd fmla="val -9760" name="adj1"/>
              <a:gd fmla="val 1189883" name="adj2"/>
              <a:gd fmla="val 106854" name="adj3"/>
            </a:avLst>
          </a:prstGeom>
          <a:noFill/>
          <a:ln cap="flat" cmpd="sng" w="19050">
            <a:solidFill>
              <a:srgbClr val="C4820E"/>
            </a:solidFill>
            <a:prstDash val="solid"/>
            <a:round/>
            <a:headEnd len="med" w="med" type="none"/>
            <a:tailEnd len="med" w="med" type="triangle"/>
          </a:ln>
        </p:spPr>
      </p:cxnSp>
      <p:cxnSp>
        <p:nvCxnSpPr>
          <p:cNvPr id="973" name="Google Shape;973;p56"/>
          <p:cNvCxnSpPr>
            <a:stCxn id="955" idx="2"/>
            <a:endCxn id="971" idx="1"/>
          </p:cNvCxnSpPr>
          <p:nvPr/>
        </p:nvCxnSpPr>
        <p:spPr>
          <a:xfrm rot="5400000">
            <a:off x="3272228" y="2393200"/>
            <a:ext cx="1908600" cy="1737600"/>
          </a:xfrm>
          <a:prstGeom prst="curvedConnector4">
            <a:avLst>
              <a:gd fmla="val 45980" name="adj1"/>
              <a:gd fmla="val 107025" name="adj2"/>
            </a:avLst>
          </a:prstGeom>
          <a:noFill/>
          <a:ln cap="flat" cmpd="sng" w="19050">
            <a:solidFill>
              <a:srgbClr val="C4820E"/>
            </a:solidFill>
            <a:prstDash val="solid"/>
            <a:round/>
            <a:headEnd len="med" w="med" type="none"/>
            <a:tailEnd len="med" w="med" type="triangle"/>
          </a:ln>
        </p:spPr>
      </p:cxnSp>
      <p:cxnSp>
        <p:nvCxnSpPr>
          <p:cNvPr id="974" name="Google Shape;974;p56"/>
          <p:cNvCxnSpPr/>
          <p:nvPr/>
        </p:nvCxnSpPr>
        <p:spPr>
          <a:xfrm rot="10800000">
            <a:off x="5093978" y="2143600"/>
            <a:ext cx="2700" cy="163800"/>
          </a:xfrm>
          <a:prstGeom prst="straightConnector1">
            <a:avLst/>
          </a:prstGeom>
          <a:noFill/>
          <a:ln cap="flat" cmpd="sng" w="19050">
            <a:solidFill>
              <a:srgbClr val="C4820E"/>
            </a:solidFill>
            <a:prstDash val="solid"/>
            <a:round/>
            <a:headEnd len="med" w="med" type="none"/>
            <a:tailEnd len="med" w="med" type="none"/>
          </a:ln>
        </p:spPr>
      </p:cxnSp>
      <p:sp>
        <p:nvSpPr>
          <p:cNvPr id="975" name="Google Shape;975;p56"/>
          <p:cNvSpPr txBox="1"/>
          <p:nvPr/>
        </p:nvSpPr>
        <p:spPr>
          <a:xfrm>
            <a:off x="1713725" y="3465825"/>
            <a:ext cx="97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“wheat”</a:t>
            </a:r>
            <a:endParaRPr>
              <a:solidFill>
                <a:srgbClr val="C4820E"/>
              </a:solidFill>
            </a:endParaRPr>
          </a:p>
        </p:txBody>
      </p:sp>
      <p:sp>
        <p:nvSpPr>
          <p:cNvPr id="976" name="Google Shape;976;p56"/>
          <p:cNvSpPr txBox="1"/>
          <p:nvPr/>
        </p:nvSpPr>
        <p:spPr>
          <a:xfrm>
            <a:off x="3647700" y="3465825"/>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“shredded”</a:t>
            </a:r>
            <a:endParaRPr>
              <a:solidFill>
                <a:srgbClr val="C4820E"/>
              </a:solidFill>
            </a:endParaRPr>
          </a:p>
        </p:txBody>
      </p:sp>
      <p:cxnSp>
        <p:nvCxnSpPr>
          <p:cNvPr id="977" name="Google Shape;977;p56"/>
          <p:cNvCxnSpPr/>
          <p:nvPr/>
        </p:nvCxnSpPr>
        <p:spPr>
          <a:xfrm rot="10800000">
            <a:off x="2225950" y="3819825"/>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978" name="Google Shape;978;p56"/>
          <p:cNvCxnSpPr/>
          <p:nvPr/>
        </p:nvCxnSpPr>
        <p:spPr>
          <a:xfrm rot="10800000">
            <a:off x="4182738" y="3819825"/>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979" name="Google Shape;979;p56"/>
          <p:cNvSpPr txBox="1"/>
          <p:nvPr/>
        </p:nvSpPr>
        <p:spPr>
          <a:xfrm>
            <a:off x="1967425" y="145870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a:solidFill>
                <a:srgbClr val="C4820E"/>
              </a:solidFill>
            </a:endParaRPr>
          </a:p>
        </p:txBody>
      </p:sp>
      <p:sp>
        <p:nvSpPr>
          <p:cNvPr id="980" name="Google Shape;980;p56"/>
          <p:cNvSpPr txBox="1"/>
          <p:nvPr/>
        </p:nvSpPr>
        <p:spPr>
          <a:xfrm>
            <a:off x="3894800" y="145870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a:solidFill>
                <a:srgbClr val="C4820E"/>
              </a:solidFill>
            </a:endParaRPr>
          </a:p>
        </p:txBody>
      </p:sp>
      <p:cxnSp>
        <p:nvCxnSpPr>
          <p:cNvPr id="981" name="Google Shape;981;p56"/>
          <p:cNvCxnSpPr/>
          <p:nvPr/>
        </p:nvCxnSpPr>
        <p:spPr>
          <a:xfrm rot="10800000">
            <a:off x="2479875" y="175415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982" name="Google Shape;982;p56"/>
          <p:cNvCxnSpPr/>
          <p:nvPr/>
        </p:nvCxnSpPr>
        <p:spPr>
          <a:xfrm rot="10800000">
            <a:off x="4425863" y="175415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983" name="Google Shape;983;p56"/>
          <p:cNvCxnSpPr/>
          <p:nvPr/>
        </p:nvCxnSpPr>
        <p:spPr>
          <a:xfrm flipH="1" rot="10800000">
            <a:off x="712253" y="2079300"/>
            <a:ext cx="2811300" cy="75600"/>
          </a:xfrm>
          <a:prstGeom prst="curvedConnector4">
            <a:avLst>
              <a:gd fmla="val 4243" name="adj1"/>
              <a:gd fmla="val 1059161" name="adj2"/>
            </a:avLst>
          </a:prstGeom>
          <a:noFill/>
          <a:ln cap="flat" cmpd="sng" w="19050">
            <a:solidFill>
              <a:srgbClr val="C4820E"/>
            </a:solidFill>
            <a:prstDash val="solid"/>
            <a:round/>
            <a:headEnd len="med" w="med" type="none"/>
            <a:tailEnd len="med" w="med" type="triangle"/>
          </a:ln>
        </p:spPr>
      </p:cxnSp>
      <p:cxnSp>
        <p:nvCxnSpPr>
          <p:cNvPr id="984" name="Google Shape;984;p56"/>
          <p:cNvCxnSpPr>
            <a:stCxn id="971" idx="0"/>
            <a:endCxn id="956" idx="1"/>
          </p:cNvCxnSpPr>
          <p:nvPr/>
        </p:nvCxnSpPr>
        <p:spPr>
          <a:xfrm rot="-5400000">
            <a:off x="2602028" y="3063325"/>
            <a:ext cx="1908600" cy="89100"/>
          </a:xfrm>
          <a:prstGeom prst="curvedConnector2">
            <a:avLst/>
          </a:prstGeom>
          <a:noFill/>
          <a:ln cap="flat" cmpd="sng" w="19050">
            <a:solidFill>
              <a:srgbClr val="C4820E"/>
            </a:solidFill>
            <a:prstDash val="solid"/>
            <a:round/>
            <a:headEnd len="med" w="med" type="none"/>
            <a:tailEnd len="med" w="med" type="triangle"/>
          </a:ln>
        </p:spPr>
      </p:cxnSp>
      <p:cxnSp>
        <p:nvCxnSpPr>
          <p:cNvPr id="985" name="Google Shape;985;p56"/>
          <p:cNvCxnSpPr/>
          <p:nvPr/>
        </p:nvCxnSpPr>
        <p:spPr>
          <a:xfrm rot="10800000">
            <a:off x="1704428" y="2122813"/>
            <a:ext cx="2101500" cy="128100"/>
          </a:xfrm>
          <a:prstGeom prst="curvedConnector5">
            <a:avLst>
              <a:gd fmla="val 9242" name="adj1"/>
              <a:gd fmla="val -361709" name="adj2"/>
              <a:gd fmla="val 111331" name="adj3"/>
            </a:avLst>
          </a:prstGeom>
          <a:noFill/>
          <a:ln cap="flat" cmpd="sng" w="19050">
            <a:solidFill>
              <a:srgbClr val="C4820E"/>
            </a:solidFill>
            <a:prstDash val="solid"/>
            <a:round/>
            <a:headEnd len="med" w="med" type="none"/>
            <a:tailEnd len="med" w="med" type="triangle"/>
          </a:ln>
        </p:spPr>
      </p:cxnSp>
      <p:cxnSp>
        <p:nvCxnSpPr>
          <p:cNvPr id="986" name="Google Shape;986;p56"/>
          <p:cNvCxnSpPr/>
          <p:nvPr/>
        </p:nvCxnSpPr>
        <p:spPr>
          <a:xfrm rot="10800000">
            <a:off x="3750266" y="2159875"/>
            <a:ext cx="2700" cy="163800"/>
          </a:xfrm>
          <a:prstGeom prst="straightConnector1">
            <a:avLst/>
          </a:prstGeom>
          <a:noFill/>
          <a:ln cap="flat" cmpd="sng" w="19050">
            <a:solidFill>
              <a:srgbClr val="C4820E"/>
            </a:solidFill>
            <a:prstDash val="solid"/>
            <a:round/>
            <a:headEnd len="med" w="med" type="none"/>
            <a:tailEnd len="med" w="med" type="none"/>
          </a:ln>
        </p:spPr>
      </p:cxnSp>
      <p:cxnSp>
        <p:nvCxnSpPr>
          <p:cNvPr id="987" name="Google Shape;987;p56"/>
          <p:cNvCxnSpPr/>
          <p:nvPr/>
        </p:nvCxnSpPr>
        <p:spPr>
          <a:xfrm rot="10800000">
            <a:off x="3483328" y="4057775"/>
            <a:ext cx="2700" cy="16380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1" name="Shape 991"/>
        <p:cNvGrpSpPr/>
        <p:nvPr/>
      </p:nvGrpSpPr>
      <p:grpSpPr>
        <a:xfrm>
          <a:off x="0" y="0"/>
          <a:ext cx="0" cy="0"/>
          <a:chOff x="0" y="0"/>
          <a:chExt cx="0" cy="0"/>
        </a:xfrm>
      </p:grpSpPr>
      <p:sp>
        <p:nvSpPr>
          <p:cNvPr id="992" name="Google Shape;992;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 </a:t>
            </a:r>
            <a:r>
              <a:rPr lang="en"/>
              <a:t>Cardinal Directions</a:t>
            </a:r>
            <a:endParaRPr/>
          </a:p>
          <a:p>
            <a:pPr indent="0" lvl="0" marL="0" rtl="0" algn="l">
              <a:spcBef>
                <a:spcPts val="0"/>
              </a:spcBef>
              <a:spcAft>
                <a:spcPts val="0"/>
              </a:spcAft>
              <a:buNone/>
            </a:pPr>
            <a:r>
              <a:t/>
            </a:r>
            <a:endParaRPr b="1">
              <a:solidFill>
                <a:schemeClr val="accent2"/>
              </a:solidFill>
            </a:endParaRPr>
          </a:p>
        </p:txBody>
      </p:sp>
      <p:sp>
        <p:nvSpPr>
          <p:cNvPr id="993" name="Google Shape;993;p57"/>
          <p:cNvSpPr txBox="1"/>
          <p:nvPr>
            <p:ph idx="1" type="body"/>
          </p:nvPr>
        </p:nvSpPr>
        <p:spPr>
          <a:xfrm>
            <a:off x="311700" y="1000075"/>
            <a:ext cx="8520600" cy="7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IBM Plex Mono"/>
                <a:ea typeface="IBM Plex Mono"/>
                <a:cs typeface="IBM Plex Mono"/>
                <a:sym typeface="IBM Plex Mono"/>
              </a:rPr>
              <a:t>R.prev = L.next.next;</a:t>
            </a:r>
            <a:endParaRPr>
              <a:solidFill>
                <a:srgbClr val="999999"/>
              </a:solidFill>
              <a:latin typeface="IBM Plex Mono"/>
              <a:ea typeface="IBM Plex Mono"/>
              <a:cs typeface="IBM Plex Mono"/>
              <a:sym typeface="IBM Plex Mono"/>
            </a:endParaRPr>
          </a:p>
          <a:p>
            <a:pPr indent="0" lvl="0" marL="0" rtl="0" algn="l">
              <a:lnSpc>
                <a:spcPct val="100000"/>
              </a:lnSpc>
              <a:spcBef>
                <a:spcPts val="160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spcBef>
                <a:spcPts val="0"/>
              </a:spcBef>
              <a:spcAft>
                <a:spcPts val="1600"/>
              </a:spcAft>
              <a:buNone/>
            </a:pPr>
            <a:r>
              <a:t/>
            </a:r>
            <a:endParaRPr>
              <a:solidFill>
                <a:srgbClr val="999999"/>
              </a:solidFill>
            </a:endParaRPr>
          </a:p>
        </p:txBody>
      </p:sp>
      <p:sp>
        <p:nvSpPr>
          <p:cNvPr id="994" name="Google Shape;994;p57"/>
          <p:cNvSpPr/>
          <p:nvPr/>
        </p:nvSpPr>
        <p:spPr>
          <a:xfrm>
            <a:off x="1967431" y="199970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995" name="Google Shape;995;p57"/>
          <p:cNvSpPr/>
          <p:nvPr/>
        </p:nvSpPr>
        <p:spPr>
          <a:xfrm>
            <a:off x="2995303"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996" name="Google Shape;996;p57"/>
          <p:cNvSpPr/>
          <p:nvPr/>
        </p:nvSpPr>
        <p:spPr>
          <a:xfrm>
            <a:off x="1654878"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997" name="Google Shape;997;p57"/>
          <p:cNvCxnSpPr/>
          <p:nvPr/>
        </p:nvCxnSpPr>
        <p:spPr>
          <a:xfrm flipH="1" rot="10800000">
            <a:off x="1650378" y="1995200"/>
            <a:ext cx="317100" cy="317100"/>
          </a:xfrm>
          <a:prstGeom prst="straightConnector1">
            <a:avLst/>
          </a:prstGeom>
          <a:noFill/>
          <a:ln cap="flat" cmpd="sng" w="19050">
            <a:solidFill>
              <a:srgbClr val="C4820E"/>
            </a:solidFill>
            <a:prstDash val="solid"/>
            <a:round/>
            <a:headEnd len="med" w="med" type="none"/>
            <a:tailEnd len="med" w="med" type="none"/>
          </a:ln>
        </p:spPr>
      </p:cxnSp>
      <p:sp>
        <p:nvSpPr>
          <p:cNvPr id="998" name="Google Shape;998;p57"/>
          <p:cNvSpPr/>
          <p:nvPr/>
        </p:nvSpPr>
        <p:spPr>
          <a:xfrm>
            <a:off x="609428" y="198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999" name="Google Shape;999;p57"/>
          <p:cNvSpPr/>
          <p:nvPr/>
        </p:nvSpPr>
        <p:spPr>
          <a:xfrm>
            <a:off x="326887" y="1991900"/>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L</a:t>
            </a:r>
            <a:endParaRPr sz="1200">
              <a:solidFill>
                <a:srgbClr val="C4820E"/>
              </a:solidFill>
              <a:latin typeface="IBM Plex Mono"/>
              <a:ea typeface="IBM Plex Mono"/>
              <a:cs typeface="IBM Plex Mono"/>
              <a:sym typeface="IBM Plex Mono"/>
            </a:endParaRPr>
          </a:p>
        </p:txBody>
      </p:sp>
      <p:cxnSp>
        <p:nvCxnSpPr>
          <p:cNvPr id="1000" name="Google Shape;1000;p57"/>
          <p:cNvCxnSpPr/>
          <p:nvPr/>
        </p:nvCxnSpPr>
        <p:spPr>
          <a:xfrm>
            <a:off x="3159028" y="2154900"/>
            <a:ext cx="430800" cy="0"/>
          </a:xfrm>
          <a:prstGeom prst="straightConnector1">
            <a:avLst/>
          </a:prstGeom>
          <a:noFill/>
          <a:ln cap="flat" cmpd="sng" w="19050">
            <a:solidFill>
              <a:srgbClr val="C4820E"/>
            </a:solidFill>
            <a:prstDash val="solid"/>
            <a:round/>
            <a:headEnd len="med" w="med" type="none"/>
            <a:tailEnd len="med" w="med" type="triangle"/>
          </a:ln>
        </p:spPr>
      </p:cxnSp>
      <p:sp>
        <p:nvSpPr>
          <p:cNvPr id="1001" name="Google Shape;1001;p57"/>
          <p:cNvSpPr/>
          <p:nvPr/>
        </p:nvSpPr>
        <p:spPr>
          <a:xfrm>
            <a:off x="3913406" y="1999700"/>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1002" name="Google Shape;1002;p57"/>
          <p:cNvSpPr/>
          <p:nvPr/>
        </p:nvSpPr>
        <p:spPr>
          <a:xfrm>
            <a:off x="4941278"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003" name="Google Shape;1003;p57"/>
          <p:cNvSpPr/>
          <p:nvPr/>
        </p:nvSpPr>
        <p:spPr>
          <a:xfrm>
            <a:off x="3600853" y="1999600"/>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004" name="Google Shape;1004;p57"/>
          <p:cNvSpPr/>
          <p:nvPr/>
        </p:nvSpPr>
        <p:spPr>
          <a:xfrm>
            <a:off x="609328" y="30049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005" name="Google Shape;1005;p57"/>
          <p:cNvSpPr/>
          <p:nvPr/>
        </p:nvSpPr>
        <p:spPr>
          <a:xfrm>
            <a:off x="311712" y="3004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M</a:t>
            </a:r>
            <a:endParaRPr sz="1200">
              <a:solidFill>
                <a:srgbClr val="C4820E"/>
              </a:solidFill>
              <a:latin typeface="IBM Plex Mono"/>
              <a:ea typeface="IBM Plex Mono"/>
              <a:cs typeface="IBM Plex Mono"/>
              <a:sym typeface="IBM Plex Mono"/>
            </a:endParaRPr>
          </a:p>
        </p:txBody>
      </p:sp>
      <p:cxnSp>
        <p:nvCxnSpPr>
          <p:cNvPr id="1006" name="Google Shape;1006;p57"/>
          <p:cNvCxnSpPr>
            <a:endCxn id="996" idx="1"/>
          </p:cNvCxnSpPr>
          <p:nvPr/>
        </p:nvCxnSpPr>
        <p:spPr>
          <a:xfrm rot="-5400000">
            <a:off x="705378" y="2197150"/>
            <a:ext cx="993000" cy="906000"/>
          </a:xfrm>
          <a:prstGeom prst="curvedConnector2">
            <a:avLst/>
          </a:prstGeom>
          <a:noFill/>
          <a:ln cap="flat" cmpd="sng" w="19050">
            <a:solidFill>
              <a:srgbClr val="C4820E"/>
            </a:solidFill>
            <a:prstDash val="solid"/>
            <a:round/>
            <a:headEnd len="med" w="med" type="none"/>
            <a:tailEnd len="med" w="med" type="triangle"/>
          </a:ln>
        </p:spPr>
      </p:cxnSp>
      <p:sp>
        <p:nvSpPr>
          <p:cNvPr id="1007" name="Google Shape;1007;p57"/>
          <p:cNvSpPr/>
          <p:nvPr/>
        </p:nvSpPr>
        <p:spPr>
          <a:xfrm>
            <a:off x="619703" y="40667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008" name="Google Shape;1008;p57"/>
          <p:cNvSpPr/>
          <p:nvPr/>
        </p:nvSpPr>
        <p:spPr>
          <a:xfrm>
            <a:off x="311712" y="4066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R</a:t>
            </a:r>
            <a:endParaRPr sz="1200">
              <a:solidFill>
                <a:srgbClr val="C4820E"/>
              </a:solidFill>
              <a:latin typeface="IBM Plex Mono"/>
              <a:ea typeface="IBM Plex Mono"/>
              <a:cs typeface="IBM Plex Mono"/>
              <a:sym typeface="IBM Plex Mono"/>
            </a:endParaRPr>
          </a:p>
        </p:txBody>
      </p:sp>
      <p:cxnSp>
        <p:nvCxnSpPr>
          <p:cNvPr id="1009" name="Google Shape;1009;p57"/>
          <p:cNvCxnSpPr/>
          <p:nvPr/>
        </p:nvCxnSpPr>
        <p:spPr>
          <a:xfrm>
            <a:off x="917353" y="4219050"/>
            <a:ext cx="479100" cy="1500"/>
          </a:xfrm>
          <a:prstGeom prst="straightConnector1">
            <a:avLst/>
          </a:prstGeom>
          <a:noFill/>
          <a:ln cap="flat" cmpd="sng" w="19050">
            <a:solidFill>
              <a:srgbClr val="C4820E"/>
            </a:solidFill>
            <a:prstDash val="solid"/>
            <a:round/>
            <a:headEnd len="med" w="med" type="none"/>
            <a:tailEnd len="med" w="med" type="triangle"/>
          </a:ln>
        </p:spPr>
      </p:cxnSp>
      <p:cxnSp>
        <p:nvCxnSpPr>
          <p:cNvPr id="1010" name="Google Shape;1010;p57"/>
          <p:cNvCxnSpPr/>
          <p:nvPr/>
        </p:nvCxnSpPr>
        <p:spPr>
          <a:xfrm>
            <a:off x="748936" y="4218221"/>
            <a:ext cx="178800" cy="0"/>
          </a:xfrm>
          <a:prstGeom prst="straightConnector1">
            <a:avLst/>
          </a:prstGeom>
          <a:noFill/>
          <a:ln cap="flat" cmpd="sng" w="19050">
            <a:solidFill>
              <a:srgbClr val="C4820E"/>
            </a:solidFill>
            <a:prstDash val="solid"/>
            <a:round/>
            <a:headEnd len="med" w="med" type="none"/>
            <a:tailEnd len="med" w="med" type="none"/>
          </a:ln>
        </p:spPr>
      </p:cxnSp>
      <p:sp>
        <p:nvSpPr>
          <p:cNvPr id="1011" name="Google Shape;1011;p57"/>
          <p:cNvSpPr/>
          <p:nvPr/>
        </p:nvSpPr>
        <p:spPr>
          <a:xfrm>
            <a:off x="1713506"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1012" name="Google Shape;1012;p57"/>
          <p:cNvSpPr/>
          <p:nvPr/>
        </p:nvSpPr>
        <p:spPr>
          <a:xfrm>
            <a:off x="274137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013" name="Google Shape;1013;p57"/>
          <p:cNvSpPr/>
          <p:nvPr/>
        </p:nvSpPr>
        <p:spPr>
          <a:xfrm>
            <a:off x="14009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014" name="Google Shape;1014;p57"/>
          <p:cNvSpPr/>
          <p:nvPr/>
        </p:nvSpPr>
        <p:spPr>
          <a:xfrm>
            <a:off x="3670281" y="4062275"/>
            <a:ext cx="1073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1015" name="Google Shape;1015;p57"/>
          <p:cNvSpPr/>
          <p:nvPr/>
        </p:nvSpPr>
        <p:spPr>
          <a:xfrm>
            <a:off x="4698153"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1016" name="Google Shape;1016;p57"/>
          <p:cNvCxnSpPr/>
          <p:nvPr/>
        </p:nvCxnSpPr>
        <p:spPr>
          <a:xfrm>
            <a:off x="2856753" y="4220825"/>
            <a:ext cx="430800" cy="0"/>
          </a:xfrm>
          <a:prstGeom prst="straightConnector1">
            <a:avLst/>
          </a:prstGeom>
          <a:noFill/>
          <a:ln cap="flat" cmpd="sng" w="19050">
            <a:solidFill>
              <a:srgbClr val="C4820E"/>
            </a:solidFill>
            <a:prstDash val="solid"/>
            <a:round/>
            <a:headEnd len="med" w="med" type="none"/>
            <a:tailEnd len="med" w="med" type="triangle"/>
          </a:ln>
        </p:spPr>
      </p:cxnSp>
      <p:sp>
        <p:nvSpPr>
          <p:cNvPr id="1017" name="Google Shape;1017;p57"/>
          <p:cNvSpPr/>
          <p:nvPr/>
        </p:nvSpPr>
        <p:spPr>
          <a:xfrm>
            <a:off x="3357728" y="4062175"/>
            <a:ext cx="308100" cy="308100"/>
          </a:xfrm>
          <a:prstGeom prst="rect">
            <a:avLst/>
          </a:prstGeom>
          <a:solidFill>
            <a:srgbClr val="FFFFFF"/>
          </a:solidFill>
          <a:ln cap="flat" cmpd="sng" w="19050">
            <a:solidFill>
              <a:srgbClr val="C4820E"/>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1018" name="Google Shape;1018;p57"/>
          <p:cNvCxnSpPr/>
          <p:nvPr/>
        </p:nvCxnSpPr>
        <p:spPr>
          <a:xfrm flipH="1">
            <a:off x="1363328" y="4225288"/>
            <a:ext cx="3474300" cy="58200"/>
          </a:xfrm>
          <a:prstGeom prst="curvedConnector5">
            <a:avLst>
              <a:gd fmla="val -9760" name="adj1"/>
              <a:gd fmla="val 1189883" name="adj2"/>
              <a:gd fmla="val 106854" name="adj3"/>
            </a:avLst>
          </a:prstGeom>
          <a:noFill/>
          <a:ln cap="flat" cmpd="sng" w="19050">
            <a:solidFill>
              <a:srgbClr val="C4820E"/>
            </a:solidFill>
            <a:prstDash val="solid"/>
            <a:round/>
            <a:headEnd len="med" w="med" type="none"/>
            <a:tailEnd len="med" w="med" type="triangle"/>
          </a:ln>
        </p:spPr>
      </p:cxnSp>
      <p:cxnSp>
        <p:nvCxnSpPr>
          <p:cNvPr id="1019" name="Google Shape;1019;p57"/>
          <p:cNvCxnSpPr>
            <a:stCxn id="1002" idx="2"/>
            <a:endCxn id="1017" idx="1"/>
          </p:cNvCxnSpPr>
          <p:nvPr/>
        </p:nvCxnSpPr>
        <p:spPr>
          <a:xfrm rot="5400000">
            <a:off x="3272228" y="2393200"/>
            <a:ext cx="1908600" cy="1737600"/>
          </a:xfrm>
          <a:prstGeom prst="curvedConnector4">
            <a:avLst>
              <a:gd fmla="val 45980" name="adj1"/>
              <a:gd fmla="val 107025" name="adj2"/>
            </a:avLst>
          </a:prstGeom>
          <a:noFill/>
          <a:ln cap="flat" cmpd="sng" w="19050">
            <a:solidFill>
              <a:srgbClr val="C4820E"/>
            </a:solidFill>
            <a:prstDash val="solid"/>
            <a:round/>
            <a:headEnd len="med" w="med" type="none"/>
            <a:tailEnd len="med" w="med" type="triangle"/>
          </a:ln>
        </p:spPr>
      </p:cxnSp>
      <p:cxnSp>
        <p:nvCxnSpPr>
          <p:cNvPr id="1020" name="Google Shape;1020;p57"/>
          <p:cNvCxnSpPr/>
          <p:nvPr/>
        </p:nvCxnSpPr>
        <p:spPr>
          <a:xfrm rot="10800000">
            <a:off x="5093978" y="2143600"/>
            <a:ext cx="2700" cy="163800"/>
          </a:xfrm>
          <a:prstGeom prst="straightConnector1">
            <a:avLst/>
          </a:prstGeom>
          <a:noFill/>
          <a:ln cap="flat" cmpd="sng" w="19050">
            <a:solidFill>
              <a:srgbClr val="C4820E"/>
            </a:solidFill>
            <a:prstDash val="solid"/>
            <a:round/>
            <a:headEnd len="med" w="med" type="none"/>
            <a:tailEnd len="med" w="med" type="none"/>
          </a:ln>
        </p:spPr>
      </p:cxnSp>
      <p:sp>
        <p:nvSpPr>
          <p:cNvPr id="1021" name="Google Shape;1021;p57"/>
          <p:cNvSpPr txBox="1"/>
          <p:nvPr/>
        </p:nvSpPr>
        <p:spPr>
          <a:xfrm>
            <a:off x="1713725" y="3465825"/>
            <a:ext cx="97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“wheat”</a:t>
            </a:r>
            <a:endParaRPr>
              <a:solidFill>
                <a:srgbClr val="C4820E"/>
              </a:solidFill>
            </a:endParaRPr>
          </a:p>
        </p:txBody>
      </p:sp>
      <p:sp>
        <p:nvSpPr>
          <p:cNvPr id="1022" name="Google Shape;1022;p57"/>
          <p:cNvSpPr txBox="1"/>
          <p:nvPr/>
        </p:nvSpPr>
        <p:spPr>
          <a:xfrm>
            <a:off x="3647700" y="3465825"/>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“shredded”</a:t>
            </a:r>
            <a:endParaRPr>
              <a:solidFill>
                <a:srgbClr val="C4820E"/>
              </a:solidFill>
            </a:endParaRPr>
          </a:p>
        </p:txBody>
      </p:sp>
      <p:cxnSp>
        <p:nvCxnSpPr>
          <p:cNvPr id="1023" name="Google Shape;1023;p57"/>
          <p:cNvCxnSpPr/>
          <p:nvPr/>
        </p:nvCxnSpPr>
        <p:spPr>
          <a:xfrm rot="10800000">
            <a:off x="2225950" y="3819825"/>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1024" name="Google Shape;1024;p57"/>
          <p:cNvCxnSpPr/>
          <p:nvPr/>
        </p:nvCxnSpPr>
        <p:spPr>
          <a:xfrm rot="10800000">
            <a:off x="4182738" y="3819825"/>
            <a:ext cx="3000" cy="398400"/>
          </a:xfrm>
          <a:prstGeom prst="straightConnector1">
            <a:avLst/>
          </a:prstGeom>
          <a:noFill/>
          <a:ln cap="flat" cmpd="sng" w="19050">
            <a:solidFill>
              <a:srgbClr val="C4820E"/>
            </a:solidFill>
            <a:prstDash val="solid"/>
            <a:round/>
            <a:headEnd len="med" w="med" type="none"/>
            <a:tailEnd len="med" w="med" type="triangle"/>
          </a:ln>
        </p:spPr>
      </p:cxnSp>
      <p:sp>
        <p:nvSpPr>
          <p:cNvPr id="1025" name="Google Shape;1025;p57"/>
          <p:cNvSpPr txBox="1"/>
          <p:nvPr/>
        </p:nvSpPr>
        <p:spPr>
          <a:xfrm>
            <a:off x="1967425" y="145870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“never”</a:t>
            </a:r>
            <a:endParaRPr>
              <a:solidFill>
                <a:srgbClr val="C4820E"/>
              </a:solidFill>
            </a:endParaRPr>
          </a:p>
        </p:txBody>
      </p:sp>
      <p:sp>
        <p:nvSpPr>
          <p:cNvPr id="1026" name="Google Shape;1026;p57"/>
          <p:cNvSpPr txBox="1"/>
          <p:nvPr/>
        </p:nvSpPr>
        <p:spPr>
          <a:xfrm>
            <a:off x="3894800" y="145870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C4820E"/>
                </a:solidFill>
                <a:latin typeface="IBM Plex Mono"/>
                <a:ea typeface="IBM Plex Mono"/>
                <a:cs typeface="IBM Plex Mono"/>
                <a:sym typeface="IBM Plex Mono"/>
              </a:rPr>
              <a:t>“eat”</a:t>
            </a:r>
            <a:endParaRPr>
              <a:solidFill>
                <a:srgbClr val="C4820E"/>
              </a:solidFill>
            </a:endParaRPr>
          </a:p>
        </p:txBody>
      </p:sp>
      <p:cxnSp>
        <p:nvCxnSpPr>
          <p:cNvPr id="1027" name="Google Shape;1027;p57"/>
          <p:cNvCxnSpPr/>
          <p:nvPr/>
        </p:nvCxnSpPr>
        <p:spPr>
          <a:xfrm rot="10800000">
            <a:off x="2479875" y="175415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1028" name="Google Shape;1028;p57"/>
          <p:cNvCxnSpPr/>
          <p:nvPr/>
        </p:nvCxnSpPr>
        <p:spPr>
          <a:xfrm rot="10800000">
            <a:off x="4425863" y="1754150"/>
            <a:ext cx="3000" cy="398400"/>
          </a:xfrm>
          <a:prstGeom prst="straightConnector1">
            <a:avLst/>
          </a:prstGeom>
          <a:noFill/>
          <a:ln cap="flat" cmpd="sng" w="19050">
            <a:solidFill>
              <a:srgbClr val="C4820E"/>
            </a:solidFill>
            <a:prstDash val="solid"/>
            <a:round/>
            <a:headEnd len="med" w="med" type="none"/>
            <a:tailEnd len="med" w="med" type="triangle"/>
          </a:ln>
        </p:spPr>
      </p:cxnSp>
      <p:cxnSp>
        <p:nvCxnSpPr>
          <p:cNvPr id="1029" name="Google Shape;1029;p57"/>
          <p:cNvCxnSpPr/>
          <p:nvPr/>
        </p:nvCxnSpPr>
        <p:spPr>
          <a:xfrm flipH="1" rot="10800000">
            <a:off x="712253" y="2079300"/>
            <a:ext cx="2811300" cy="75600"/>
          </a:xfrm>
          <a:prstGeom prst="curvedConnector4">
            <a:avLst>
              <a:gd fmla="val 4243" name="adj1"/>
              <a:gd fmla="val 1059161" name="adj2"/>
            </a:avLst>
          </a:prstGeom>
          <a:noFill/>
          <a:ln cap="flat" cmpd="sng" w="19050">
            <a:solidFill>
              <a:srgbClr val="C4820E"/>
            </a:solidFill>
            <a:prstDash val="solid"/>
            <a:round/>
            <a:headEnd len="med" w="med" type="none"/>
            <a:tailEnd len="med" w="med" type="triangle"/>
          </a:ln>
        </p:spPr>
      </p:cxnSp>
      <p:cxnSp>
        <p:nvCxnSpPr>
          <p:cNvPr id="1030" name="Google Shape;1030;p57"/>
          <p:cNvCxnSpPr>
            <a:stCxn id="1017" idx="0"/>
            <a:endCxn id="1003" idx="1"/>
          </p:cNvCxnSpPr>
          <p:nvPr/>
        </p:nvCxnSpPr>
        <p:spPr>
          <a:xfrm rot="-5400000">
            <a:off x="2602028" y="3063325"/>
            <a:ext cx="1908600" cy="89100"/>
          </a:xfrm>
          <a:prstGeom prst="curvedConnector2">
            <a:avLst/>
          </a:prstGeom>
          <a:noFill/>
          <a:ln cap="flat" cmpd="sng" w="19050">
            <a:solidFill>
              <a:srgbClr val="C4820E"/>
            </a:solidFill>
            <a:prstDash val="solid"/>
            <a:round/>
            <a:headEnd len="med" w="med" type="none"/>
            <a:tailEnd len="med" w="med" type="triangle"/>
          </a:ln>
        </p:spPr>
      </p:cxnSp>
      <p:cxnSp>
        <p:nvCxnSpPr>
          <p:cNvPr id="1031" name="Google Shape;1031;p57"/>
          <p:cNvCxnSpPr/>
          <p:nvPr/>
        </p:nvCxnSpPr>
        <p:spPr>
          <a:xfrm rot="10800000">
            <a:off x="1704428" y="2122813"/>
            <a:ext cx="2101500" cy="128100"/>
          </a:xfrm>
          <a:prstGeom prst="curvedConnector5">
            <a:avLst>
              <a:gd fmla="val 9242" name="adj1"/>
              <a:gd fmla="val -361709" name="adj2"/>
              <a:gd fmla="val 111331" name="adj3"/>
            </a:avLst>
          </a:prstGeom>
          <a:noFill/>
          <a:ln cap="flat" cmpd="sng" w="19050">
            <a:solidFill>
              <a:srgbClr val="C4820E"/>
            </a:solidFill>
            <a:prstDash val="solid"/>
            <a:round/>
            <a:headEnd len="med" w="med" type="none"/>
            <a:tailEnd len="med" w="med" type="triangle"/>
          </a:ln>
        </p:spPr>
      </p:cxnSp>
      <p:cxnSp>
        <p:nvCxnSpPr>
          <p:cNvPr id="1032" name="Google Shape;1032;p57"/>
          <p:cNvCxnSpPr/>
          <p:nvPr/>
        </p:nvCxnSpPr>
        <p:spPr>
          <a:xfrm rot="10800000">
            <a:off x="3750266" y="2159875"/>
            <a:ext cx="2700" cy="163800"/>
          </a:xfrm>
          <a:prstGeom prst="straightConnector1">
            <a:avLst/>
          </a:prstGeom>
          <a:noFill/>
          <a:ln cap="flat" cmpd="sng" w="19050">
            <a:solidFill>
              <a:srgbClr val="C4820E"/>
            </a:solidFill>
            <a:prstDash val="solid"/>
            <a:round/>
            <a:headEnd len="med" w="med" type="none"/>
            <a:tailEnd len="med" w="med" type="none"/>
          </a:ln>
        </p:spPr>
      </p:cxnSp>
      <p:cxnSp>
        <p:nvCxnSpPr>
          <p:cNvPr id="1033" name="Google Shape;1033;p57"/>
          <p:cNvCxnSpPr/>
          <p:nvPr/>
        </p:nvCxnSpPr>
        <p:spPr>
          <a:xfrm rot="10800000">
            <a:off x="3483328" y="4057775"/>
            <a:ext cx="2700" cy="163800"/>
          </a:xfrm>
          <a:prstGeom prst="straightConnector1">
            <a:avLst/>
          </a:prstGeom>
          <a:noFill/>
          <a:ln cap="flat" cmpd="sng" w="19050">
            <a:solidFill>
              <a:srgbClr val="C4820E"/>
            </a:solidFill>
            <a:prstDash val="solid"/>
            <a:round/>
            <a:headEnd len="med" w="med" type="none"/>
            <a:tailEnd len="med" w="med" type="none"/>
          </a:ln>
        </p:spPr>
      </p:cxnSp>
      <p:cxnSp>
        <p:nvCxnSpPr>
          <p:cNvPr id="1034" name="Google Shape;1034;p57"/>
          <p:cNvCxnSpPr/>
          <p:nvPr/>
        </p:nvCxnSpPr>
        <p:spPr>
          <a:xfrm rot="5400000">
            <a:off x="1424166" y="4058350"/>
            <a:ext cx="154200" cy="153900"/>
          </a:xfrm>
          <a:prstGeom prst="curvedConnector4">
            <a:avLst>
              <a:gd fmla="val -154426" name="adj1"/>
              <a:gd fmla="val 254825" name="adj2"/>
            </a:avLst>
          </a:prstGeom>
          <a:noFill/>
          <a:ln cap="flat" cmpd="sng" w="19050">
            <a:solidFill>
              <a:srgbClr val="C4820E"/>
            </a:solidFill>
            <a:prstDash val="solid"/>
            <a:round/>
            <a:headEnd len="med" w="med" type="none"/>
            <a:tailEnd len="med" w="med" type="triangle"/>
          </a:ln>
        </p:spPr>
      </p:cxnSp>
      <p:cxnSp>
        <p:nvCxnSpPr>
          <p:cNvPr id="1035" name="Google Shape;1035;p57"/>
          <p:cNvCxnSpPr/>
          <p:nvPr/>
        </p:nvCxnSpPr>
        <p:spPr>
          <a:xfrm rot="10800000">
            <a:off x="1575516" y="4057775"/>
            <a:ext cx="2700" cy="163800"/>
          </a:xfrm>
          <a:prstGeom prst="straightConnector1">
            <a:avLst/>
          </a:prstGeom>
          <a:noFill/>
          <a:ln cap="flat" cmpd="sng" w="19050">
            <a:solidFill>
              <a:srgbClr val="C4820E"/>
            </a:solidFill>
            <a:prstDash val="solid"/>
            <a:round/>
            <a:headEnd len="med" w="med" type="none"/>
            <a:tailEnd len="med" w="med"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9" name="Shape 1039"/>
        <p:cNvGrpSpPr/>
        <p:nvPr/>
      </p:nvGrpSpPr>
      <p:grpSpPr>
        <a:xfrm>
          <a:off x="0" y="0"/>
          <a:ext cx="0" cy="0"/>
          <a:chOff x="0" y="0"/>
          <a:chExt cx="0" cy="0"/>
        </a:xfrm>
      </p:grpSpPr>
      <p:sp>
        <p:nvSpPr>
          <p:cNvPr id="1040" name="Google Shape;1040;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accent2"/>
                </a:solidFill>
              </a:rPr>
              <a:t>3 </a:t>
            </a:r>
            <a:r>
              <a:rPr lang="en"/>
              <a:t>Cardinal Directions</a:t>
            </a:r>
            <a:endParaRPr/>
          </a:p>
          <a:p>
            <a:pPr indent="0" lvl="0" marL="0" rtl="0" algn="l">
              <a:spcBef>
                <a:spcPts val="0"/>
              </a:spcBef>
              <a:spcAft>
                <a:spcPts val="0"/>
              </a:spcAft>
              <a:buNone/>
            </a:pPr>
            <a:r>
              <a:t/>
            </a:r>
            <a:endParaRPr b="1">
              <a:solidFill>
                <a:schemeClr val="accent2"/>
              </a:solidFill>
            </a:endParaRPr>
          </a:p>
        </p:txBody>
      </p:sp>
      <p:sp>
        <p:nvSpPr>
          <p:cNvPr id="1041" name="Google Shape;1041;p58"/>
          <p:cNvSpPr txBox="1"/>
          <p:nvPr>
            <p:ph idx="1" type="body"/>
          </p:nvPr>
        </p:nvSpPr>
        <p:spPr>
          <a:xfrm>
            <a:off x="311700" y="1000075"/>
            <a:ext cx="8520600" cy="7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160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a:solidFill>
                <a:srgbClr val="999999"/>
              </a:solidFill>
              <a:latin typeface="IBM Plex Mono"/>
              <a:ea typeface="IBM Plex Mono"/>
              <a:cs typeface="IBM Plex Mono"/>
              <a:sym typeface="IBM Plex Mono"/>
            </a:endParaRPr>
          </a:p>
          <a:p>
            <a:pPr indent="0" lvl="0" marL="0" rtl="0" algn="l">
              <a:spcBef>
                <a:spcPts val="0"/>
              </a:spcBef>
              <a:spcAft>
                <a:spcPts val="1600"/>
              </a:spcAft>
              <a:buNone/>
            </a:pPr>
            <a:r>
              <a:t/>
            </a:r>
            <a:endParaRPr>
              <a:solidFill>
                <a:srgbClr val="999999"/>
              </a:solidFill>
            </a:endParaRPr>
          </a:p>
        </p:txBody>
      </p:sp>
      <p:sp>
        <p:nvSpPr>
          <p:cNvPr id="1042" name="Google Shape;1042;p58"/>
          <p:cNvSpPr/>
          <p:nvPr/>
        </p:nvSpPr>
        <p:spPr>
          <a:xfrm>
            <a:off x="1967431" y="1999700"/>
            <a:ext cx="1073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1043" name="Google Shape;1043;p58"/>
          <p:cNvSpPr/>
          <p:nvPr/>
        </p:nvSpPr>
        <p:spPr>
          <a:xfrm>
            <a:off x="2995303" y="1999600"/>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044" name="Google Shape;1044;p58"/>
          <p:cNvSpPr/>
          <p:nvPr/>
        </p:nvSpPr>
        <p:spPr>
          <a:xfrm>
            <a:off x="1654878" y="1999600"/>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1045" name="Google Shape;1045;p58"/>
          <p:cNvCxnSpPr/>
          <p:nvPr/>
        </p:nvCxnSpPr>
        <p:spPr>
          <a:xfrm flipH="1" rot="10800000">
            <a:off x="1650378" y="1995200"/>
            <a:ext cx="317100" cy="317100"/>
          </a:xfrm>
          <a:prstGeom prst="straightConnector1">
            <a:avLst/>
          </a:prstGeom>
          <a:noFill/>
          <a:ln cap="flat" cmpd="sng" w="19050">
            <a:solidFill>
              <a:srgbClr val="FF0000"/>
            </a:solidFill>
            <a:prstDash val="solid"/>
            <a:round/>
            <a:headEnd len="med" w="med" type="none"/>
            <a:tailEnd len="med" w="med" type="none"/>
          </a:ln>
        </p:spPr>
      </p:cxnSp>
      <p:sp>
        <p:nvSpPr>
          <p:cNvPr id="1046" name="Google Shape;1046;p58"/>
          <p:cNvSpPr/>
          <p:nvPr/>
        </p:nvSpPr>
        <p:spPr>
          <a:xfrm>
            <a:off x="609428" y="1989600"/>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047" name="Google Shape;1047;p58"/>
          <p:cNvSpPr/>
          <p:nvPr/>
        </p:nvSpPr>
        <p:spPr>
          <a:xfrm>
            <a:off x="326887" y="1991900"/>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FF0000"/>
                </a:solidFill>
                <a:latin typeface="IBM Plex Mono"/>
                <a:ea typeface="IBM Plex Mono"/>
                <a:cs typeface="IBM Plex Mono"/>
                <a:sym typeface="IBM Plex Mono"/>
              </a:rPr>
              <a:t>L</a:t>
            </a:r>
            <a:endParaRPr sz="1200">
              <a:solidFill>
                <a:srgbClr val="FF0000"/>
              </a:solidFill>
              <a:latin typeface="IBM Plex Mono"/>
              <a:ea typeface="IBM Plex Mono"/>
              <a:cs typeface="IBM Plex Mono"/>
              <a:sym typeface="IBM Plex Mono"/>
            </a:endParaRPr>
          </a:p>
        </p:txBody>
      </p:sp>
      <p:cxnSp>
        <p:nvCxnSpPr>
          <p:cNvPr id="1048" name="Google Shape;1048;p58"/>
          <p:cNvCxnSpPr/>
          <p:nvPr/>
        </p:nvCxnSpPr>
        <p:spPr>
          <a:xfrm>
            <a:off x="3159028" y="2154900"/>
            <a:ext cx="430800" cy="0"/>
          </a:xfrm>
          <a:prstGeom prst="straightConnector1">
            <a:avLst/>
          </a:prstGeom>
          <a:noFill/>
          <a:ln cap="flat" cmpd="sng" w="19050">
            <a:solidFill>
              <a:srgbClr val="FF0000"/>
            </a:solidFill>
            <a:prstDash val="solid"/>
            <a:round/>
            <a:headEnd len="med" w="med" type="none"/>
            <a:tailEnd len="med" w="med" type="triangle"/>
          </a:ln>
        </p:spPr>
      </p:cxnSp>
      <p:sp>
        <p:nvSpPr>
          <p:cNvPr id="1049" name="Google Shape;1049;p58"/>
          <p:cNvSpPr/>
          <p:nvPr/>
        </p:nvSpPr>
        <p:spPr>
          <a:xfrm>
            <a:off x="3913406" y="1999700"/>
            <a:ext cx="1073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1050" name="Google Shape;1050;p58"/>
          <p:cNvSpPr/>
          <p:nvPr/>
        </p:nvSpPr>
        <p:spPr>
          <a:xfrm>
            <a:off x="4941278" y="1999600"/>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051" name="Google Shape;1051;p58"/>
          <p:cNvSpPr/>
          <p:nvPr/>
        </p:nvSpPr>
        <p:spPr>
          <a:xfrm>
            <a:off x="3600853" y="1999600"/>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052" name="Google Shape;1052;p58"/>
          <p:cNvSpPr/>
          <p:nvPr/>
        </p:nvSpPr>
        <p:spPr>
          <a:xfrm>
            <a:off x="609328" y="3004975"/>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053" name="Google Shape;1053;p58"/>
          <p:cNvSpPr/>
          <p:nvPr/>
        </p:nvSpPr>
        <p:spPr>
          <a:xfrm>
            <a:off x="311712" y="30049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FF0000"/>
                </a:solidFill>
                <a:latin typeface="IBM Plex Mono"/>
                <a:ea typeface="IBM Plex Mono"/>
                <a:cs typeface="IBM Plex Mono"/>
                <a:sym typeface="IBM Plex Mono"/>
              </a:rPr>
              <a:t>M</a:t>
            </a:r>
            <a:endParaRPr sz="1200">
              <a:solidFill>
                <a:srgbClr val="FF0000"/>
              </a:solidFill>
              <a:latin typeface="IBM Plex Mono"/>
              <a:ea typeface="IBM Plex Mono"/>
              <a:cs typeface="IBM Plex Mono"/>
              <a:sym typeface="IBM Plex Mono"/>
            </a:endParaRPr>
          </a:p>
        </p:txBody>
      </p:sp>
      <p:cxnSp>
        <p:nvCxnSpPr>
          <p:cNvPr id="1054" name="Google Shape;1054;p58"/>
          <p:cNvCxnSpPr>
            <a:endCxn id="1044" idx="1"/>
          </p:cNvCxnSpPr>
          <p:nvPr/>
        </p:nvCxnSpPr>
        <p:spPr>
          <a:xfrm rot="-5400000">
            <a:off x="705378" y="2197150"/>
            <a:ext cx="993000" cy="906000"/>
          </a:xfrm>
          <a:prstGeom prst="curvedConnector2">
            <a:avLst/>
          </a:prstGeom>
          <a:noFill/>
          <a:ln cap="flat" cmpd="sng" w="19050">
            <a:solidFill>
              <a:srgbClr val="FF0000"/>
            </a:solidFill>
            <a:prstDash val="solid"/>
            <a:round/>
            <a:headEnd len="med" w="med" type="none"/>
            <a:tailEnd len="med" w="med" type="triangle"/>
          </a:ln>
        </p:spPr>
      </p:cxnSp>
      <p:sp>
        <p:nvSpPr>
          <p:cNvPr id="1055" name="Google Shape;1055;p58"/>
          <p:cNvSpPr/>
          <p:nvPr/>
        </p:nvSpPr>
        <p:spPr>
          <a:xfrm>
            <a:off x="619703" y="4066775"/>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056" name="Google Shape;1056;p58"/>
          <p:cNvSpPr/>
          <p:nvPr/>
        </p:nvSpPr>
        <p:spPr>
          <a:xfrm>
            <a:off x="311712" y="4066775"/>
            <a:ext cx="308100" cy="3081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FF0000"/>
                </a:solidFill>
                <a:latin typeface="IBM Plex Mono"/>
                <a:ea typeface="IBM Plex Mono"/>
                <a:cs typeface="IBM Plex Mono"/>
                <a:sym typeface="IBM Plex Mono"/>
              </a:rPr>
              <a:t>R</a:t>
            </a:r>
            <a:endParaRPr sz="1200">
              <a:solidFill>
                <a:srgbClr val="FF0000"/>
              </a:solidFill>
              <a:latin typeface="IBM Plex Mono"/>
              <a:ea typeface="IBM Plex Mono"/>
              <a:cs typeface="IBM Plex Mono"/>
              <a:sym typeface="IBM Plex Mono"/>
            </a:endParaRPr>
          </a:p>
        </p:txBody>
      </p:sp>
      <p:cxnSp>
        <p:nvCxnSpPr>
          <p:cNvPr id="1057" name="Google Shape;1057;p58"/>
          <p:cNvCxnSpPr/>
          <p:nvPr/>
        </p:nvCxnSpPr>
        <p:spPr>
          <a:xfrm>
            <a:off x="917353" y="4219050"/>
            <a:ext cx="479100" cy="1500"/>
          </a:xfrm>
          <a:prstGeom prst="straightConnector1">
            <a:avLst/>
          </a:prstGeom>
          <a:noFill/>
          <a:ln cap="flat" cmpd="sng" w="19050">
            <a:solidFill>
              <a:srgbClr val="FF0000"/>
            </a:solidFill>
            <a:prstDash val="solid"/>
            <a:round/>
            <a:headEnd len="med" w="med" type="none"/>
            <a:tailEnd len="med" w="med" type="triangle"/>
          </a:ln>
        </p:spPr>
      </p:cxnSp>
      <p:cxnSp>
        <p:nvCxnSpPr>
          <p:cNvPr id="1058" name="Google Shape;1058;p58"/>
          <p:cNvCxnSpPr/>
          <p:nvPr/>
        </p:nvCxnSpPr>
        <p:spPr>
          <a:xfrm>
            <a:off x="748936" y="4218221"/>
            <a:ext cx="178800" cy="0"/>
          </a:xfrm>
          <a:prstGeom prst="straightConnector1">
            <a:avLst/>
          </a:prstGeom>
          <a:noFill/>
          <a:ln cap="flat" cmpd="sng" w="19050">
            <a:solidFill>
              <a:srgbClr val="FF0000"/>
            </a:solidFill>
            <a:prstDash val="solid"/>
            <a:round/>
            <a:headEnd len="med" w="med" type="none"/>
            <a:tailEnd len="med" w="med" type="none"/>
          </a:ln>
        </p:spPr>
      </p:cxnSp>
      <p:sp>
        <p:nvSpPr>
          <p:cNvPr id="1059" name="Google Shape;1059;p58"/>
          <p:cNvSpPr/>
          <p:nvPr/>
        </p:nvSpPr>
        <p:spPr>
          <a:xfrm>
            <a:off x="1713506" y="4062275"/>
            <a:ext cx="1073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1060" name="Google Shape;1060;p58"/>
          <p:cNvSpPr/>
          <p:nvPr/>
        </p:nvSpPr>
        <p:spPr>
          <a:xfrm>
            <a:off x="2741378" y="4062175"/>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061" name="Google Shape;1061;p58"/>
          <p:cNvSpPr/>
          <p:nvPr/>
        </p:nvSpPr>
        <p:spPr>
          <a:xfrm>
            <a:off x="1400953" y="4062175"/>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sp>
        <p:nvSpPr>
          <p:cNvPr id="1062" name="Google Shape;1062;p58"/>
          <p:cNvSpPr/>
          <p:nvPr/>
        </p:nvSpPr>
        <p:spPr>
          <a:xfrm>
            <a:off x="3670281" y="4062275"/>
            <a:ext cx="1073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100">
              <a:solidFill>
                <a:srgbClr val="FF0000"/>
              </a:solidFill>
              <a:latin typeface="IBM Plex Mono"/>
              <a:ea typeface="IBM Plex Mono"/>
              <a:cs typeface="IBM Plex Mono"/>
              <a:sym typeface="IBM Plex Mono"/>
            </a:endParaRPr>
          </a:p>
        </p:txBody>
      </p:sp>
      <p:sp>
        <p:nvSpPr>
          <p:cNvPr id="1063" name="Google Shape;1063;p58"/>
          <p:cNvSpPr/>
          <p:nvPr/>
        </p:nvSpPr>
        <p:spPr>
          <a:xfrm>
            <a:off x="4698153" y="4062175"/>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1064" name="Google Shape;1064;p58"/>
          <p:cNvCxnSpPr/>
          <p:nvPr/>
        </p:nvCxnSpPr>
        <p:spPr>
          <a:xfrm>
            <a:off x="2856753" y="4220825"/>
            <a:ext cx="430800" cy="0"/>
          </a:xfrm>
          <a:prstGeom prst="straightConnector1">
            <a:avLst/>
          </a:prstGeom>
          <a:noFill/>
          <a:ln cap="flat" cmpd="sng" w="19050">
            <a:solidFill>
              <a:srgbClr val="FF0000"/>
            </a:solidFill>
            <a:prstDash val="solid"/>
            <a:round/>
            <a:headEnd len="med" w="med" type="none"/>
            <a:tailEnd len="med" w="med" type="triangle"/>
          </a:ln>
        </p:spPr>
      </p:cxnSp>
      <p:sp>
        <p:nvSpPr>
          <p:cNvPr id="1065" name="Google Shape;1065;p58"/>
          <p:cNvSpPr/>
          <p:nvPr/>
        </p:nvSpPr>
        <p:spPr>
          <a:xfrm>
            <a:off x="3357728" y="4062175"/>
            <a:ext cx="308100" cy="308100"/>
          </a:xfrm>
          <a:prstGeom prst="rect">
            <a:avLst/>
          </a:prstGeom>
          <a:solidFill>
            <a:srgbClr val="FFFFFF"/>
          </a:solidFill>
          <a:ln cap="flat" cmpd="sng" w="19050">
            <a:solidFill>
              <a:srgbClr val="FF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2000">
              <a:solidFill>
                <a:srgbClr val="FF0000"/>
              </a:solidFill>
              <a:latin typeface="Times New Roman"/>
              <a:ea typeface="Times New Roman"/>
              <a:cs typeface="Times New Roman"/>
              <a:sym typeface="Times New Roman"/>
            </a:endParaRPr>
          </a:p>
        </p:txBody>
      </p:sp>
      <p:cxnSp>
        <p:nvCxnSpPr>
          <p:cNvPr id="1066" name="Google Shape;1066;p58"/>
          <p:cNvCxnSpPr/>
          <p:nvPr/>
        </p:nvCxnSpPr>
        <p:spPr>
          <a:xfrm flipH="1">
            <a:off x="1363328" y="4225288"/>
            <a:ext cx="3474300" cy="58200"/>
          </a:xfrm>
          <a:prstGeom prst="curvedConnector5">
            <a:avLst>
              <a:gd fmla="val -9760" name="adj1"/>
              <a:gd fmla="val 1189883" name="adj2"/>
              <a:gd fmla="val 106854" name="adj3"/>
            </a:avLst>
          </a:prstGeom>
          <a:noFill/>
          <a:ln cap="flat" cmpd="sng" w="19050">
            <a:solidFill>
              <a:srgbClr val="FF0000"/>
            </a:solidFill>
            <a:prstDash val="solid"/>
            <a:round/>
            <a:headEnd len="med" w="med" type="none"/>
            <a:tailEnd len="med" w="med" type="triangle"/>
          </a:ln>
        </p:spPr>
      </p:cxnSp>
      <p:cxnSp>
        <p:nvCxnSpPr>
          <p:cNvPr id="1067" name="Google Shape;1067;p58"/>
          <p:cNvCxnSpPr>
            <a:stCxn id="1050" idx="2"/>
            <a:endCxn id="1065" idx="1"/>
          </p:cNvCxnSpPr>
          <p:nvPr/>
        </p:nvCxnSpPr>
        <p:spPr>
          <a:xfrm rot="5400000">
            <a:off x="3272228" y="2393200"/>
            <a:ext cx="1908600" cy="1737600"/>
          </a:xfrm>
          <a:prstGeom prst="curvedConnector4">
            <a:avLst>
              <a:gd fmla="val 45980" name="adj1"/>
              <a:gd fmla="val 107025" name="adj2"/>
            </a:avLst>
          </a:prstGeom>
          <a:noFill/>
          <a:ln cap="flat" cmpd="sng" w="19050">
            <a:solidFill>
              <a:srgbClr val="FF0000"/>
            </a:solidFill>
            <a:prstDash val="solid"/>
            <a:round/>
            <a:headEnd len="med" w="med" type="none"/>
            <a:tailEnd len="med" w="med" type="triangle"/>
          </a:ln>
        </p:spPr>
      </p:cxnSp>
      <p:cxnSp>
        <p:nvCxnSpPr>
          <p:cNvPr id="1068" name="Google Shape;1068;p58"/>
          <p:cNvCxnSpPr/>
          <p:nvPr/>
        </p:nvCxnSpPr>
        <p:spPr>
          <a:xfrm rot="10800000">
            <a:off x="5093978" y="2143600"/>
            <a:ext cx="2700" cy="163800"/>
          </a:xfrm>
          <a:prstGeom prst="straightConnector1">
            <a:avLst/>
          </a:prstGeom>
          <a:noFill/>
          <a:ln cap="flat" cmpd="sng" w="19050">
            <a:solidFill>
              <a:srgbClr val="FF0000"/>
            </a:solidFill>
            <a:prstDash val="solid"/>
            <a:round/>
            <a:headEnd len="med" w="med" type="none"/>
            <a:tailEnd len="med" w="med" type="none"/>
          </a:ln>
        </p:spPr>
      </p:cxnSp>
      <p:sp>
        <p:nvSpPr>
          <p:cNvPr id="1069" name="Google Shape;1069;p58"/>
          <p:cNvSpPr txBox="1"/>
          <p:nvPr/>
        </p:nvSpPr>
        <p:spPr>
          <a:xfrm>
            <a:off x="1713725" y="3465825"/>
            <a:ext cx="97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0000"/>
                </a:solidFill>
                <a:latin typeface="IBM Plex Mono"/>
                <a:ea typeface="IBM Plex Mono"/>
                <a:cs typeface="IBM Plex Mono"/>
                <a:sym typeface="IBM Plex Mono"/>
              </a:rPr>
              <a:t>“wheat”</a:t>
            </a:r>
            <a:endParaRPr>
              <a:solidFill>
                <a:srgbClr val="FF0000"/>
              </a:solidFill>
            </a:endParaRPr>
          </a:p>
        </p:txBody>
      </p:sp>
      <p:sp>
        <p:nvSpPr>
          <p:cNvPr id="1070" name="Google Shape;1070;p58"/>
          <p:cNvSpPr txBox="1"/>
          <p:nvPr/>
        </p:nvSpPr>
        <p:spPr>
          <a:xfrm>
            <a:off x="3647700" y="3465825"/>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0000"/>
                </a:solidFill>
                <a:latin typeface="IBM Plex Mono"/>
                <a:ea typeface="IBM Plex Mono"/>
                <a:cs typeface="IBM Plex Mono"/>
                <a:sym typeface="IBM Plex Mono"/>
              </a:rPr>
              <a:t>“shredded”</a:t>
            </a:r>
            <a:endParaRPr>
              <a:solidFill>
                <a:srgbClr val="FF0000"/>
              </a:solidFill>
            </a:endParaRPr>
          </a:p>
        </p:txBody>
      </p:sp>
      <p:cxnSp>
        <p:nvCxnSpPr>
          <p:cNvPr id="1071" name="Google Shape;1071;p58"/>
          <p:cNvCxnSpPr/>
          <p:nvPr/>
        </p:nvCxnSpPr>
        <p:spPr>
          <a:xfrm rot="10800000">
            <a:off x="2225950" y="3819825"/>
            <a:ext cx="3000" cy="398400"/>
          </a:xfrm>
          <a:prstGeom prst="straightConnector1">
            <a:avLst/>
          </a:prstGeom>
          <a:noFill/>
          <a:ln cap="flat" cmpd="sng" w="19050">
            <a:solidFill>
              <a:srgbClr val="FF0000"/>
            </a:solidFill>
            <a:prstDash val="solid"/>
            <a:round/>
            <a:headEnd len="med" w="med" type="none"/>
            <a:tailEnd len="med" w="med" type="triangle"/>
          </a:ln>
        </p:spPr>
      </p:cxnSp>
      <p:cxnSp>
        <p:nvCxnSpPr>
          <p:cNvPr id="1072" name="Google Shape;1072;p58"/>
          <p:cNvCxnSpPr/>
          <p:nvPr/>
        </p:nvCxnSpPr>
        <p:spPr>
          <a:xfrm rot="10800000">
            <a:off x="4182738" y="3819825"/>
            <a:ext cx="3000" cy="398400"/>
          </a:xfrm>
          <a:prstGeom prst="straightConnector1">
            <a:avLst/>
          </a:prstGeom>
          <a:noFill/>
          <a:ln cap="flat" cmpd="sng" w="19050">
            <a:solidFill>
              <a:srgbClr val="FF0000"/>
            </a:solidFill>
            <a:prstDash val="solid"/>
            <a:round/>
            <a:headEnd len="med" w="med" type="none"/>
            <a:tailEnd len="med" w="med" type="triangle"/>
          </a:ln>
        </p:spPr>
      </p:cxnSp>
      <p:sp>
        <p:nvSpPr>
          <p:cNvPr id="1073" name="Google Shape;1073;p58"/>
          <p:cNvSpPr txBox="1"/>
          <p:nvPr/>
        </p:nvSpPr>
        <p:spPr>
          <a:xfrm>
            <a:off x="1967425" y="145870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0000"/>
                </a:solidFill>
                <a:latin typeface="IBM Plex Mono"/>
                <a:ea typeface="IBM Plex Mono"/>
                <a:cs typeface="IBM Plex Mono"/>
                <a:sym typeface="IBM Plex Mono"/>
              </a:rPr>
              <a:t>“never”</a:t>
            </a:r>
            <a:endParaRPr>
              <a:solidFill>
                <a:srgbClr val="FF0000"/>
              </a:solidFill>
            </a:endParaRPr>
          </a:p>
        </p:txBody>
      </p:sp>
      <p:sp>
        <p:nvSpPr>
          <p:cNvPr id="1074" name="Google Shape;1074;p58"/>
          <p:cNvSpPr txBox="1"/>
          <p:nvPr/>
        </p:nvSpPr>
        <p:spPr>
          <a:xfrm>
            <a:off x="3894800" y="1458700"/>
            <a:ext cx="10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0000"/>
                </a:solidFill>
                <a:latin typeface="IBM Plex Mono"/>
                <a:ea typeface="IBM Plex Mono"/>
                <a:cs typeface="IBM Plex Mono"/>
                <a:sym typeface="IBM Plex Mono"/>
              </a:rPr>
              <a:t>“eat”</a:t>
            </a:r>
            <a:endParaRPr>
              <a:solidFill>
                <a:srgbClr val="FF0000"/>
              </a:solidFill>
            </a:endParaRPr>
          </a:p>
        </p:txBody>
      </p:sp>
      <p:cxnSp>
        <p:nvCxnSpPr>
          <p:cNvPr id="1075" name="Google Shape;1075;p58"/>
          <p:cNvCxnSpPr/>
          <p:nvPr/>
        </p:nvCxnSpPr>
        <p:spPr>
          <a:xfrm rot="10800000">
            <a:off x="2479875" y="1754150"/>
            <a:ext cx="3000" cy="398400"/>
          </a:xfrm>
          <a:prstGeom prst="straightConnector1">
            <a:avLst/>
          </a:prstGeom>
          <a:noFill/>
          <a:ln cap="flat" cmpd="sng" w="19050">
            <a:solidFill>
              <a:srgbClr val="FF0000"/>
            </a:solidFill>
            <a:prstDash val="solid"/>
            <a:round/>
            <a:headEnd len="med" w="med" type="none"/>
            <a:tailEnd len="med" w="med" type="triangle"/>
          </a:ln>
        </p:spPr>
      </p:cxnSp>
      <p:cxnSp>
        <p:nvCxnSpPr>
          <p:cNvPr id="1076" name="Google Shape;1076;p58"/>
          <p:cNvCxnSpPr/>
          <p:nvPr/>
        </p:nvCxnSpPr>
        <p:spPr>
          <a:xfrm rot="10800000">
            <a:off x="4425863" y="1754150"/>
            <a:ext cx="3000" cy="398400"/>
          </a:xfrm>
          <a:prstGeom prst="straightConnector1">
            <a:avLst/>
          </a:prstGeom>
          <a:noFill/>
          <a:ln cap="flat" cmpd="sng" w="19050">
            <a:solidFill>
              <a:srgbClr val="FF0000"/>
            </a:solidFill>
            <a:prstDash val="solid"/>
            <a:round/>
            <a:headEnd len="med" w="med" type="none"/>
            <a:tailEnd len="med" w="med" type="triangle"/>
          </a:ln>
        </p:spPr>
      </p:cxnSp>
      <p:cxnSp>
        <p:nvCxnSpPr>
          <p:cNvPr id="1077" name="Google Shape;1077;p58"/>
          <p:cNvCxnSpPr/>
          <p:nvPr/>
        </p:nvCxnSpPr>
        <p:spPr>
          <a:xfrm flipH="1" rot="10800000">
            <a:off x="712253" y="2079300"/>
            <a:ext cx="2811300" cy="75600"/>
          </a:xfrm>
          <a:prstGeom prst="curvedConnector4">
            <a:avLst>
              <a:gd fmla="val 4243" name="adj1"/>
              <a:gd fmla="val 1059161" name="adj2"/>
            </a:avLst>
          </a:prstGeom>
          <a:noFill/>
          <a:ln cap="flat" cmpd="sng" w="19050">
            <a:solidFill>
              <a:srgbClr val="FF0000"/>
            </a:solidFill>
            <a:prstDash val="solid"/>
            <a:round/>
            <a:headEnd len="med" w="med" type="none"/>
            <a:tailEnd len="med" w="med" type="triangle"/>
          </a:ln>
        </p:spPr>
      </p:cxnSp>
      <p:cxnSp>
        <p:nvCxnSpPr>
          <p:cNvPr id="1078" name="Google Shape;1078;p58"/>
          <p:cNvCxnSpPr>
            <a:stCxn id="1065" idx="0"/>
            <a:endCxn id="1051" idx="1"/>
          </p:cNvCxnSpPr>
          <p:nvPr/>
        </p:nvCxnSpPr>
        <p:spPr>
          <a:xfrm rot="-5400000">
            <a:off x="2602028" y="3063325"/>
            <a:ext cx="1908600" cy="89100"/>
          </a:xfrm>
          <a:prstGeom prst="curvedConnector2">
            <a:avLst/>
          </a:prstGeom>
          <a:noFill/>
          <a:ln cap="flat" cmpd="sng" w="19050">
            <a:solidFill>
              <a:srgbClr val="FF0000"/>
            </a:solidFill>
            <a:prstDash val="solid"/>
            <a:round/>
            <a:headEnd len="med" w="med" type="none"/>
            <a:tailEnd len="med" w="med" type="triangle"/>
          </a:ln>
        </p:spPr>
      </p:cxnSp>
      <p:cxnSp>
        <p:nvCxnSpPr>
          <p:cNvPr id="1079" name="Google Shape;1079;p58"/>
          <p:cNvCxnSpPr/>
          <p:nvPr/>
        </p:nvCxnSpPr>
        <p:spPr>
          <a:xfrm rot="10800000">
            <a:off x="1704428" y="2122813"/>
            <a:ext cx="2101500" cy="128100"/>
          </a:xfrm>
          <a:prstGeom prst="curvedConnector5">
            <a:avLst>
              <a:gd fmla="val 9242" name="adj1"/>
              <a:gd fmla="val -361709" name="adj2"/>
              <a:gd fmla="val 111331" name="adj3"/>
            </a:avLst>
          </a:prstGeom>
          <a:noFill/>
          <a:ln cap="flat" cmpd="sng" w="19050">
            <a:solidFill>
              <a:srgbClr val="FF0000"/>
            </a:solidFill>
            <a:prstDash val="solid"/>
            <a:round/>
            <a:headEnd len="med" w="med" type="none"/>
            <a:tailEnd len="med" w="med" type="triangle"/>
          </a:ln>
        </p:spPr>
      </p:cxnSp>
      <p:cxnSp>
        <p:nvCxnSpPr>
          <p:cNvPr id="1080" name="Google Shape;1080;p58"/>
          <p:cNvCxnSpPr/>
          <p:nvPr/>
        </p:nvCxnSpPr>
        <p:spPr>
          <a:xfrm rot="10800000">
            <a:off x="3750266" y="2159875"/>
            <a:ext cx="2700" cy="163800"/>
          </a:xfrm>
          <a:prstGeom prst="straightConnector1">
            <a:avLst/>
          </a:prstGeom>
          <a:noFill/>
          <a:ln cap="flat" cmpd="sng" w="19050">
            <a:solidFill>
              <a:srgbClr val="FF0000"/>
            </a:solidFill>
            <a:prstDash val="solid"/>
            <a:round/>
            <a:headEnd len="med" w="med" type="none"/>
            <a:tailEnd len="med" w="med" type="none"/>
          </a:ln>
        </p:spPr>
      </p:cxnSp>
      <p:cxnSp>
        <p:nvCxnSpPr>
          <p:cNvPr id="1081" name="Google Shape;1081;p58"/>
          <p:cNvCxnSpPr/>
          <p:nvPr/>
        </p:nvCxnSpPr>
        <p:spPr>
          <a:xfrm rot="10800000">
            <a:off x="3483328" y="4057775"/>
            <a:ext cx="2700" cy="163800"/>
          </a:xfrm>
          <a:prstGeom prst="straightConnector1">
            <a:avLst/>
          </a:prstGeom>
          <a:noFill/>
          <a:ln cap="flat" cmpd="sng" w="19050">
            <a:solidFill>
              <a:srgbClr val="FF0000"/>
            </a:solidFill>
            <a:prstDash val="solid"/>
            <a:round/>
            <a:headEnd len="med" w="med" type="none"/>
            <a:tailEnd len="med" w="med" type="none"/>
          </a:ln>
        </p:spPr>
      </p:cxnSp>
      <p:cxnSp>
        <p:nvCxnSpPr>
          <p:cNvPr id="1082" name="Google Shape;1082;p58"/>
          <p:cNvCxnSpPr/>
          <p:nvPr/>
        </p:nvCxnSpPr>
        <p:spPr>
          <a:xfrm rot="5400000">
            <a:off x="1424166" y="4058350"/>
            <a:ext cx="154200" cy="153900"/>
          </a:xfrm>
          <a:prstGeom prst="curvedConnector4">
            <a:avLst>
              <a:gd fmla="val -154426" name="adj1"/>
              <a:gd fmla="val 254825" name="adj2"/>
            </a:avLst>
          </a:prstGeom>
          <a:noFill/>
          <a:ln cap="flat" cmpd="sng" w="19050">
            <a:solidFill>
              <a:srgbClr val="FF0000"/>
            </a:solidFill>
            <a:prstDash val="solid"/>
            <a:round/>
            <a:headEnd len="med" w="med" type="none"/>
            <a:tailEnd len="med" w="med" type="triangle"/>
          </a:ln>
        </p:spPr>
      </p:cxnSp>
      <p:cxnSp>
        <p:nvCxnSpPr>
          <p:cNvPr id="1083" name="Google Shape;1083;p58"/>
          <p:cNvCxnSpPr/>
          <p:nvPr/>
        </p:nvCxnSpPr>
        <p:spPr>
          <a:xfrm rot="10800000">
            <a:off x="1575516" y="4057775"/>
            <a:ext cx="2700" cy="1638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4</a:t>
            </a:r>
            <a:r>
              <a:rPr lang="en"/>
              <a:t> Gridify</a:t>
            </a:r>
            <a:endParaRPr/>
          </a:p>
        </p:txBody>
      </p:sp>
      <p:sp>
        <p:nvSpPr>
          <p:cNvPr id="1089" name="Google Shape;1089;p59"/>
          <p:cNvSpPr txBox="1"/>
          <p:nvPr>
            <p:ph idx="1" type="body"/>
          </p:nvPr>
        </p:nvSpPr>
        <p:spPr>
          <a:xfrm>
            <a:off x="831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sentinel;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this.sentinel = new Node();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Node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item;</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next;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gridify(int rows, int cols)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grid = ____________________________;</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___________________________________________;</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return grid;</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p:txBody>
      </p:sp>
      <p:sp>
        <p:nvSpPr>
          <p:cNvPr id="1090" name="Google Shape;1090;p59"/>
          <p:cNvSpPr txBox="1"/>
          <p:nvPr/>
        </p:nvSpPr>
        <p:spPr>
          <a:xfrm>
            <a:off x="4451100" y="-2296875"/>
            <a:ext cx="4769100" cy="624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private void gridifyHelper(int[][] grid, Node curr, int numFilled)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(_________________________)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row = ______________________;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col = ______________________;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_________________ = 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___________________________________;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1"/>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4</a:t>
            </a:r>
            <a:r>
              <a:rPr lang="en"/>
              <a:t> Gridify</a:t>
            </a:r>
            <a:endParaRPr/>
          </a:p>
        </p:txBody>
      </p:sp>
      <p:sp>
        <p:nvSpPr>
          <p:cNvPr id="1096" name="Google Shape;1096;p60"/>
          <p:cNvSpPr txBox="1"/>
          <p:nvPr>
            <p:ph idx="1" type="body"/>
          </p:nvPr>
        </p:nvSpPr>
        <p:spPr>
          <a:xfrm>
            <a:off x="831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sentinel;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this.sentinel = new Node();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Node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item;</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next;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gridify(int rows, int cols)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grid = </a:t>
            </a:r>
            <a:r>
              <a:rPr lang="en" sz="1000">
                <a:solidFill>
                  <a:srgbClr val="38761D"/>
                </a:solidFill>
                <a:latin typeface="IBM Plex Mono"/>
                <a:ea typeface="IBM Plex Mono"/>
                <a:cs typeface="IBM Plex Mono"/>
                <a:sym typeface="IBM Plex Mono"/>
              </a:rPr>
              <a:t>new int[rows][cols]</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___________________________________________;</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return grid;</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p:txBody>
      </p:sp>
      <p:sp>
        <p:nvSpPr>
          <p:cNvPr id="1097" name="Google Shape;1097;p60"/>
          <p:cNvSpPr txBox="1"/>
          <p:nvPr/>
        </p:nvSpPr>
        <p:spPr>
          <a:xfrm>
            <a:off x="4451100" y="-2296875"/>
            <a:ext cx="4769100" cy="624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private void gridifyHelper(int[][] grid, Node curr, int numFilled)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(_________________________)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row = ______________________;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col = ______________________;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_________________ = 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___________________________________;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1"/>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4</a:t>
            </a:r>
            <a:r>
              <a:rPr lang="en"/>
              <a:t> Gridify</a:t>
            </a:r>
            <a:endParaRPr/>
          </a:p>
        </p:txBody>
      </p:sp>
      <p:sp>
        <p:nvSpPr>
          <p:cNvPr id="1103" name="Google Shape;1103;p61"/>
          <p:cNvSpPr txBox="1"/>
          <p:nvPr>
            <p:ph idx="1" type="body"/>
          </p:nvPr>
        </p:nvSpPr>
        <p:spPr>
          <a:xfrm>
            <a:off x="831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sentinel;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this.sentinel = new Node();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Node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item;</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next;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gridify(int rows, int cols)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grid = </a:t>
            </a:r>
            <a:r>
              <a:rPr lang="en" sz="1000">
                <a:solidFill>
                  <a:srgbClr val="38761D"/>
                </a:solidFill>
                <a:latin typeface="IBM Plex Mono"/>
                <a:ea typeface="IBM Plex Mono"/>
                <a:cs typeface="IBM Plex Mono"/>
                <a:sym typeface="IBM Plex Mono"/>
              </a:rPr>
              <a:t>new int[rows][cols]</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r>
              <a:rPr lang="en" sz="1000">
                <a:solidFill>
                  <a:srgbClr val="38761D"/>
                </a:solidFill>
                <a:latin typeface="IBM Plex Mono"/>
                <a:ea typeface="IBM Plex Mono"/>
                <a:cs typeface="IBM Plex Mono"/>
                <a:sym typeface="IBM Plex Mono"/>
              </a:rPr>
              <a:t>gridifyHelper(grid, sentinel.next, 0)</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return grid;</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p:txBody>
      </p:sp>
      <p:sp>
        <p:nvSpPr>
          <p:cNvPr id="1104" name="Google Shape;1104;p61"/>
          <p:cNvSpPr txBox="1"/>
          <p:nvPr/>
        </p:nvSpPr>
        <p:spPr>
          <a:xfrm>
            <a:off x="4451100" y="-2296875"/>
            <a:ext cx="4769100" cy="624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private void gridifyHelper(int[][] grid, Node curr, int numFilled)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(_________________________)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row = ______________________;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col = ______________________;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grid[row][col] = 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___________________________________;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1"/>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GRoE: Golden Rule of Equals</a:t>
            </a:r>
            <a:endParaRPr/>
          </a:p>
        </p:txBody>
      </p:sp>
      <p:sp>
        <p:nvSpPr>
          <p:cNvPr id="80" name="Google Shape;80;p17"/>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BM Plex Mono"/>
                <a:ea typeface="IBM Plex Mono"/>
                <a:cs typeface="IBM Plex Mono"/>
                <a:sym typeface="IBM Plex Mono"/>
              </a:rPr>
              <a:t>“Given variables y and x: </a:t>
            </a:r>
            <a:endParaRPr>
              <a:latin typeface="IBM Plex Mono"/>
              <a:ea typeface="IBM Plex Mono"/>
              <a:cs typeface="IBM Plex Mono"/>
              <a:sym typeface="IBM Plex Mono"/>
            </a:endParaRPr>
          </a:p>
          <a:p>
            <a:pPr indent="457200" lvl="0" marL="0" rtl="0" algn="ctr">
              <a:spcBef>
                <a:spcPts val="0"/>
              </a:spcBef>
              <a:spcAft>
                <a:spcPts val="0"/>
              </a:spcAft>
              <a:buNone/>
            </a:pPr>
            <a:r>
              <a:rPr lang="en">
                <a:latin typeface="IBM Plex Mono"/>
                <a:ea typeface="IBM Plex Mono"/>
                <a:cs typeface="IBM Plex Mono"/>
                <a:sym typeface="IBM Plex Mono"/>
              </a:rPr>
              <a:t>y = x copies all the bits from x into y.”</a:t>
            </a:r>
            <a:endParaRPr>
              <a:latin typeface="IBM Plex Mono"/>
              <a:ea typeface="IBM Plex Mono"/>
              <a:cs typeface="IBM Plex Mono"/>
              <a:sym typeface="IBM Plex Mono"/>
            </a:endParaRPr>
          </a:p>
          <a:p>
            <a:pPr indent="0" lvl="0" marL="0" rtl="0" algn="l">
              <a:spcBef>
                <a:spcPts val="0"/>
              </a:spcBef>
              <a:spcAft>
                <a:spcPts val="0"/>
              </a:spcAft>
              <a:buNone/>
            </a:pPr>
            <a:r>
              <a:t/>
            </a:r>
            <a:endParaRPr sz="1300">
              <a:latin typeface="IBM Plex Mono"/>
              <a:ea typeface="IBM Plex Mono"/>
              <a:cs typeface="IBM Plex Mono"/>
              <a:sym typeface="IBM Plex Mono"/>
            </a:endParaRPr>
          </a:p>
          <a:p>
            <a:pPr indent="0" lvl="0" marL="457200" rtl="0" algn="l">
              <a:spcBef>
                <a:spcPts val="0"/>
              </a:spcBef>
              <a:spcAft>
                <a:spcPts val="0"/>
              </a:spcAft>
              <a:buNone/>
            </a:pPr>
            <a:r>
              <a:t/>
            </a:r>
            <a:endParaRPr sz="1500"/>
          </a:p>
          <a:p>
            <a:pPr indent="0" lvl="0" marL="0" rtl="0" algn="l">
              <a:spcBef>
                <a:spcPts val="0"/>
              </a:spcBef>
              <a:spcAft>
                <a:spcPts val="0"/>
              </a:spcAft>
              <a:buNone/>
            </a:pPr>
            <a:r>
              <a:rPr lang="en" sz="1500"/>
              <a:t>Java is </a:t>
            </a:r>
            <a:r>
              <a:rPr b="1" lang="en" sz="1500">
                <a:solidFill>
                  <a:schemeClr val="accent2"/>
                </a:solidFill>
              </a:rPr>
              <a:t>pass-by-value</a:t>
            </a:r>
            <a:r>
              <a:rPr lang="en" sz="1500"/>
              <a:t>: when you call a function and give it some arguments, the function called receives an exact copy of those arguments, tied to its own local variables.</a:t>
            </a:r>
            <a:endParaRPr sz="1500"/>
          </a:p>
          <a:p>
            <a:pPr indent="0" lvl="0" marL="457200" rtl="0" algn="l">
              <a:spcBef>
                <a:spcPts val="0"/>
              </a:spcBef>
              <a:spcAft>
                <a:spcPts val="0"/>
              </a:spcAft>
              <a:buNone/>
            </a:pPr>
            <a:r>
              <a:t/>
            </a:r>
            <a:endParaRPr sz="1500"/>
          </a:p>
          <a:p>
            <a:pPr indent="0" lvl="0" marL="0" rtl="0" algn="l">
              <a:spcBef>
                <a:spcPts val="0"/>
              </a:spcBef>
              <a:spcAft>
                <a:spcPts val="0"/>
              </a:spcAft>
              <a:buNone/>
            </a:pPr>
            <a:r>
              <a:rPr lang="en" sz="1500"/>
              <a:t>“Copies all the bits” means different things for </a:t>
            </a:r>
            <a:r>
              <a:rPr b="1" lang="en" sz="1500">
                <a:solidFill>
                  <a:schemeClr val="accent2"/>
                </a:solidFill>
              </a:rPr>
              <a:t>primitive</a:t>
            </a:r>
            <a:r>
              <a:rPr lang="en" sz="1500"/>
              <a:t> </a:t>
            </a:r>
            <a:r>
              <a:rPr b="1" lang="en" sz="1500">
                <a:solidFill>
                  <a:schemeClr val="accent2"/>
                </a:solidFill>
              </a:rPr>
              <a:t>vs. reference types.</a:t>
            </a:r>
            <a:endParaRPr b="1" sz="1500">
              <a:solidFill>
                <a:schemeClr val="accent2"/>
              </a:solidFill>
            </a:endParaRPr>
          </a:p>
          <a:p>
            <a:pPr indent="0" lvl="0" marL="0" rtl="0" algn="l">
              <a:spcBef>
                <a:spcPts val="0"/>
              </a:spcBef>
              <a:spcAft>
                <a:spcPts val="0"/>
              </a:spcAft>
              <a:buNone/>
            </a:pPr>
            <a:r>
              <a:t/>
            </a:r>
            <a:endParaRPr>
              <a:latin typeface="IBM Plex Mono"/>
              <a:ea typeface="IBM Plex Mono"/>
              <a:cs typeface="IBM Plex Mono"/>
              <a:sym typeface="IBM Plex Mon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4</a:t>
            </a:r>
            <a:r>
              <a:rPr lang="en"/>
              <a:t> Gridify</a:t>
            </a:r>
            <a:endParaRPr/>
          </a:p>
        </p:txBody>
      </p:sp>
      <p:sp>
        <p:nvSpPr>
          <p:cNvPr id="1110" name="Google Shape;1110;p62"/>
          <p:cNvSpPr txBox="1"/>
          <p:nvPr>
            <p:ph idx="1" type="body"/>
          </p:nvPr>
        </p:nvSpPr>
        <p:spPr>
          <a:xfrm>
            <a:off x="831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sentinel;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this.sentinel = new Node();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Node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item;</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next;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gridify(int rows, int cols)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grid = </a:t>
            </a:r>
            <a:r>
              <a:rPr lang="en" sz="1000">
                <a:solidFill>
                  <a:srgbClr val="38761D"/>
                </a:solidFill>
                <a:latin typeface="IBM Plex Mono"/>
                <a:ea typeface="IBM Plex Mono"/>
                <a:cs typeface="IBM Plex Mono"/>
                <a:sym typeface="IBM Plex Mono"/>
              </a:rPr>
              <a:t>new int[rows][cols]</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r>
              <a:rPr lang="en" sz="1000">
                <a:solidFill>
                  <a:srgbClr val="38761D"/>
                </a:solidFill>
                <a:latin typeface="IBM Plex Mono"/>
                <a:ea typeface="IBM Plex Mono"/>
                <a:cs typeface="IBM Plex Mono"/>
                <a:sym typeface="IBM Plex Mono"/>
              </a:rPr>
              <a:t>gridifyHelper(grid, sentinel.next, 0)</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return grid;</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p:txBody>
      </p:sp>
      <p:sp>
        <p:nvSpPr>
          <p:cNvPr id="1111" name="Google Shape;1111;p62"/>
          <p:cNvSpPr txBox="1"/>
          <p:nvPr/>
        </p:nvSpPr>
        <p:spPr>
          <a:xfrm>
            <a:off x="4451100" y="-2296875"/>
            <a:ext cx="4769100" cy="640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private void gridifyHelper(int[][] grid, Node curr, int numFilled)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a:t>
            </a:r>
            <a:r>
              <a:rPr lang="en" sz="1000">
                <a:solidFill>
                  <a:srgbClr val="38761D"/>
                </a:solidFill>
                <a:latin typeface="IBM Plex Mono"/>
                <a:ea typeface="IBM Plex Mono"/>
                <a:cs typeface="IBM Plex Mono"/>
                <a:sym typeface="IBM Plex Mono"/>
              </a:rPr>
              <a:t>curr == sentinel || numFilled &gt;= grid.length * grid[0].length</a:t>
            </a: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row = ______________________;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col = ______________________;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r>
              <a:rPr lang="en" sz="1000">
                <a:solidFill>
                  <a:schemeClr val="dk1"/>
                </a:solidFill>
                <a:latin typeface="IBM Plex Mono"/>
                <a:ea typeface="IBM Plex Mono"/>
                <a:cs typeface="IBM Plex Mono"/>
                <a:sym typeface="IBM Plex Mono"/>
              </a:rPr>
              <a:t>grid[row][col] </a:t>
            </a:r>
            <a:r>
              <a:rPr lang="en" sz="1000">
                <a:solidFill>
                  <a:schemeClr val="dk1"/>
                </a:solidFill>
                <a:latin typeface="IBM Plex Mono"/>
                <a:ea typeface="IBM Plex Mono"/>
                <a:cs typeface="IBM Plex Mono"/>
                <a:sym typeface="IBM Plex Mono"/>
              </a:rPr>
              <a:t>= 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___________________________________;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1"/>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4</a:t>
            </a:r>
            <a:r>
              <a:rPr lang="en"/>
              <a:t> Gridify</a:t>
            </a:r>
            <a:endParaRPr/>
          </a:p>
        </p:txBody>
      </p:sp>
      <p:sp>
        <p:nvSpPr>
          <p:cNvPr id="1117" name="Google Shape;1117;p63"/>
          <p:cNvSpPr txBox="1"/>
          <p:nvPr>
            <p:ph idx="1" type="body"/>
          </p:nvPr>
        </p:nvSpPr>
        <p:spPr>
          <a:xfrm>
            <a:off x="831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sentinel;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this.sentinel = new Node();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Node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item;</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next;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gridify(int rows, int cols)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grid = </a:t>
            </a:r>
            <a:r>
              <a:rPr lang="en" sz="1000">
                <a:solidFill>
                  <a:srgbClr val="38761D"/>
                </a:solidFill>
                <a:latin typeface="IBM Plex Mono"/>
                <a:ea typeface="IBM Plex Mono"/>
                <a:cs typeface="IBM Plex Mono"/>
                <a:sym typeface="IBM Plex Mono"/>
              </a:rPr>
              <a:t>new int[rows][cols]</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r>
              <a:rPr lang="en" sz="1000">
                <a:solidFill>
                  <a:srgbClr val="38761D"/>
                </a:solidFill>
                <a:latin typeface="IBM Plex Mono"/>
                <a:ea typeface="IBM Plex Mono"/>
                <a:cs typeface="IBM Plex Mono"/>
                <a:sym typeface="IBM Plex Mono"/>
              </a:rPr>
              <a:t>gridifyHelper(grid, sentinel.next, 0)</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return grid;</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p:txBody>
      </p:sp>
      <p:sp>
        <p:nvSpPr>
          <p:cNvPr id="1118" name="Google Shape;1118;p63"/>
          <p:cNvSpPr txBox="1"/>
          <p:nvPr/>
        </p:nvSpPr>
        <p:spPr>
          <a:xfrm>
            <a:off x="4451100" y="-2296875"/>
            <a:ext cx="4769100" cy="640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private void gridifyHelper(int[][] grid, Node curr, int numFilled)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a:t>
            </a:r>
            <a:r>
              <a:rPr lang="en" sz="1000">
                <a:solidFill>
                  <a:srgbClr val="38761D"/>
                </a:solidFill>
                <a:latin typeface="IBM Plex Mono"/>
                <a:ea typeface="IBM Plex Mono"/>
                <a:cs typeface="IBM Plex Mono"/>
                <a:sym typeface="IBM Plex Mono"/>
              </a:rPr>
              <a:t>curr == sentinel || numFilled &gt;= grid.length * grid[0].length</a:t>
            </a: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row = </a:t>
            </a:r>
            <a:r>
              <a:rPr lang="en" sz="1000">
                <a:solidFill>
                  <a:srgbClr val="38761D"/>
                </a:solidFill>
                <a:latin typeface="IBM Plex Mono"/>
                <a:ea typeface="IBM Plex Mono"/>
                <a:cs typeface="IBM Plex Mono"/>
                <a:sym typeface="IBM Plex Mono"/>
              </a:rPr>
              <a:t>numFilled / grid[0].length</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col = ______________________;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r>
              <a:rPr lang="en" sz="1000">
                <a:solidFill>
                  <a:schemeClr val="dk1"/>
                </a:solidFill>
                <a:latin typeface="IBM Plex Mono"/>
                <a:ea typeface="IBM Plex Mono"/>
                <a:cs typeface="IBM Plex Mono"/>
                <a:sym typeface="IBM Plex Mono"/>
              </a:rPr>
              <a:t>grid[row][col] </a:t>
            </a:r>
            <a:r>
              <a:rPr lang="en" sz="1000">
                <a:solidFill>
                  <a:schemeClr val="dk1"/>
                </a:solidFill>
                <a:latin typeface="IBM Plex Mono"/>
                <a:ea typeface="IBM Plex Mono"/>
                <a:cs typeface="IBM Plex Mono"/>
                <a:sym typeface="IBM Plex Mono"/>
              </a:rPr>
              <a:t>= 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___________________________________;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1"/>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4</a:t>
            </a:r>
            <a:r>
              <a:rPr lang="en"/>
              <a:t> Gridify</a:t>
            </a:r>
            <a:endParaRPr/>
          </a:p>
        </p:txBody>
      </p:sp>
      <p:sp>
        <p:nvSpPr>
          <p:cNvPr id="1124" name="Google Shape;1124;p64"/>
          <p:cNvSpPr txBox="1"/>
          <p:nvPr>
            <p:ph idx="1" type="body"/>
          </p:nvPr>
        </p:nvSpPr>
        <p:spPr>
          <a:xfrm>
            <a:off x="831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sentinel;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this.sentinel = new Node();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Node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item;</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next;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gridify(int rows, int cols)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grid = </a:t>
            </a:r>
            <a:r>
              <a:rPr lang="en" sz="1000">
                <a:solidFill>
                  <a:srgbClr val="38761D"/>
                </a:solidFill>
                <a:latin typeface="IBM Plex Mono"/>
                <a:ea typeface="IBM Plex Mono"/>
                <a:cs typeface="IBM Plex Mono"/>
                <a:sym typeface="IBM Plex Mono"/>
              </a:rPr>
              <a:t>new int[rows][cols]</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r>
              <a:rPr lang="en" sz="1000">
                <a:solidFill>
                  <a:srgbClr val="38761D"/>
                </a:solidFill>
                <a:latin typeface="IBM Plex Mono"/>
                <a:ea typeface="IBM Plex Mono"/>
                <a:cs typeface="IBM Plex Mono"/>
                <a:sym typeface="IBM Plex Mono"/>
              </a:rPr>
              <a:t>gridifyHelper(grid, sentinel.next, 0)</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return grid;</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p:txBody>
      </p:sp>
      <p:sp>
        <p:nvSpPr>
          <p:cNvPr id="1125" name="Google Shape;1125;p64"/>
          <p:cNvSpPr txBox="1"/>
          <p:nvPr/>
        </p:nvSpPr>
        <p:spPr>
          <a:xfrm>
            <a:off x="4451100" y="-2296875"/>
            <a:ext cx="4769100" cy="640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private void gridifyHelper(int[][] grid, Node curr, int numFilled)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a:t>
            </a:r>
            <a:r>
              <a:rPr lang="en" sz="1000">
                <a:solidFill>
                  <a:srgbClr val="38761D"/>
                </a:solidFill>
                <a:latin typeface="IBM Plex Mono"/>
                <a:ea typeface="IBM Plex Mono"/>
                <a:cs typeface="IBM Plex Mono"/>
                <a:sym typeface="IBM Plex Mono"/>
              </a:rPr>
              <a:t>curr == sentinel || numFilled &gt;= grid.length * grid[0].length</a:t>
            </a: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row = </a:t>
            </a:r>
            <a:r>
              <a:rPr lang="en" sz="1000">
                <a:solidFill>
                  <a:srgbClr val="38761D"/>
                </a:solidFill>
                <a:latin typeface="IBM Plex Mono"/>
                <a:ea typeface="IBM Plex Mono"/>
                <a:cs typeface="IBM Plex Mono"/>
                <a:sym typeface="IBM Plex Mono"/>
              </a:rPr>
              <a:t>numFilled / grid[0].length</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col = </a:t>
            </a:r>
            <a:r>
              <a:rPr lang="en" sz="1000">
                <a:solidFill>
                  <a:srgbClr val="38761D"/>
                </a:solidFill>
                <a:latin typeface="IBM Plex Mono"/>
                <a:ea typeface="IBM Plex Mono"/>
                <a:cs typeface="IBM Plex Mono"/>
                <a:sym typeface="IBM Plex Mono"/>
              </a:rPr>
              <a:t>numFilled % grid[0].length</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r>
              <a:rPr lang="en" sz="1000">
                <a:solidFill>
                  <a:schemeClr val="dk1"/>
                </a:solidFill>
                <a:latin typeface="IBM Plex Mono"/>
                <a:ea typeface="IBM Plex Mono"/>
                <a:cs typeface="IBM Plex Mono"/>
                <a:sym typeface="IBM Plex Mono"/>
              </a:rPr>
              <a:t>grid[row][col] </a:t>
            </a:r>
            <a:r>
              <a:rPr lang="en" sz="1000">
                <a:solidFill>
                  <a:schemeClr val="dk1"/>
                </a:solidFill>
                <a:latin typeface="IBM Plex Mono"/>
                <a:ea typeface="IBM Plex Mono"/>
                <a:cs typeface="IBM Plex Mono"/>
                <a:sym typeface="IBM Plex Mono"/>
              </a:rPr>
              <a:t>= 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___________________________________;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1"/>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4</a:t>
            </a:r>
            <a:r>
              <a:rPr lang="en"/>
              <a:t> Gridify</a:t>
            </a:r>
            <a:endParaRPr/>
          </a:p>
        </p:txBody>
      </p:sp>
      <p:sp>
        <p:nvSpPr>
          <p:cNvPr id="1131" name="Google Shape;1131;p65"/>
          <p:cNvSpPr txBox="1"/>
          <p:nvPr>
            <p:ph idx="1" type="body"/>
          </p:nvPr>
        </p:nvSpPr>
        <p:spPr>
          <a:xfrm>
            <a:off x="831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sentinel;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this.sentinel = new Node();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Node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item;</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next;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gridify(int rows, int cols)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grid = </a:t>
            </a:r>
            <a:r>
              <a:rPr lang="en" sz="1000">
                <a:solidFill>
                  <a:srgbClr val="38761D"/>
                </a:solidFill>
                <a:latin typeface="IBM Plex Mono"/>
                <a:ea typeface="IBM Plex Mono"/>
                <a:cs typeface="IBM Plex Mono"/>
                <a:sym typeface="IBM Plex Mono"/>
              </a:rPr>
              <a:t>new int[rows][cols]</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r>
              <a:rPr lang="en" sz="1000">
                <a:solidFill>
                  <a:srgbClr val="38761D"/>
                </a:solidFill>
                <a:latin typeface="IBM Plex Mono"/>
                <a:ea typeface="IBM Plex Mono"/>
                <a:cs typeface="IBM Plex Mono"/>
                <a:sym typeface="IBM Plex Mono"/>
              </a:rPr>
              <a:t>gridifyHelper(grid, sentinel.next, 0)</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return grid;</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p:txBody>
      </p:sp>
      <p:sp>
        <p:nvSpPr>
          <p:cNvPr id="1132" name="Google Shape;1132;p65"/>
          <p:cNvSpPr txBox="1"/>
          <p:nvPr/>
        </p:nvSpPr>
        <p:spPr>
          <a:xfrm>
            <a:off x="4451100" y="-2296875"/>
            <a:ext cx="4769100" cy="640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private void gridifyHelper(int[][] grid, Node curr, int numFilled)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a:t>
            </a:r>
            <a:r>
              <a:rPr lang="en" sz="1000">
                <a:solidFill>
                  <a:srgbClr val="38761D"/>
                </a:solidFill>
                <a:latin typeface="IBM Plex Mono"/>
                <a:ea typeface="IBM Plex Mono"/>
                <a:cs typeface="IBM Plex Mono"/>
                <a:sym typeface="IBM Plex Mono"/>
              </a:rPr>
              <a:t>curr == sentinel || numFilled &gt;= grid.length * grid[0].length</a:t>
            </a: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row = </a:t>
            </a:r>
            <a:r>
              <a:rPr lang="en" sz="1000">
                <a:solidFill>
                  <a:srgbClr val="38761D"/>
                </a:solidFill>
                <a:latin typeface="IBM Plex Mono"/>
                <a:ea typeface="IBM Plex Mono"/>
                <a:cs typeface="IBM Plex Mono"/>
                <a:sym typeface="IBM Plex Mono"/>
              </a:rPr>
              <a:t>numFilled / grid[0].length</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col = </a:t>
            </a:r>
            <a:r>
              <a:rPr lang="en" sz="1000">
                <a:solidFill>
                  <a:srgbClr val="38761D"/>
                </a:solidFill>
                <a:latin typeface="IBM Plex Mono"/>
                <a:ea typeface="IBM Plex Mono"/>
                <a:cs typeface="IBM Plex Mono"/>
                <a:sym typeface="IBM Plex Mono"/>
              </a:rPr>
              <a:t>numFilled % grid[0].length</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r>
              <a:rPr lang="en" sz="1000">
                <a:solidFill>
                  <a:srgbClr val="38761D"/>
                </a:solidFill>
                <a:latin typeface="IBM Plex Mono"/>
                <a:ea typeface="IBM Plex Mono"/>
                <a:cs typeface="IBM Plex Mono"/>
                <a:sym typeface="IBM Plex Mono"/>
              </a:rPr>
              <a:t>grid[row][col] = curr.item</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___________________________________;</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1"/>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4</a:t>
            </a:r>
            <a:r>
              <a:rPr lang="en"/>
              <a:t> Gridify</a:t>
            </a:r>
            <a:endParaRPr/>
          </a:p>
        </p:txBody>
      </p:sp>
      <p:sp>
        <p:nvSpPr>
          <p:cNvPr id="1138" name="Google Shape;1138;p66"/>
          <p:cNvSpPr txBox="1"/>
          <p:nvPr>
            <p:ph idx="1" type="body"/>
          </p:nvPr>
        </p:nvSpPr>
        <p:spPr>
          <a:xfrm>
            <a:off x="831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sentinel;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this.sentinel = new Node();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Node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item;</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next;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gridify(int rows, int cols)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grid = </a:t>
            </a:r>
            <a:r>
              <a:rPr lang="en" sz="1000">
                <a:solidFill>
                  <a:srgbClr val="38761D"/>
                </a:solidFill>
                <a:latin typeface="IBM Plex Mono"/>
                <a:ea typeface="IBM Plex Mono"/>
                <a:cs typeface="IBM Plex Mono"/>
                <a:sym typeface="IBM Plex Mono"/>
              </a:rPr>
              <a:t>new int[rows][cols]</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r>
              <a:rPr lang="en" sz="1000">
                <a:solidFill>
                  <a:srgbClr val="38761D"/>
                </a:solidFill>
                <a:latin typeface="IBM Plex Mono"/>
                <a:ea typeface="IBM Plex Mono"/>
                <a:cs typeface="IBM Plex Mono"/>
                <a:sym typeface="IBM Plex Mono"/>
              </a:rPr>
              <a:t>gridifyHelper(grid, sentinel.next, 0)</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return grid;</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p:txBody>
      </p:sp>
      <p:sp>
        <p:nvSpPr>
          <p:cNvPr id="1139" name="Google Shape;1139;p66"/>
          <p:cNvSpPr txBox="1"/>
          <p:nvPr/>
        </p:nvSpPr>
        <p:spPr>
          <a:xfrm>
            <a:off x="4451100" y="-2296875"/>
            <a:ext cx="4769100" cy="640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private void gridifyHelper(int[][] grid, Node curr, int numFilled)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a:t>
            </a:r>
            <a:r>
              <a:rPr lang="en" sz="1000">
                <a:solidFill>
                  <a:srgbClr val="38761D"/>
                </a:solidFill>
                <a:latin typeface="IBM Plex Mono"/>
                <a:ea typeface="IBM Plex Mono"/>
                <a:cs typeface="IBM Plex Mono"/>
                <a:sym typeface="IBM Plex Mono"/>
              </a:rPr>
              <a:t>curr == sentinel || numFilled &gt;= grid.length * grid[0].length</a:t>
            </a: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row = </a:t>
            </a:r>
            <a:r>
              <a:rPr lang="en" sz="1000">
                <a:solidFill>
                  <a:srgbClr val="38761D"/>
                </a:solidFill>
                <a:latin typeface="IBM Plex Mono"/>
                <a:ea typeface="IBM Plex Mono"/>
                <a:cs typeface="IBM Plex Mono"/>
                <a:sym typeface="IBM Plex Mono"/>
              </a:rPr>
              <a:t>numFilled / grid[0].length</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col = </a:t>
            </a:r>
            <a:r>
              <a:rPr lang="en" sz="1000">
                <a:solidFill>
                  <a:srgbClr val="38761D"/>
                </a:solidFill>
                <a:latin typeface="IBM Plex Mono"/>
                <a:ea typeface="IBM Plex Mono"/>
                <a:cs typeface="IBM Plex Mono"/>
                <a:sym typeface="IBM Plex Mono"/>
              </a:rPr>
              <a:t>numFilled % grid[0].length</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r>
              <a:rPr lang="en" sz="1000">
                <a:solidFill>
                  <a:srgbClr val="38761D"/>
                </a:solidFill>
                <a:latin typeface="IBM Plex Mono"/>
                <a:ea typeface="IBM Plex Mono"/>
                <a:cs typeface="IBM Plex Mono"/>
                <a:sym typeface="IBM Plex Mono"/>
              </a:rPr>
              <a:t>grid[row][col] = curr.item</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r>
              <a:rPr lang="en" sz="1000">
                <a:solidFill>
                  <a:srgbClr val="38761D"/>
                </a:solidFill>
                <a:latin typeface="IBM Plex Mono"/>
                <a:ea typeface="IBM Plex Mono"/>
                <a:cs typeface="IBM Plex Mono"/>
                <a:sym typeface="IBM Plex Mono"/>
              </a:rPr>
              <a:t>gridifyHelper(grid, curr.next, numFilled + 1)</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1"/>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4</a:t>
            </a:r>
            <a:r>
              <a:rPr lang="en"/>
              <a:t> Gridify</a:t>
            </a:r>
            <a:endParaRPr/>
          </a:p>
        </p:txBody>
      </p:sp>
      <p:sp>
        <p:nvSpPr>
          <p:cNvPr id="1145" name="Google Shape;1145;p67"/>
          <p:cNvSpPr txBox="1"/>
          <p:nvPr>
            <p:ph idx="1" type="body"/>
          </p:nvPr>
        </p:nvSpPr>
        <p:spPr>
          <a:xfrm>
            <a:off x="831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sentinel;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this.sentinel = new Node();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Node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item;</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next;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gridify(int rows, int cols)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grid = </a:t>
            </a:r>
            <a:r>
              <a:rPr lang="en" sz="1000">
                <a:solidFill>
                  <a:srgbClr val="38761D"/>
                </a:solidFill>
                <a:latin typeface="IBM Plex Mono"/>
                <a:ea typeface="IBM Plex Mono"/>
                <a:cs typeface="IBM Plex Mono"/>
                <a:sym typeface="IBM Plex Mono"/>
              </a:rPr>
              <a:t>new int[rows][cols]</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r>
              <a:rPr lang="en" sz="1000">
                <a:solidFill>
                  <a:srgbClr val="38761D"/>
                </a:solidFill>
                <a:latin typeface="IBM Plex Mono"/>
                <a:ea typeface="IBM Plex Mono"/>
                <a:cs typeface="IBM Plex Mono"/>
                <a:sym typeface="IBM Plex Mono"/>
              </a:rPr>
              <a:t>gridifyHelper(grid, sentinel.next, 0)</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return grid;</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p:txBody>
      </p:sp>
      <p:sp>
        <p:nvSpPr>
          <p:cNvPr id="1146" name="Google Shape;1146;p67"/>
          <p:cNvSpPr txBox="1"/>
          <p:nvPr/>
        </p:nvSpPr>
        <p:spPr>
          <a:xfrm>
            <a:off x="4451100" y="-2296875"/>
            <a:ext cx="4769100" cy="640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private void gridifyHelper(int[][] grid, Node curr, int numFilled)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a:t>
            </a:r>
            <a:r>
              <a:rPr lang="en" sz="1000">
                <a:solidFill>
                  <a:srgbClr val="38761D"/>
                </a:solidFill>
                <a:latin typeface="IBM Plex Mono"/>
                <a:ea typeface="IBM Plex Mono"/>
                <a:cs typeface="IBM Plex Mono"/>
                <a:sym typeface="IBM Plex Mono"/>
              </a:rPr>
              <a:t>curr == sentinel || numFilled &gt;= grid.length * grid[0].length</a:t>
            </a: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row = </a:t>
            </a:r>
            <a:r>
              <a:rPr lang="en" sz="1000">
                <a:solidFill>
                  <a:srgbClr val="38761D"/>
                </a:solidFill>
                <a:latin typeface="IBM Plex Mono"/>
                <a:ea typeface="IBM Plex Mono"/>
                <a:cs typeface="IBM Plex Mono"/>
                <a:sym typeface="IBM Plex Mono"/>
              </a:rPr>
              <a:t>numFilled / grid[0].length</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col = </a:t>
            </a:r>
            <a:r>
              <a:rPr lang="en" sz="1000">
                <a:solidFill>
                  <a:srgbClr val="38761D"/>
                </a:solidFill>
                <a:latin typeface="IBM Plex Mono"/>
                <a:ea typeface="IBM Plex Mono"/>
                <a:cs typeface="IBM Plex Mono"/>
                <a:sym typeface="IBM Plex Mono"/>
              </a:rPr>
              <a:t>numFilled % grid[0].length</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r>
              <a:rPr lang="en" sz="1000">
                <a:solidFill>
                  <a:srgbClr val="38761D"/>
                </a:solidFill>
                <a:latin typeface="IBM Plex Mono"/>
                <a:ea typeface="IBM Plex Mono"/>
                <a:cs typeface="IBM Plex Mono"/>
                <a:sym typeface="IBM Plex Mono"/>
              </a:rPr>
              <a:t>grid[row][col] = curr.item</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r>
              <a:rPr lang="en" sz="1000">
                <a:solidFill>
                  <a:srgbClr val="38761D"/>
                </a:solidFill>
                <a:latin typeface="IBM Plex Mono"/>
                <a:ea typeface="IBM Plex Mono"/>
                <a:cs typeface="IBM Plex Mono"/>
                <a:sym typeface="IBM Plex Mono"/>
              </a:rPr>
              <a:t>gridifyHelper(grid, curr.next, numFilled + 1)</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1"/>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a:latin typeface="Avenir"/>
              <a:ea typeface="Avenir"/>
              <a:cs typeface="Avenir"/>
              <a:sym typeface="Avenir"/>
            </a:endParaRPr>
          </a:p>
        </p:txBody>
      </p:sp>
      <p:sp>
        <p:nvSpPr>
          <p:cNvPr id="1147" name="Google Shape;1147;p67"/>
          <p:cNvSpPr txBox="1"/>
          <p:nvPr/>
        </p:nvSpPr>
        <p:spPr>
          <a:xfrm>
            <a:off x="528625" y="3989975"/>
            <a:ext cx="4226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venir"/>
                <a:ea typeface="Avenir"/>
                <a:cs typeface="Avenir"/>
                <a:sym typeface="Avenir"/>
              </a:rPr>
              <a:t>Why helper method here? Why can’t we just have the signature for </a:t>
            </a:r>
            <a:r>
              <a:rPr lang="en" sz="1000">
                <a:solidFill>
                  <a:schemeClr val="dk1"/>
                </a:solidFill>
                <a:latin typeface="IBM Plex Mono"/>
                <a:ea typeface="IBM Plex Mono"/>
                <a:cs typeface="IBM Plex Mono"/>
                <a:sym typeface="IBM Plex Mono"/>
              </a:rPr>
              <a:t>gridify</a:t>
            </a:r>
            <a:r>
              <a:rPr lang="en" sz="1200">
                <a:latin typeface="Avenir"/>
                <a:ea typeface="Avenir"/>
                <a:cs typeface="Avenir"/>
                <a:sym typeface="Avenir"/>
              </a:rPr>
              <a:t> also have a pointer to the curr node, such that the user of the function passes in the sentinel each time?</a:t>
            </a:r>
            <a:endParaRPr sz="1200">
              <a:latin typeface="Avenir"/>
              <a:ea typeface="Avenir"/>
              <a:cs typeface="Avenir"/>
              <a:sym typeface="Avenir"/>
            </a:endParaRPr>
          </a:p>
          <a:p>
            <a:pPr indent="0" lvl="0" marL="0" rtl="0" algn="l">
              <a:spcBef>
                <a:spcPts val="0"/>
              </a:spcBef>
              <a:spcAft>
                <a:spcPts val="0"/>
              </a:spcAft>
              <a:buNone/>
            </a:pPr>
            <a:r>
              <a:t/>
            </a:r>
            <a:endParaRPr sz="1200">
              <a:latin typeface="Avenir"/>
              <a:ea typeface="Avenir"/>
              <a:cs typeface="Avenir"/>
              <a:sym typeface="Aveni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2"/>
                </a:solidFill>
              </a:rPr>
              <a:t>4</a:t>
            </a:r>
            <a:r>
              <a:rPr lang="en"/>
              <a:t> Gridify</a:t>
            </a:r>
            <a:endParaRPr/>
          </a:p>
        </p:txBody>
      </p:sp>
      <p:sp>
        <p:nvSpPr>
          <p:cNvPr id="1153" name="Google Shape;1153;p68"/>
          <p:cNvSpPr txBox="1"/>
          <p:nvPr>
            <p:ph idx="1" type="body"/>
          </p:nvPr>
        </p:nvSpPr>
        <p:spPr>
          <a:xfrm>
            <a:off x="831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public class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sentinel;</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SLList()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this.sentinel = new Node();</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private static class Node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item;</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Node next;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public int[][] gridify(int rows, int cols)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int[][] grid = </a:t>
            </a:r>
            <a:r>
              <a:rPr lang="en" sz="1000">
                <a:solidFill>
                  <a:srgbClr val="38761D"/>
                </a:solidFill>
                <a:latin typeface="IBM Plex Mono"/>
                <a:ea typeface="IBM Plex Mono"/>
                <a:cs typeface="IBM Plex Mono"/>
                <a:sym typeface="IBM Plex Mono"/>
              </a:rPr>
              <a:t>new int[rows][cols]</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r>
              <a:rPr lang="en" sz="1000">
                <a:solidFill>
                  <a:srgbClr val="38761D"/>
                </a:solidFill>
                <a:latin typeface="IBM Plex Mono"/>
                <a:ea typeface="IBM Plex Mono"/>
                <a:cs typeface="IBM Plex Mono"/>
                <a:sym typeface="IBM Plex Mono"/>
              </a:rPr>
              <a:t>gridifyHelper(grid, sentinel.next, 0)</a:t>
            </a:r>
            <a:r>
              <a:rPr lang="en" sz="1000">
                <a:latin typeface="IBM Plex Mono"/>
                <a:ea typeface="IBM Plex Mono"/>
                <a:cs typeface="IBM Plex Mono"/>
                <a:sym typeface="IBM Plex Mono"/>
              </a:rPr>
              <a:t>;</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return grid;</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a:p>
            <a:pPr indent="-292100" lvl="0" marL="457200" rtl="0" algn="l">
              <a:lnSpc>
                <a:spcPct val="100000"/>
              </a:lnSpc>
              <a:spcBef>
                <a:spcPts val="0"/>
              </a:spcBef>
              <a:spcAft>
                <a:spcPts val="0"/>
              </a:spcAft>
              <a:buClr>
                <a:schemeClr val="dk2"/>
              </a:buClr>
              <a:buSzPts val="1000"/>
              <a:buFont typeface="IBM Plex Mono"/>
              <a:buAutoNum type="arabicPlain"/>
            </a:pPr>
            <a:r>
              <a:rPr lang="en" sz="1000">
                <a:latin typeface="IBM Plex Mono"/>
                <a:ea typeface="IBM Plex Mono"/>
                <a:cs typeface="IBM Plex Mono"/>
                <a:sym typeface="IBM Plex Mono"/>
              </a:rPr>
              <a:t>  </a:t>
            </a:r>
            <a:endParaRPr sz="1000">
              <a:latin typeface="IBM Plex Mono"/>
              <a:ea typeface="IBM Plex Mono"/>
              <a:cs typeface="IBM Plex Mono"/>
              <a:sym typeface="IBM Plex Mono"/>
            </a:endParaRPr>
          </a:p>
        </p:txBody>
      </p:sp>
      <p:sp>
        <p:nvSpPr>
          <p:cNvPr id="1154" name="Google Shape;1154;p68"/>
          <p:cNvSpPr txBox="1"/>
          <p:nvPr/>
        </p:nvSpPr>
        <p:spPr>
          <a:xfrm>
            <a:off x="4451100" y="-2296875"/>
            <a:ext cx="4769100" cy="640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rPr lang="en" sz="1000">
                <a:solidFill>
                  <a:schemeClr val="lt1"/>
                </a:solidFill>
                <a:latin typeface="IBM Plex Mono"/>
                <a:ea typeface="IBM Plex Mono"/>
                <a:cs typeface="IBM Plex Mono"/>
                <a:sym typeface="IBM Plex Mono"/>
              </a:rPr>
              <a:t>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lt1"/>
              </a:buClr>
              <a:buSzPts val="1000"/>
              <a:buFont typeface="IBM Plex Mono"/>
              <a:buAutoNum type="arabicPlain"/>
            </a:pPr>
            <a:r>
              <a:t/>
            </a:r>
            <a:endParaRPr sz="1000">
              <a:solidFill>
                <a:schemeClr val="lt1"/>
              </a:solidFill>
              <a:latin typeface="IBM Plex Mono"/>
              <a:ea typeface="IBM Plex Mono"/>
              <a:cs typeface="IBM Plex Mono"/>
              <a:sym typeface="IBM Plex Mono"/>
            </a:endParaRPr>
          </a:p>
          <a:p>
            <a:pPr indent="0" lvl="0" marL="0" rtl="0" algn="l">
              <a:spcBef>
                <a:spcPts val="0"/>
              </a:spcBef>
              <a:spcAft>
                <a:spcPts val="0"/>
              </a:spcAft>
              <a:buNone/>
            </a:pPr>
            <a:r>
              <a:t/>
            </a:r>
            <a:endParaRPr sz="1000">
              <a:solidFill>
                <a:schemeClr val="lt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private void gridifyHelper(int[][] grid, Node curr, int numFilled)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if (</a:t>
            </a:r>
            <a:r>
              <a:rPr lang="en" sz="1000">
                <a:solidFill>
                  <a:srgbClr val="38761D"/>
                </a:solidFill>
                <a:latin typeface="IBM Plex Mono"/>
                <a:ea typeface="IBM Plex Mono"/>
                <a:cs typeface="IBM Plex Mono"/>
                <a:sym typeface="IBM Plex Mono"/>
              </a:rPr>
              <a:t>curr == sentinel || numFilled &gt;= grid.length * grid[0].length</a:t>
            </a: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return;</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row = </a:t>
            </a:r>
            <a:r>
              <a:rPr lang="en" sz="1000">
                <a:solidFill>
                  <a:srgbClr val="38761D"/>
                </a:solidFill>
                <a:latin typeface="IBM Plex Mono"/>
                <a:ea typeface="IBM Plex Mono"/>
                <a:cs typeface="IBM Plex Mono"/>
                <a:sym typeface="IBM Plex Mono"/>
              </a:rPr>
              <a:t>numFilled / grid[0].length</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int col = </a:t>
            </a:r>
            <a:r>
              <a:rPr lang="en" sz="1000">
                <a:solidFill>
                  <a:srgbClr val="38761D"/>
                </a:solidFill>
                <a:latin typeface="IBM Plex Mono"/>
                <a:ea typeface="IBM Plex Mono"/>
                <a:cs typeface="IBM Plex Mono"/>
                <a:sym typeface="IBM Plex Mono"/>
              </a:rPr>
              <a:t>numFilled % grid[0].length</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r>
              <a:rPr lang="en" sz="1000">
                <a:solidFill>
                  <a:srgbClr val="38761D"/>
                </a:solidFill>
                <a:latin typeface="IBM Plex Mono"/>
                <a:ea typeface="IBM Plex Mono"/>
                <a:cs typeface="IBM Plex Mono"/>
                <a:sym typeface="IBM Plex Mono"/>
              </a:rPr>
              <a:t>grid[row][col] = curr.item</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r>
              <a:rPr lang="en" sz="1000">
                <a:solidFill>
                  <a:srgbClr val="38761D"/>
                </a:solidFill>
                <a:latin typeface="IBM Plex Mono"/>
                <a:ea typeface="IBM Plex Mono"/>
                <a:cs typeface="IBM Plex Mono"/>
                <a:sym typeface="IBM Plex Mono"/>
              </a:rPr>
              <a:t>gridifyHelper(grid, curr.next, numFilled + 1)</a:t>
            </a:r>
            <a:r>
              <a:rPr lang="en" sz="1000">
                <a:solidFill>
                  <a:schemeClr val="dk1"/>
                </a:solidFill>
                <a:latin typeface="IBM Plex Mono"/>
                <a:ea typeface="IBM Plex Mono"/>
                <a:cs typeface="IBM Plex Mono"/>
                <a:sym typeface="IBM Plex Mono"/>
              </a:rPr>
              <a:t>;</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rPr lang="en" sz="1000">
                <a:solidFill>
                  <a:schemeClr val="dk1"/>
                </a:solidFill>
                <a:latin typeface="IBM Plex Mono"/>
                <a:ea typeface="IBM Plex Mono"/>
                <a:cs typeface="IBM Plex Mono"/>
                <a:sym typeface="IBM Plex Mono"/>
              </a:rPr>
              <a:t>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2"/>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292100" lvl="0" marL="457200" rtl="0" algn="l">
              <a:spcBef>
                <a:spcPts val="0"/>
              </a:spcBef>
              <a:spcAft>
                <a:spcPts val="0"/>
              </a:spcAft>
              <a:buClr>
                <a:schemeClr val="dk1"/>
              </a:buClr>
              <a:buSzPts val="1000"/>
              <a:buFont typeface="IBM Plex Mono"/>
              <a:buAutoNum type="arabicPlain"/>
            </a:pPr>
            <a:r>
              <a:t/>
            </a:r>
            <a:endParaRPr sz="1000">
              <a:solidFill>
                <a:schemeClr val="dk1"/>
              </a:solidFill>
              <a:latin typeface="IBM Plex Mono"/>
              <a:ea typeface="IBM Plex Mono"/>
              <a:cs typeface="IBM Plex Mono"/>
              <a:sym typeface="IBM Plex Mono"/>
            </a:endParaRPr>
          </a:p>
          <a:p>
            <a:pPr indent="0" lvl="0" marL="0" rtl="0" algn="l">
              <a:spcBef>
                <a:spcPts val="0"/>
              </a:spcBef>
              <a:spcAft>
                <a:spcPts val="0"/>
              </a:spcAft>
              <a:buNone/>
            </a:pPr>
            <a:r>
              <a:t/>
            </a:r>
            <a:endParaRPr>
              <a:latin typeface="Avenir"/>
              <a:ea typeface="Avenir"/>
              <a:cs typeface="Avenir"/>
              <a:sym typeface="Avenir"/>
            </a:endParaRPr>
          </a:p>
        </p:txBody>
      </p:sp>
      <p:sp>
        <p:nvSpPr>
          <p:cNvPr id="1155" name="Google Shape;1155;p68"/>
          <p:cNvSpPr txBox="1"/>
          <p:nvPr/>
        </p:nvSpPr>
        <p:spPr>
          <a:xfrm>
            <a:off x="528625" y="3989975"/>
            <a:ext cx="4226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venir"/>
                <a:ea typeface="Avenir"/>
                <a:cs typeface="Avenir"/>
                <a:sym typeface="Avenir"/>
              </a:rPr>
              <a:t>Why helper method here? Why can’t we just have the signature for </a:t>
            </a:r>
            <a:r>
              <a:rPr lang="en" sz="1000">
                <a:solidFill>
                  <a:schemeClr val="dk1"/>
                </a:solidFill>
                <a:latin typeface="IBM Plex Mono"/>
                <a:ea typeface="IBM Plex Mono"/>
                <a:cs typeface="IBM Plex Mono"/>
                <a:sym typeface="IBM Plex Mono"/>
              </a:rPr>
              <a:t>gridify</a:t>
            </a:r>
            <a:r>
              <a:rPr lang="en" sz="1200">
                <a:latin typeface="Avenir"/>
                <a:ea typeface="Avenir"/>
                <a:cs typeface="Avenir"/>
                <a:sym typeface="Avenir"/>
              </a:rPr>
              <a:t> also have a pointer to the curr node, such that the user of the function passes in the sentinel each time?</a:t>
            </a:r>
            <a:endParaRPr sz="1200">
              <a:latin typeface="Avenir"/>
              <a:ea typeface="Avenir"/>
              <a:cs typeface="Avenir"/>
              <a:sym typeface="Avenir"/>
            </a:endParaRPr>
          </a:p>
          <a:p>
            <a:pPr indent="0" lvl="0" marL="0" rtl="0" algn="l">
              <a:spcBef>
                <a:spcPts val="0"/>
              </a:spcBef>
              <a:spcAft>
                <a:spcPts val="0"/>
              </a:spcAft>
              <a:buNone/>
            </a:pPr>
            <a:r>
              <a:t/>
            </a:r>
            <a:endParaRPr sz="1200">
              <a:latin typeface="Avenir"/>
              <a:ea typeface="Avenir"/>
              <a:cs typeface="Avenir"/>
              <a:sym typeface="Avenir"/>
            </a:endParaRPr>
          </a:p>
        </p:txBody>
      </p:sp>
      <p:sp>
        <p:nvSpPr>
          <p:cNvPr id="1156" name="Google Shape;1156;p68"/>
          <p:cNvSpPr txBox="1"/>
          <p:nvPr/>
        </p:nvSpPr>
        <p:spPr>
          <a:xfrm>
            <a:off x="4844400" y="3850500"/>
            <a:ext cx="3982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2"/>
                </a:solidFill>
                <a:latin typeface="Avenir"/>
                <a:ea typeface="Avenir"/>
                <a:cs typeface="Avenir"/>
                <a:sym typeface="Avenir"/>
              </a:rPr>
              <a:t>We</a:t>
            </a:r>
            <a:r>
              <a:rPr lang="en" sz="1200">
                <a:solidFill>
                  <a:srgbClr val="00FF00"/>
                </a:solidFill>
                <a:latin typeface="Avenir"/>
                <a:ea typeface="Avenir"/>
                <a:cs typeface="Avenir"/>
                <a:sym typeface="Avenir"/>
              </a:rPr>
              <a:t> </a:t>
            </a:r>
            <a:r>
              <a:rPr b="1" lang="en" sz="1200">
                <a:solidFill>
                  <a:schemeClr val="accent2"/>
                </a:solidFill>
                <a:latin typeface="Avenir"/>
                <a:ea typeface="Avenir"/>
                <a:cs typeface="Avenir"/>
                <a:sym typeface="Avenir"/>
              </a:rPr>
              <a:t>need a helper to keep track of which node and index we’re on.</a:t>
            </a:r>
            <a:endParaRPr b="1" sz="1200">
              <a:solidFill>
                <a:schemeClr val="accent2"/>
              </a:solidFill>
              <a:latin typeface="Avenir"/>
              <a:ea typeface="Avenir"/>
              <a:cs typeface="Avenir"/>
              <a:sym typeface="Avenir"/>
            </a:endParaRPr>
          </a:p>
          <a:p>
            <a:pPr indent="0" lvl="0" marL="0" rtl="0" algn="l">
              <a:spcBef>
                <a:spcPts val="0"/>
              </a:spcBef>
              <a:spcAft>
                <a:spcPts val="0"/>
              </a:spcAft>
              <a:buNone/>
            </a:pPr>
            <a:r>
              <a:rPr b="1" lang="en" sz="1200">
                <a:solidFill>
                  <a:schemeClr val="accent2"/>
                </a:solidFill>
                <a:latin typeface="Avenir"/>
                <a:ea typeface="Avenir"/>
                <a:cs typeface="Avenir"/>
                <a:sym typeface="Avenir"/>
              </a:rPr>
              <a:t>If we make the change: it breaks the abstraction barrier - requires our user to understand sentinels.</a:t>
            </a:r>
            <a:endParaRPr b="1" sz="1200">
              <a:solidFill>
                <a:schemeClr val="accent2"/>
              </a:solidFill>
              <a:latin typeface="Avenir"/>
              <a:ea typeface="Avenir"/>
              <a:cs typeface="Avenir"/>
              <a:sym typeface="Avenir"/>
            </a:endParaRPr>
          </a:p>
          <a:p>
            <a:pPr indent="0" lvl="0" marL="0" rtl="0" algn="l">
              <a:spcBef>
                <a:spcPts val="0"/>
              </a:spcBef>
              <a:spcAft>
                <a:spcPts val="0"/>
              </a:spcAft>
              <a:buNone/>
            </a:pPr>
            <a:r>
              <a:rPr b="1" lang="en" sz="1200">
                <a:solidFill>
                  <a:schemeClr val="accent2"/>
                </a:solidFill>
                <a:latin typeface="Avenir"/>
                <a:ea typeface="Avenir"/>
                <a:cs typeface="Avenir"/>
                <a:sym typeface="Avenir"/>
              </a:rPr>
              <a:t>If they pass in random values - incorrect answer.</a:t>
            </a:r>
            <a:endParaRPr b="1" sz="1200">
              <a:solidFill>
                <a:schemeClr val="accent2"/>
              </a:solidFill>
              <a:latin typeface="Avenir"/>
              <a:ea typeface="Avenir"/>
              <a:cs typeface="Avenir"/>
              <a:sym typeface="Avenir"/>
            </a:endParaRPr>
          </a:p>
          <a:p>
            <a:pPr indent="0" lvl="0" marL="0" rtl="0" algn="l">
              <a:spcBef>
                <a:spcPts val="0"/>
              </a:spcBef>
              <a:spcAft>
                <a:spcPts val="0"/>
              </a:spcAft>
              <a:buNone/>
            </a:pPr>
            <a:r>
              <a:t/>
            </a:r>
            <a:endParaRPr sz="1200">
              <a:solidFill>
                <a:srgbClr val="00FF00"/>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Primitive vs. Reference Types</a:t>
            </a:r>
            <a:endParaRPr/>
          </a:p>
        </p:txBody>
      </p:sp>
      <p:sp>
        <p:nvSpPr>
          <p:cNvPr id="86" name="Google Shape;86;p18"/>
          <p:cNvSpPr txBox="1"/>
          <p:nvPr>
            <p:ph idx="1" type="body"/>
          </p:nvPr>
        </p:nvSpPr>
        <p:spPr>
          <a:xfrm>
            <a:off x="311700" y="1152475"/>
            <a:ext cx="8406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solidFill>
                  <a:schemeClr val="accent2"/>
                </a:solidFill>
              </a:rPr>
              <a:t>Primitive Types</a:t>
            </a:r>
            <a:r>
              <a:rPr lang="en"/>
              <a:t> are represented by a certain number of bytes stored at the location of the variable in memory. There are only 8 in Java.</a:t>
            </a:r>
            <a:endParaRPr/>
          </a:p>
          <a:p>
            <a:pPr indent="0" lvl="0" marL="457200" rtl="0" algn="l">
              <a:spcBef>
                <a:spcPts val="0"/>
              </a:spcBef>
              <a:spcAft>
                <a:spcPts val="0"/>
              </a:spcAft>
              <a:buNone/>
            </a:pPr>
            <a:r>
              <a:t/>
            </a:r>
            <a:endParaRPr/>
          </a:p>
          <a:p>
            <a:pPr indent="457200" lvl="0" marL="0" rtl="0" algn="l">
              <a:spcBef>
                <a:spcPts val="0"/>
              </a:spcBef>
              <a:spcAft>
                <a:spcPts val="0"/>
              </a:spcAft>
              <a:buNone/>
            </a:pPr>
            <a:r>
              <a:rPr i="1" lang="en"/>
              <a:t>Examples:</a:t>
            </a:r>
            <a:r>
              <a:rPr lang="en"/>
              <a:t> </a:t>
            </a:r>
            <a:r>
              <a:rPr lang="en">
                <a:latin typeface="IBM Plex Mono"/>
                <a:ea typeface="IBM Plex Mono"/>
                <a:cs typeface="IBM Plex Mono"/>
                <a:sym typeface="IBM Plex Mono"/>
              </a:rPr>
              <a:t>byte, short, int, long, float, double, boolean, char</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a:solidFill>
                  <a:schemeClr val="accent2"/>
                </a:solidFill>
              </a:rPr>
              <a:t>Reference Types</a:t>
            </a:r>
            <a:r>
              <a:rPr lang="en"/>
              <a:t> are represented by a memory address stored at the location of the variable which points to where the full object is (all objects are stored at addresses in memory). This memory address is often referred to as a </a:t>
            </a:r>
            <a:r>
              <a:rPr i="1" lang="en"/>
              <a:t>pointer</a:t>
            </a:r>
            <a:r>
              <a:rPr lang="en"/>
              <a:t>.</a:t>
            </a:r>
            <a:endParaRPr/>
          </a:p>
          <a:p>
            <a:pPr indent="0" lvl="0" marL="457200" rtl="0" algn="l">
              <a:spcBef>
                <a:spcPts val="0"/>
              </a:spcBef>
              <a:spcAft>
                <a:spcPts val="0"/>
              </a:spcAft>
              <a:buNone/>
            </a:pPr>
            <a:r>
              <a:t/>
            </a:r>
            <a:endParaRPr/>
          </a:p>
          <a:p>
            <a:pPr indent="457200" lvl="0" marL="0" rtl="0" algn="l">
              <a:spcBef>
                <a:spcPts val="0"/>
              </a:spcBef>
              <a:spcAft>
                <a:spcPts val="0"/>
              </a:spcAft>
              <a:buNone/>
            </a:pPr>
            <a:r>
              <a:rPr i="1" lang="en"/>
              <a:t>Examples</a:t>
            </a:r>
            <a:r>
              <a:rPr lang="en"/>
              <a:t>: Strings, Arrays, Linked Lists, Dogs, etc.</a:t>
            </a:r>
            <a:endParaRPr/>
          </a:p>
          <a:p>
            <a:pPr indent="45720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to the GRoE</a:t>
            </a:r>
            <a:endParaRPr/>
          </a:p>
        </p:txBody>
      </p:sp>
      <p:sp>
        <p:nvSpPr>
          <p:cNvPr id="92" name="Google Shape;92;p19"/>
          <p:cNvSpPr txBox="1"/>
          <p:nvPr>
            <p:ph idx="1" type="body"/>
          </p:nvPr>
        </p:nvSpPr>
        <p:spPr>
          <a:xfrm>
            <a:off x="311700" y="1457275"/>
            <a:ext cx="8520600" cy="370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BM Plex Mono"/>
                <a:ea typeface="IBM Plex Mono"/>
                <a:cs typeface="IBM Plex Mono"/>
                <a:sym typeface="IBM Plex Mono"/>
              </a:rPr>
              <a:t>“Given variables y and x: </a:t>
            </a:r>
            <a:endParaRPr>
              <a:latin typeface="IBM Plex Mono"/>
              <a:ea typeface="IBM Plex Mono"/>
              <a:cs typeface="IBM Plex Mono"/>
              <a:sym typeface="IBM Plex Mono"/>
            </a:endParaRPr>
          </a:p>
          <a:p>
            <a:pPr indent="457200" lvl="0" marL="0" rtl="0" algn="ctr">
              <a:spcBef>
                <a:spcPts val="0"/>
              </a:spcBef>
              <a:spcAft>
                <a:spcPts val="0"/>
              </a:spcAft>
              <a:buNone/>
            </a:pPr>
            <a:r>
              <a:rPr lang="en">
                <a:latin typeface="IBM Plex Mono"/>
                <a:ea typeface="IBM Plex Mono"/>
                <a:cs typeface="IBM Plex Mono"/>
                <a:sym typeface="IBM Plex Mono"/>
              </a:rPr>
              <a:t>y = x copies all the bits from x into y.”</a:t>
            </a:r>
            <a:endParaRPr>
              <a:latin typeface="IBM Plex Mono"/>
              <a:ea typeface="IBM Plex Mono"/>
              <a:cs typeface="IBM Plex Mono"/>
              <a:sym typeface="IBM Plex Mono"/>
            </a:endParaRPr>
          </a:p>
          <a:p>
            <a:pPr indent="0" lvl="0" marL="0" rtl="0" algn="l">
              <a:spcBef>
                <a:spcPts val="0"/>
              </a:spcBef>
              <a:spcAft>
                <a:spcPts val="0"/>
              </a:spcAft>
              <a:buNone/>
            </a:pPr>
            <a:r>
              <a:t/>
            </a:r>
            <a:endParaRPr sz="1300">
              <a:latin typeface="IBM Plex Mono"/>
              <a:ea typeface="IBM Plex Mono"/>
              <a:cs typeface="IBM Plex Mono"/>
              <a:sym typeface="IBM Plex Mono"/>
            </a:endParaRPr>
          </a:p>
          <a:p>
            <a:pPr indent="0" lvl="0" marL="457200" rtl="0" algn="l">
              <a:spcBef>
                <a:spcPts val="0"/>
              </a:spcBef>
              <a:spcAft>
                <a:spcPts val="0"/>
              </a:spcAft>
              <a:buNone/>
            </a:pPr>
            <a:r>
              <a:t/>
            </a:r>
            <a:endParaRPr sz="1500"/>
          </a:p>
          <a:p>
            <a:pPr indent="-317500" lvl="0" marL="457200" rtl="0" algn="l">
              <a:spcBef>
                <a:spcPts val="0"/>
              </a:spcBef>
              <a:spcAft>
                <a:spcPts val="0"/>
              </a:spcAft>
              <a:buSzPts val="1400"/>
              <a:buChar char="●"/>
            </a:pPr>
            <a:r>
              <a:rPr lang="en"/>
              <a:t>The value of a primitive type gets copied directly upon variable assignment</a:t>
            </a:r>
            <a:endParaRPr/>
          </a:p>
          <a:p>
            <a:pPr indent="-317500" lvl="1" marL="914400" rtl="0" algn="l">
              <a:spcBef>
                <a:spcPts val="0"/>
              </a:spcBef>
              <a:spcAft>
                <a:spcPts val="0"/>
              </a:spcAft>
              <a:buSzPts val="1400"/>
              <a:buChar char="○"/>
            </a:pPr>
            <a:r>
              <a:rPr lang="en"/>
              <a:t>Ex.</a:t>
            </a:r>
            <a:r>
              <a:rPr lang="en">
                <a:latin typeface="IBM Plex Mono"/>
                <a:ea typeface="IBM Plex Mono"/>
                <a:cs typeface="IBM Plex Mono"/>
                <a:sym typeface="IBM Plex Mono"/>
              </a:rPr>
              <a:t> int</a:t>
            </a:r>
            <a:r>
              <a:rPr lang="en"/>
              <a:t> </a:t>
            </a:r>
            <a:r>
              <a:rPr lang="en">
                <a:latin typeface="IBM Plex Mono"/>
                <a:ea typeface="IBM Plex Mono"/>
                <a:cs typeface="IBM Plex Mono"/>
                <a:sym typeface="IBM Plex Mono"/>
              </a:rPr>
              <a:t>x = 5;</a:t>
            </a:r>
            <a:r>
              <a:rPr lang="en"/>
              <a:t> means that variable </a:t>
            </a:r>
            <a:r>
              <a:rPr lang="en">
                <a:latin typeface="IBM Plex Mono"/>
                <a:ea typeface="IBM Plex Mono"/>
                <a:cs typeface="IBM Plex Mono"/>
                <a:sym typeface="IBM Plex Mono"/>
              </a:rPr>
              <a:t>x</a:t>
            </a:r>
            <a:r>
              <a:rPr lang="en"/>
              <a:t> stores the value of 5 </a:t>
            </a:r>
            <a:endParaRPr/>
          </a:p>
          <a:p>
            <a:pPr indent="0" lvl="0" marL="914400" rtl="0" algn="l">
              <a:spcBef>
                <a:spcPts val="0"/>
              </a:spcBef>
              <a:spcAft>
                <a:spcPts val="0"/>
              </a:spcAft>
              <a:buNone/>
            </a:pPr>
            <a:r>
              <a:t/>
            </a:r>
            <a:endParaRPr/>
          </a:p>
          <a:p>
            <a:pPr indent="-317500" lvl="0" marL="457200" rtl="0" algn="l">
              <a:spcBef>
                <a:spcPts val="0"/>
              </a:spcBef>
              <a:spcAft>
                <a:spcPts val="0"/>
              </a:spcAft>
              <a:buSzPts val="1400"/>
              <a:buChar char="●"/>
            </a:pPr>
            <a:r>
              <a:rPr lang="en"/>
              <a:t>The value of a reference type is a “shallow” copy upon variable assignment: the pointer (memory address) is copied, and the object itself in memory is not</a:t>
            </a:r>
            <a:endParaRPr/>
          </a:p>
          <a:p>
            <a:pPr indent="-317500" lvl="1" marL="914400" rtl="0" algn="l">
              <a:spcBef>
                <a:spcPts val="0"/>
              </a:spcBef>
              <a:spcAft>
                <a:spcPts val="0"/>
              </a:spcAft>
              <a:buSzPts val="1400"/>
              <a:buChar char="○"/>
            </a:pPr>
            <a:r>
              <a:rPr lang="en"/>
              <a:t>Exception: </a:t>
            </a:r>
            <a:r>
              <a:rPr lang="en">
                <a:latin typeface="IBM Plex Mono"/>
                <a:ea typeface="IBM Plex Mono"/>
                <a:cs typeface="IBM Plex Mono"/>
                <a:sym typeface="IBM Plex Mono"/>
              </a:rPr>
              <a:t>null</a:t>
            </a:r>
            <a:r>
              <a:rPr lang="en"/>
              <a:t> is a special pointer that we compare with </a:t>
            </a:r>
            <a:r>
              <a:rPr b="1" lang="en">
                <a:solidFill>
                  <a:schemeClr val="accent2"/>
                </a:solidFill>
              </a:rPr>
              <a:t>==</a:t>
            </a:r>
            <a:endParaRPr/>
          </a:p>
          <a:p>
            <a:pPr indent="0" lvl="0" marL="0" rtl="0" algn="l">
              <a:spcBef>
                <a:spcPts val="0"/>
              </a:spcBef>
              <a:spcAft>
                <a:spcPts val="0"/>
              </a:spcAft>
              <a:buNone/>
            </a:pPr>
            <a:r>
              <a:t/>
            </a:r>
            <a:endParaRPr>
              <a:latin typeface="IBM Plex Mono"/>
              <a:ea typeface="IBM Plex Mono"/>
              <a:cs typeface="IBM Plex Mono"/>
              <a:sym typeface="IBM Plex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Example</a:t>
            </a:r>
            <a:endParaRPr/>
          </a:p>
        </p:txBody>
      </p:sp>
      <p:sp>
        <p:nvSpPr>
          <p:cNvPr id="98" name="Google Shape;98;p20"/>
          <p:cNvSpPr txBox="1"/>
          <p:nvPr>
            <p:ph idx="1" type="body"/>
          </p:nvPr>
        </p:nvSpPr>
        <p:spPr>
          <a:xfrm>
            <a:off x="311700" y="972025"/>
            <a:ext cx="5430900" cy="39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IBM Plex Mono"/>
                <a:ea typeface="IBM Plex Mono"/>
                <a:cs typeface="IBM Plex Mono"/>
                <a:sym typeface="IBM Plex Mono"/>
              </a:rPr>
              <a:t>int x = 5;</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None/>
            </a:pPr>
            <a:r>
              <a:rPr lang="en">
                <a:solidFill>
                  <a:schemeClr val="accent1"/>
                </a:solidFill>
                <a:latin typeface="IBM Plex Mono"/>
                <a:ea typeface="IBM Plex Mono"/>
                <a:cs typeface="IBM Plex Mono"/>
                <a:sym typeface="IBM Plex Mono"/>
              </a:rPr>
              <a:t>int[] arr = new int[]{1, 2, 3, 5};</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solidFill>
                <a:schemeClr val="accent4"/>
              </a:solidFill>
              <a:latin typeface="IBM Plex Mono"/>
              <a:ea typeface="IBM Plex Mono"/>
              <a:cs typeface="IBM Plex Mono"/>
              <a:sym typeface="IBM Plex Mono"/>
            </a:endParaRPr>
          </a:p>
        </p:txBody>
      </p:sp>
      <p:sp>
        <p:nvSpPr>
          <p:cNvPr id="99" name="Google Shape;99;p20"/>
          <p:cNvSpPr/>
          <p:nvPr/>
        </p:nvSpPr>
        <p:spPr>
          <a:xfrm>
            <a:off x="6579750" y="1700250"/>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IBM Plex Mono"/>
              <a:ea typeface="IBM Plex Mono"/>
              <a:cs typeface="IBM Plex Mono"/>
              <a:sym typeface="IBM Plex Mono"/>
            </a:endParaRPr>
          </a:p>
        </p:txBody>
      </p:sp>
      <p:grpSp>
        <p:nvGrpSpPr>
          <p:cNvPr id="100" name="Google Shape;100;p20"/>
          <p:cNvGrpSpPr/>
          <p:nvPr/>
        </p:nvGrpSpPr>
        <p:grpSpPr>
          <a:xfrm>
            <a:off x="7241275" y="1700250"/>
            <a:ext cx="1317600" cy="321900"/>
            <a:chOff x="5676500" y="1670325"/>
            <a:chExt cx="1317600" cy="321900"/>
          </a:xfrm>
        </p:grpSpPr>
        <p:sp>
          <p:nvSpPr>
            <p:cNvPr id="101" name="Google Shape;101;p20"/>
            <p:cNvSpPr/>
            <p:nvPr/>
          </p:nvSpPr>
          <p:spPr>
            <a:xfrm>
              <a:off x="56765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1</a:t>
              </a:r>
              <a:endParaRPr sz="1200">
                <a:solidFill>
                  <a:srgbClr val="C4820E"/>
                </a:solidFill>
                <a:latin typeface="IBM Plex Mono"/>
                <a:ea typeface="IBM Plex Mono"/>
                <a:cs typeface="IBM Plex Mono"/>
                <a:sym typeface="IBM Plex Mono"/>
              </a:endParaRPr>
            </a:p>
          </p:txBody>
        </p:sp>
        <p:sp>
          <p:nvSpPr>
            <p:cNvPr id="102" name="Google Shape;102;p20"/>
            <p:cNvSpPr/>
            <p:nvPr/>
          </p:nvSpPr>
          <p:spPr>
            <a:xfrm>
              <a:off x="60059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2</a:t>
              </a:r>
              <a:endParaRPr sz="1200">
                <a:solidFill>
                  <a:srgbClr val="C4820E"/>
                </a:solidFill>
                <a:latin typeface="IBM Plex Mono"/>
                <a:ea typeface="IBM Plex Mono"/>
                <a:cs typeface="IBM Plex Mono"/>
                <a:sym typeface="IBM Plex Mono"/>
              </a:endParaRPr>
            </a:p>
          </p:txBody>
        </p:sp>
        <p:sp>
          <p:nvSpPr>
            <p:cNvPr id="103" name="Google Shape;103;p20"/>
            <p:cNvSpPr/>
            <p:nvPr/>
          </p:nvSpPr>
          <p:spPr>
            <a:xfrm>
              <a:off x="63353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3</a:t>
              </a:r>
              <a:endParaRPr sz="1200">
                <a:solidFill>
                  <a:srgbClr val="C4820E"/>
                </a:solidFill>
                <a:latin typeface="IBM Plex Mono"/>
                <a:ea typeface="IBM Plex Mono"/>
                <a:cs typeface="IBM Plex Mono"/>
                <a:sym typeface="IBM Plex Mono"/>
              </a:endParaRPr>
            </a:p>
          </p:txBody>
        </p:sp>
        <p:sp>
          <p:nvSpPr>
            <p:cNvPr id="104" name="Google Shape;104;p20"/>
            <p:cNvSpPr/>
            <p:nvPr/>
          </p:nvSpPr>
          <p:spPr>
            <a:xfrm>
              <a:off x="66647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5</a:t>
              </a:r>
              <a:endParaRPr sz="1200">
                <a:solidFill>
                  <a:srgbClr val="C4820E"/>
                </a:solidFill>
                <a:latin typeface="IBM Plex Mono"/>
                <a:ea typeface="IBM Plex Mono"/>
                <a:cs typeface="IBM Plex Mono"/>
                <a:sym typeface="IBM Plex Mono"/>
              </a:endParaRPr>
            </a:p>
          </p:txBody>
        </p:sp>
      </p:grpSp>
      <p:cxnSp>
        <p:nvCxnSpPr>
          <p:cNvPr id="105" name="Google Shape;105;p20"/>
          <p:cNvCxnSpPr>
            <a:endCxn id="101" idx="1"/>
          </p:cNvCxnSpPr>
          <p:nvPr/>
        </p:nvCxnSpPr>
        <p:spPr>
          <a:xfrm>
            <a:off x="6736975" y="1861200"/>
            <a:ext cx="504300" cy="0"/>
          </a:xfrm>
          <a:prstGeom prst="straightConnector1">
            <a:avLst/>
          </a:prstGeom>
          <a:noFill/>
          <a:ln cap="flat" cmpd="sng" w="9525">
            <a:solidFill>
              <a:srgbClr val="888888"/>
            </a:solidFill>
            <a:prstDash val="solid"/>
            <a:round/>
            <a:headEnd len="med" w="med" type="none"/>
            <a:tailEnd len="med" w="med" type="triangle"/>
          </a:ln>
        </p:spPr>
      </p:cxnSp>
      <p:sp>
        <p:nvSpPr>
          <p:cNvPr id="106" name="Google Shape;106;p20"/>
          <p:cNvSpPr/>
          <p:nvPr/>
        </p:nvSpPr>
        <p:spPr>
          <a:xfrm>
            <a:off x="6579750" y="1202313"/>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5</a:t>
            </a:r>
            <a:endParaRPr sz="1200">
              <a:solidFill>
                <a:srgbClr val="C4820E"/>
              </a:solidFill>
              <a:latin typeface="IBM Plex Mono"/>
              <a:ea typeface="IBM Plex Mono"/>
              <a:cs typeface="IBM Plex Mono"/>
              <a:sym typeface="IBM Plex Mono"/>
            </a:endParaRPr>
          </a:p>
        </p:txBody>
      </p:sp>
      <p:sp>
        <p:nvSpPr>
          <p:cNvPr id="107" name="Google Shape;107;p20"/>
          <p:cNvSpPr txBox="1"/>
          <p:nvPr/>
        </p:nvSpPr>
        <p:spPr>
          <a:xfrm>
            <a:off x="6287750" y="1189900"/>
            <a:ext cx="291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x</a:t>
            </a:r>
            <a:endParaRPr>
              <a:latin typeface="IBM Plex Mono"/>
              <a:ea typeface="IBM Plex Mono"/>
              <a:cs typeface="IBM Plex Mono"/>
              <a:sym typeface="IBM Plex Mono"/>
            </a:endParaRPr>
          </a:p>
        </p:txBody>
      </p:sp>
      <p:sp>
        <p:nvSpPr>
          <p:cNvPr id="108" name="Google Shape;108;p20"/>
          <p:cNvSpPr txBox="1"/>
          <p:nvPr/>
        </p:nvSpPr>
        <p:spPr>
          <a:xfrm>
            <a:off x="5950000" y="1661100"/>
            <a:ext cx="601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arr</a:t>
            </a:r>
            <a:endParaRPr>
              <a:latin typeface="IBM Plex Mono"/>
              <a:ea typeface="IBM Plex Mono"/>
              <a:cs typeface="IBM Plex Mono"/>
              <a:sym typeface="IBM Plex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Example</a:t>
            </a:r>
            <a:endParaRPr/>
          </a:p>
        </p:txBody>
      </p:sp>
      <p:sp>
        <p:nvSpPr>
          <p:cNvPr id="114" name="Google Shape;114;p21"/>
          <p:cNvSpPr txBox="1"/>
          <p:nvPr>
            <p:ph idx="1" type="body"/>
          </p:nvPr>
        </p:nvSpPr>
        <p:spPr>
          <a:xfrm>
            <a:off x="311700" y="972025"/>
            <a:ext cx="5430900" cy="39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IBM Plex Mono"/>
                <a:ea typeface="IBM Plex Mono"/>
                <a:cs typeface="IBM Plex Mono"/>
                <a:sym typeface="IBM Plex Mono"/>
              </a:rPr>
              <a:t>int x = 5;</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None/>
            </a:pPr>
            <a:r>
              <a:rPr lang="en">
                <a:solidFill>
                  <a:schemeClr val="accent1"/>
                </a:solidFill>
                <a:latin typeface="IBM Plex Mono"/>
                <a:ea typeface="IBM Plex Mono"/>
                <a:cs typeface="IBM Plex Mono"/>
                <a:sym typeface="IBM Plex Mono"/>
              </a:rPr>
              <a:t>int[] arr = new int[]{1, 2, 3, 5};</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None/>
            </a:pPr>
            <a:r>
              <a:rPr lang="en">
                <a:solidFill>
                  <a:schemeClr val="accent1"/>
                </a:solidFill>
                <a:latin typeface="IBM Plex Mono"/>
                <a:ea typeface="IBM Plex Mono"/>
                <a:cs typeface="IBM Plex Mono"/>
                <a:sym typeface="IBM Plex Mono"/>
              </a:rPr>
              <a:t>doSomething(x, arr);</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None/>
            </a:pPr>
            <a:r>
              <a:rPr lang="en">
                <a:solidFill>
                  <a:schemeClr val="accent1"/>
                </a:solidFill>
                <a:latin typeface="IBM Plex Mono"/>
                <a:ea typeface="IBM Plex Mono"/>
                <a:cs typeface="IBM Plex Mono"/>
                <a:sym typeface="IBM Plex Mono"/>
              </a:rPr>
              <a:t>...</a:t>
            </a:r>
            <a:r>
              <a:rPr lang="en">
                <a:latin typeface="IBM Plex Mono"/>
                <a:ea typeface="IBM Plex Mono"/>
                <a:cs typeface="IBM Plex Mono"/>
                <a:sym typeface="IBM Plex Mono"/>
              </a:rPr>
              <a:t> </a:t>
            </a:r>
            <a:endParaRPr>
              <a:latin typeface="IBM Plex Mono"/>
              <a:ea typeface="IBM Plex Mono"/>
              <a:cs typeface="IBM Plex Mono"/>
              <a:sym typeface="IBM Plex Mono"/>
            </a:endParaRPr>
          </a:p>
          <a:p>
            <a:pPr indent="0" lvl="0" marL="0" rtl="0" algn="l">
              <a:spcBef>
                <a:spcPts val="0"/>
              </a:spcBef>
              <a:spcAft>
                <a:spcPts val="0"/>
              </a:spcAft>
              <a:buNone/>
            </a:pPr>
            <a:r>
              <a:t/>
            </a:r>
            <a:endParaRPr>
              <a:solidFill>
                <a:schemeClr val="accent3"/>
              </a:solidFill>
              <a:latin typeface="IBM Plex Mono"/>
              <a:ea typeface="IBM Plex Mono"/>
              <a:cs typeface="IBM Plex Mono"/>
              <a:sym typeface="IBM Plex Mono"/>
            </a:endParaRPr>
          </a:p>
          <a:p>
            <a:pPr indent="0" lvl="0" marL="0" rtl="0" algn="l">
              <a:spcBef>
                <a:spcPts val="0"/>
              </a:spcBef>
              <a:spcAft>
                <a:spcPts val="0"/>
              </a:spcAft>
              <a:buNone/>
            </a:pPr>
            <a:r>
              <a:rPr lang="en">
                <a:solidFill>
                  <a:schemeClr val="accent4"/>
                </a:solidFill>
                <a:latin typeface="IBM Plex Mono"/>
                <a:ea typeface="IBM Plex Mono"/>
                <a:cs typeface="IBM Plex Mono"/>
                <a:sym typeface="IBM Plex Mono"/>
              </a:rPr>
              <a:t>public void doSomething(int y, int[] other) {</a:t>
            </a:r>
            <a:endParaRPr>
              <a:solidFill>
                <a:schemeClr val="accent4"/>
              </a:solidFill>
              <a:latin typeface="IBM Plex Mono"/>
              <a:ea typeface="IBM Plex Mono"/>
              <a:cs typeface="IBM Plex Mono"/>
              <a:sym typeface="IBM Plex Mono"/>
            </a:endParaRPr>
          </a:p>
          <a:p>
            <a:pPr indent="0" lvl="0" marL="0" rtl="0" algn="l">
              <a:spcBef>
                <a:spcPts val="0"/>
              </a:spcBef>
              <a:spcAft>
                <a:spcPts val="0"/>
              </a:spcAft>
              <a:buNone/>
            </a:pPr>
            <a:r>
              <a:rPr lang="en">
                <a:solidFill>
                  <a:schemeClr val="accent4"/>
                </a:solidFill>
                <a:latin typeface="IBM Plex Mono"/>
                <a:ea typeface="IBM Plex Mono"/>
                <a:cs typeface="IBM Plex Mono"/>
                <a:sym typeface="IBM Plex Mono"/>
              </a:rPr>
              <a:t>	y = 9;</a:t>
            </a:r>
            <a:endParaRPr>
              <a:solidFill>
                <a:schemeClr val="accent4"/>
              </a:solidFill>
              <a:latin typeface="IBM Plex Mono"/>
              <a:ea typeface="IBM Plex Mono"/>
              <a:cs typeface="IBM Plex Mono"/>
              <a:sym typeface="IBM Plex Mono"/>
            </a:endParaRPr>
          </a:p>
          <a:p>
            <a:pPr indent="0" lvl="0" marL="0" rtl="0" algn="l">
              <a:spcBef>
                <a:spcPts val="0"/>
              </a:spcBef>
              <a:spcAft>
                <a:spcPts val="0"/>
              </a:spcAft>
              <a:buNone/>
            </a:pPr>
            <a:r>
              <a:rPr lang="en">
                <a:solidFill>
                  <a:schemeClr val="accent4"/>
                </a:solidFill>
                <a:latin typeface="IBM Plex Mono"/>
                <a:ea typeface="IBM Plex Mono"/>
                <a:cs typeface="IBM Plex Mono"/>
                <a:sym typeface="IBM Plex Mono"/>
              </a:rPr>
              <a:t>	other[2] = 4;</a:t>
            </a:r>
            <a:endParaRPr>
              <a:solidFill>
                <a:schemeClr val="accent4"/>
              </a:solidFill>
              <a:latin typeface="IBM Plex Mono"/>
              <a:ea typeface="IBM Plex Mono"/>
              <a:cs typeface="IBM Plex Mono"/>
              <a:sym typeface="IBM Plex Mono"/>
            </a:endParaRPr>
          </a:p>
          <a:p>
            <a:pPr indent="0" lvl="0" marL="0" rtl="0" algn="l">
              <a:spcBef>
                <a:spcPts val="0"/>
              </a:spcBef>
              <a:spcAft>
                <a:spcPts val="0"/>
              </a:spcAft>
              <a:buNone/>
            </a:pPr>
            <a:r>
              <a:rPr lang="en">
                <a:solidFill>
                  <a:schemeClr val="accent4"/>
                </a:solidFill>
                <a:latin typeface="IBM Plex Mono"/>
                <a:ea typeface="IBM Plex Mono"/>
                <a:cs typeface="IBM Plex Mono"/>
                <a:sym typeface="IBM Plex Mono"/>
              </a:rPr>
              <a:t>}</a:t>
            </a:r>
            <a:endParaRPr>
              <a:solidFill>
                <a:schemeClr val="accent4"/>
              </a:solidFill>
              <a:latin typeface="IBM Plex Mono"/>
              <a:ea typeface="IBM Plex Mono"/>
              <a:cs typeface="IBM Plex Mono"/>
              <a:sym typeface="IBM Plex Mono"/>
            </a:endParaRPr>
          </a:p>
          <a:p>
            <a:pPr indent="0" lvl="0" marL="0" rtl="0" algn="l">
              <a:spcBef>
                <a:spcPts val="0"/>
              </a:spcBef>
              <a:spcAft>
                <a:spcPts val="0"/>
              </a:spcAft>
              <a:buNone/>
            </a:pPr>
            <a:r>
              <a:t/>
            </a:r>
            <a:endParaRPr>
              <a:solidFill>
                <a:schemeClr val="accent1"/>
              </a:solidFill>
              <a:latin typeface="IBM Plex Mono"/>
              <a:ea typeface="IBM Plex Mono"/>
              <a:cs typeface="IBM Plex Mono"/>
              <a:sym typeface="IBM Plex Mon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solidFill>
                <a:schemeClr val="accent4"/>
              </a:solidFill>
              <a:latin typeface="IBM Plex Mono"/>
              <a:ea typeface="IBM Plex Mono"/>
              <a:cs typeface="IBM Plex Mono"/>
              <a:sym typeface="IBM Plex Mono"/>
            </a:endParaRPr>
          </a:p>
        </p:txBody>
      </p:sp>
      <p:sp>
        <p:nvSpPr>
          <p:cNvPr id="115" name="Google Shape;115;p21"/>
          <p:cNvSpPr/>
          <p:nvPr/>
        </p:nvSpPr>
        <p:spPr>
          <a:xfrm>
            <a:off x="6579750" y="1700250"/>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IBM Plex Mono"/>
              <a:ea typeface="IBM Plex Mono"/>
              <a:cs typeface="IBM Plex Mono"/>
              <a:sym typeface="IBM Plex Mono"/>
            </a:endParaRPr>
          </a:p>
        </p:txBody>
      </p:sp>
      <p:grpSp>
        <p:nvGrpSpPr>
          <p:cNvPr id="116" name="Google Shape;116;p21"/>
          <p:cNvGrpSpPr/>
          <p:nvPr/>
        </p:nvGrpSpPr>
        <p:grpSpPr>
          <a:xfrm>
            <a:off x="7241275" y="1700250"/>
            <a:ext cx="1317600" cy="321900"/>
            <a:chOff x="5676500" y="1670325"/>
            <a:chExt cx="1317600" cy="321900"/>
          </a:xfrm>
        </p:grpSpPr>
        <p:sp>
          <p:nvSpPr>
            <p:cNvPr id="117" name="Google Shape;117;p21"/>
            <p:cNvSpPr/>
            <p:nvPr/>
          </p:nvSpPr>
          <p:spPr>
            <a:xfrm>
              <a:off x="56765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1</a:t>
              </a:r>
              <a:endParaRPr sz="1200">
                <a:solidFill>
                  <a:srgbClr val="C4820E"/>
                </a:solidFill>
                <a:latin typeface="IBM Plex Mono"/>
                <a:ea typeface="IBM Plex Mono"/>
                <a:cs typeface="IBM Plex Mono"/>
                <a:sym typeface="IBM Plex Mono"/>
              </a:endParaRPr>
            </a:p>
          </p:txBody>
        </p:sp>
        <p:sp>
          <p:nvSpPr>
            <p:cNvPr id="118" name="Google Shape;118;p21"/>
            <p:cNvSpPr/>
            <p:nvPr/>
          </p:nvSpPr>
          <p:spPr>
            <a:xfrm>
              <a:off x="60059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2</a:t>
              </a:r>
              <a:endParaRPr sz="1200">
                <a:solidFill>
                  <a:srgbClr val="C4820E"/>
                </a:solidFill>
                <a:latin typeface="IBM Plex Mono"/>
                <a:ea typeface="IBM Plex Mono"/>
                <a:cs typeface="IBM Plex Mono"/>
                <a:sym typeface="IBM Plex Mono"/>
              </a:endParaRPr>
            </a:p>
          </p:txBody>
        </p:sp>
        <p:sp>
          <p:nvSpPr>
            <p:cNvPr id="119" name="Google Shape;119;p21"/>
            <p:cNvSpPr/>
            <p:nvPr/>
          </p:nvSpPr>
          <p:spPr>
            <a:xfrm>
              <a:off x="63353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3</a:t>
              </a:r>
              <a:endParaRPr sz="1200">
                <a:solidFill>
                  <a:srgbClr val="C4820E"/>
                </a:solidFill>
                <a:latin typeface="IBM Plex Mono"/>
                <a:ea typeface="IBM Plex Mono"/>
                <a:cs typeface="IBM Plex Mono"/>
                <a:sym typeface="IBM Plex Mono"/>
              </a:endParaRPr>
            </a:p>
          </p:txBody>
        </p:sp>
        <p:sp>
          <p:nvSpPr>
            <p:cNvPr id="120" name="Google Shape;120;p21"/>
            <p:cNvSpPr/>
            <p:nvPr/>
          </p:nvSpPr>
          <p:spPr>
            <a:xfrm>
              <a:off x="6664700" y="1670325"/>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5</a:t>
              </a:r>
              <a:endParaRPr sz="1200">
                <a:solidFill>
                  <a:srgbClr val="C4820E"/>
                </a:solidFill>
                <a:latin typeface="IBM Plex Mono"/>
                <a:ea typeface="IBM Plex Mono"/>
                <a:cs typeface="IBM Plex Mono"/>
                <a:sym typeface="IBM Plex Mono"/>
              </a:endParaRPr>
            </a:p>
          </p:txBody>
        </p:sp>
      </p:grpSp>
      <p:cxnSp>
        <p:nvCxnSpPr>
          <p:cNvPr id="121" name="Google Shape;121;p21"/>
          <p:cNvCxnSpPr>
            <a:endCxn id="117" idx="1"/>
          </p:cNvCxnSpPr>
          <p:nvPr/>
        </p:nvCxnSpPr>
        <p:spPr>
          <a:xfrm>
            <a:off x="6736975" y="1861200"/>
            <a:ext cx="504300" cy="0"/>
          </a:xfrm>
          <a:prstGeom prst="straightConnector1">
            <a:avLst/>
          </a:prstGeom>
          <a:noFill/>
          <a:ln cap="flat" cmpd="sng" w="9525">
            <a:solidFill>
              <a:srgbClr val="888888"/>
            </a:solidFill>
            <a:prstDash val="solid"/>
            <a:round/>
            <a:headEnd len="med" w="med" type="none"/>
            <a:tailEnd len="med" w="med" type="triangle"/>
          </a:ln>
        </p:spPr>
      </p:cxnSp>
      <p:sp>
        <p:nvSpPr>
          <p:cNvPr id="122" name="Google Shape;122;p21"/>
          <p:cNvSpPr/>
          <p:nvPr/>
        </p:nvSpPr>
        <p:spPr>
          <a:xfrm>
            <a:off x="6579750" y="1202313"/>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5</a:t>
            </a:r>
            <a:endParaRPr sz="1200">
              <a:solidFill>
                <a:srgbClr val="C4820E"/>
              </a:solidFill>
              <a:latin typeface="IBM Plex Mono"/>
              <a:ea typeface="IBM Plex Mono"/>
              <a:cs typeface="IBM Plex Mono"/>
              <a:sym typeface="IBM Plex Mono"/>
            </a:endParaRPr>
          </a:p>
        </p:txBody>
      </p:sp>
      <p:sp>
        <p:nvSpPr>
          <p:cNvPr id="123" name="Google Shape;123;p21"/>
          <p:cNvSpPr txBox="1"/>
          <p:nvPr/>
        </p:nvSpPr>
        <p:spPr>
          <a:xfrm>
            <a:off x="6287750" y="1189900"/>
            <a:ext cx="291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x</a:t>
            </a:r>
            <a:endParaRPr>
              <a:latin typeface="IBM Plex Mono"/>
              <a:ea typeface="IBM Plex Mono"/>
              <a:cs typeface="IBM Plex Mono"/>
              <a:sym typeface="IBM Plex Mono"/>
            </a:endParaRPr>
          </a:p>
        </p:txBody>
      </p:sp>
      <p:sp>
        <p:nvSpPr>
          <p:cNvPr id="124" name="Google Shape;124;p21"/>
          <p:cNvSpPr txBox="1"/>
          <p:nvPr/>
        </p:nvSpPr>
        <p:spPr>
          <a:xfrm>
            <a:off x="5950000" y="1661100"/>
            <a:ext cx="601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arr</a:t>
            </a:r>
            <a:endParaRPr>
              <a:latin typeface="IBM Plex Mono"/>
              <a:ea typeface="IBM Plex Mono"/>
              <a:cs typeface="IBM Plex Mono"/>
              <a:sym typeface="IBM Plex Mono"/>
            </a:endParaRPr>
          </a:p>
        </p:txBody>
      </p:sp>
      <p:sp>
        <p:nvSpPr>
          <p:cNvPr id="125" name="Google Shape;125;p21"/>
          <p:cNvSpPr/>
          <p:nvPr/>
        </p:nvSpPr>
        <p:spPr>
          <a:xfrm>
            <a:off x="6579750" y="3224250"/>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IBM Plex Mono"/>
              <a:ea typeface="IBM Plex Mono"/>
              <a:cs typeface="IBM Plex Mono"/>
              <a:sym typeface="IBM Plex Mono"/>
            </a:endParaRPr>
          </a:p>
        </p:txBody>
      </p:sp>
      <p:sp>
        <p:nvSpPr>
          <p:cNvPr id="126" name="Google Shape;126;p21"/>
          <p:cNvSpPr/>
          <p:nvPr/>
        </p:nvSpPr>
        <p:spPr>
          <a:xfrm>
            <a:off x="6579750" y="2726313"/>
            <a:ext cx="329400" cy="321900"/>
          </a:xfrm>
          <a:prstGeom prst="rect">
            <a:avLst/>
          </a:prstGeom>
          <a:solidFill>
            <a:srgbClr val="FFFFFF"/>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C4820E"/>
                </a:solidFill>
                <a:latin typeface="IBM Plex Mono"/>
                <a:ea typeface="IBM Plex Mono"/>
                <a:cs typeface="IBM Plex Mono"/>
                <a:sym typeface="IBM Plex Mono"/>
              </a:rPr>
              <a:t>5</a:t>
            </a:r>
            <a:endParaRPr sz="1200">
              <a:solidFill>
                <a:srgbClr val="C4820E"/>
              </a:solidFill>
              <a:latin typeface="IBM Plex Mono"/>
              <a:ea typeface="IBM Plex Mono"/>
              <a:cs typeface="IBM Plex Mono"/>
              <a:sym typeface="IBM Plex Mono"/>
            </a:endParaRPr>
          </a:p>
        </p:txBody>
      </p:sp>
      <p:sp>
        <p:nvSpPr>
          <p:cNvPr id="127" name="Google Shape;127;p21"/>
          <p:cNvSpPr txBox="1"/>
          <p:nvPr/>
        </p:nvSpPr>
        <p:spPr>
          <a:xfrm>
            <a:off x="6287750" y="2713900"/>
            <a:ext cx="291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y</a:t>
            </a:r>
            <a:endParaRPr>
              <a:latin typeface="IBM Plex Mono"/>
              <a:ea typeface="IBM Plex Mono"/>
              <a:cs typeface="IBM Plex Mono"/>
              <a:sym typeface="IBM Plex Mono"/>
            </a:endParaRPr>
          </a:p>
        </p:txBody>
      </p:sp>
      <p:sp>
        <p:nvSpPr>
          <p:cNvPr id="128" name="Google Shape;128;p21"/>
          <p:cNvSpPr txBox="1"/>
          <p:nvPr/>
        </p:nvSpPr>
        <p:spPr>
          <a:xfrm>
            <a:off x="5731325" y="3185100"/>
            <a:ext cx="820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BM Plex Mono"/>
                <a:ea typeface="IBM Plex Mono"/>
                <a:cs typeface="IBM Plex Mono"/>
                <a:sym typeface="IBM Plex Mono"/>
              </a:rPr>
              <a:t>other</a:t>
            </a:r>
            <a:endParaRPr>
              <a:latin typeface="IBM Plex Mono"/>
              <a:ea typeface="IBM Plex Mono"/>
              <a:cs typeface="IBM Plex Mono"/>
              <a:sym typeface="IBM Plex Mono"/>
            </a:endParaRPr>
          </a:p>
        </p:txBody>
      </p:sp>
      <p:cxnSp>
        <p:nvCxnSpPr>
          <p:cNvPr id="129" name="Google Shape;129;p21"/>
          <p:cNvCxnSpPr/>
          <p:nvPr/>
        </p:nvCxnSpPr>
        <p:spPr>
          <a:xfrm rot="-5400000">
            <a:off x="6309925" y="2444850"/>
            <a:ext cx="1358400" cy="513000"/>
          </a:xfrm>
          <a:prstGeom prst="curvedConnector3">
            <a:avLst>
              <a:gd fmla="val 2536"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CS 61B Discussion">
  <a:themeElements>
    <a:clrScheme name="Simple Light">
      <a:dk1>
        <a:srgbClr val="000000"/>
      </a:dk1>
      <a:lt1>
        <a:srgbClr val="FFFFFF"/>
      </a:lt1>
      <a:dk2>
        <a:srgbClr val="888888"/>
      </a:dk2>
      <a:lt2>
        <a:srgbClr val="EEEEEE"/>
      </a:lt2>
      <a:accent1>
        <a:srgbClr val="003262"/>
      </a:accent1>
      <a:accent2>
        <a:srgbClr val="3B7EA1"/>
      </a:accent2>
      <a:accent3>
        <a:srgbClr val="FDB515"/>
      </a:accent3>
      <a:accent4>
        <a:srgbClr val="C4820E"/>
      </a:accent4>
      <a:accent5>
        <a:srgbClr val="46535E"/>
      </a:accent5>
      <a:accent6>
        <a:srgbClr val="B9D3B6"/>
      </a:accent6>
      <a:hlink>
        <a:srgbClr val="584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