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JetBrains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JetBrainsMono-italic.fntdata"/><Relationship Id="rId10" Type="http://schemas.openxmlformats.org/officeDocument/2006/relationships/slide" Target="slides/slide5.xml"/><Relationship Id="rId32" Type="http://schemas.openxmlformats.org/officeDocument/2006/relationships/font" Target="fonts/JetBrains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JetBrains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0d83c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0d83c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0d83cb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0d83cb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0d83cb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0d83cb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30d83cb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30d83cb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30d83cb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30d83cb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0d83cb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30d83cb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30d83cb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30d83cb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30d83cb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30d83cb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0d83cb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30d83cb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insert what you want to use for OH/Lab queue. Debugging Part 2 :) </a:t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0d83cb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0d83cb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30d83cb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30d83cb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0d83cb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0d83cb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0d83cb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0d83cb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30d83cb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30d83cb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0d83cb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0d83cb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30d83cb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30d83cb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0d83cb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30d83cb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755125" y="1368875"/>
            <a:ext cx="53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13700" y="1565050"/>
            <a:ext cx="535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61B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19" r="29" t="0"/>
          <a:stretch/>
        </p:blipFill>
        <p:spPr>
          <a:xfrm>
            <a:off x="8312500" y="4440675"/>
            <a:ext cx="505500" cy="505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312500" y="4440675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7229125" y="4520450"/>
            <a:ext cx="1295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4AA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1000">
              <a:solidFill>
                <a:srgbClr val="0044A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/>
        </p:nvSpPr>
        <p:spPr>
          <a:xfrm>
            <a:off x="755125" y="1368875"/>
            <a:ext cx="53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 3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755125" y="1598175"/>
            <a:ext cx="535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Debugging Part 2</a:t>
            </a:r>
            <a:endParaRPr b="1" sz="48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What are Exceptions?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632025" y="1330225"/>
            <a:ext cx="7847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stack trace shows up when an exception is thrown, so let’s talk about what an exception is.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exception is an unwanted or unexpected event that occurs during the execution of a program and disrupts the normal flow of the program.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Exceptions can be caught and handled by the program (try-catch blocks for example, won’t be covered in today’s lab).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an exception does occur, an exception object is created - this object contains information about the exception, such as the name and description of the exception.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Common Types of Exceptions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632025" y="1330225"/>
            <a:ext cx="7847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Here are some common exceptions that you might run into: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Thrown when an application attempts to use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the case where an object is required (Ex. accessing or modifying field of a null object)</a:t>
            </a:r>
            <a:r>
              <a:rPr b="1" lang="en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b="1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an array tries to access an illegal index (Ex. trying to access an element at index -1)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ClassNotFoundException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an application tries to load in a class through its string name, but no definition for the class with the specified name could be found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Common Types of Exceptions Continued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632025" y="1330225"/>
            <a:ext cx="78471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ClassCastException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Improperly try to cast a class from one type to another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ArithmeticException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an exceptional arithmetic condition has occurred (Ex. dividing an integer by 0)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that method has been passed/given an illegal or inappropriate argument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Errors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Errors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632025" y="1330225"/>
            <a:ext cx="78471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Errors are not the same as exceptions - they’re much harder to handle so we usually don’t try to handle errors. </a:t>
            </a:r>
            <a:endParaRPr sz="130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Errors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632025" y="1330225"/>
            <a:ext cx="78471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Errors are not the same as exceptions - they’re much harder to handle so we usually don’t try to handle errors.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Errors represent irrecoverable conditions such as the Java virtual machine (JVM) running out of memory, stack overflow errors, infinite recursion etc.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common one you might see is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OutOfMemoryError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this indicates that the JVM runs out of memory and this can sometimes originate from how a program is structured. </a:t>
            </a:r>
            <a:endParaRPr sz="130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Lab Overview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An Overview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632025" y="1330225"/>
            <a:ext cx="7847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 3 is due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Friday, 9/13 at 11:59 pm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a reminder, to get the lab assignment, run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git pull skeleton main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your personal repository.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Deliverables: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Similar to last debugging lab, but with slightly more complex tasks.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Completion of Adventure, which consists of four stages: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BeeCountingStage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SpeciesListStage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PalindromeStage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MachineStage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help, use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cs61b-oh.eecs.berkeley.edu/queue/lab (new link)</a:t>
            </a:r>
            <a:endParaRPr sz="1300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632025" y="4232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632025" y="1330225"/>
            <a:ext cx="784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1A due Friday, 9/13 at 11:59 pm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Midterm Alterations Form due Wednesday, 9/18 at 11:59 pm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Stack Trace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Stack Trace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32025" y="1330225"/>
            <a:ext cx="78471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you’re running your program, sometimes, you’ll get something like this: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25" y="2146325"/>
            <a:ext cx="7847101" cy="114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648450" y="2270800"/>
            <a:ext cx="784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the stack trace and it shows up when an error or exception occurs. The stack trace contains a collection of stack records (which store application movements during its execution).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another way of saying that it tracks the method calls a program makes, up until the point of the error or exception.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0" y="669925"/>
            <a:ext cx="7847101" cy="114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648450" y="2270800"/>
            <a:ext cx="7847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the stack trace and it shows up when an error or exception occurs. The stack trace contains a collection of stack records (which store application movements during its execution).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another way of saying that it tracks the method calls a program makes, up until the point of the error or exception.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The stack trace is a useful tool that helps us debug and troubleshoot, as it can be used to isolate the location of the bug as well as the nature of bug.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0" y="669925"/>
            <a:ext cx="7847101" cy="114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763350" y="2318850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Exceptions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What are Exceptions?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632025" y="1330225"/>
            <a:ext cx="784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stack trace shows up when an exception is thrown, so let’s talk about what an exception is.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632025" y="423275"/>
            <a:ext cx="6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A7FF"/>
                </a:solidFill>
                <a:latin typeface="Lato"/>
                <a:ea typeface="Lato"/>
                <a:cs typeface="Lato"/>
                <a:sym typeface="Lato"/>
              </a:rPr>
              <a:t>What are Exceptions?</a:t>
            </a:r>
            <a:endParaRPr b="1" sz="2400">
              <a:solidFill>
                <a:srgbClr val="38A7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632025" y="1330225"/>
            <a:ext cx="7847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stack trace shows up when an exception is thrown, so let’s talk about what an exception is.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exception is an unwanted or unexpected event that occurs during the execution of a program and disrupts the normal flow of the program.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Exceptions can be caught and handled by the program (try-catch blocks for example, won’t be covered in today’s lab).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