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92" r:id="rId6"/>
    <p:sldId id="393" r:id="rId7"/>
    <p:sldId id="399" r:id="rId8"/>
    <p:sldId id="400" r:id="rId9"/>
    <p:sldId id="401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4E69A-B3B3-48B5-92D6-FBB6B647A7EC}" v="14" dt="2024-12-08T03:29:17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vin François" userId="a2e001c8298ca811" providerId="LiveId" clId="{A6F6A0A3-50B6-46AF-99B4-7CDEA511651F}"/>
    <pc:docChg chg="undo custSel addSld delSld modSld">
      <pc:chgData name="Kervin François" userId="a2e001c8298ca811" providerId="LiveId" clId="{A6F6A0A3-50B6-46AF-99B4-7CDEA511651F}" dt="2024-08-11T18:19:40.877" v="995" actId="27636"/>
      <pc:docMkLst>
        <pc:docMk/>
      </pc:docMkLst>
      <pc:sldChg chg="addSp delSp modSp mod">
        <pc:chgData name="Kervin François" userId="a2e001c8298ca811" providerId="LiveId" clId="{A6F6A0A3-50B6-46AF-99B4-7CDEA511651F}" dt="2024-08-11T10:52:41.926" v="11" actId="1076"/>
        <pc:sldMkLst>
          <pc:docMk/>
          <pc:sldMk cId="752814286" sldId="257"/>
        </pc:sldMkLst>
        <pc:spChg chg="mod">
          <ac:chgData name="Kervin François" userId="a2e001c8298ca811" providerId="LiveId" clId="{A6F6A0A3-50B6-46AF-99B4-7CDEA511651F}" dt="2024-08-11T10:51:37.746" v="5" actId="14100"/>
          <ac:spMkLst>
            <pc:docMk/>
            <pc:sldMk cId="752814286" sldId="257"/>
            <ac:spMk id="2" creationId="{286E938C-9D94-4B05-979A-D39FFC457291}"/>
          </ac:spMkLst>
        </pc:spChg>
        <pc:spChg chg="del">
          <ac:chgData name="Kervin François" userId="a2e001c8298ca811" providerId="LiveId" clId="{A6F6A0A3-50B6-46AF-99B4-7CDEA511651F}" dt="2024-08-11T10:51:56.819" v="6" actId="478"/>
          <ac:spMkLst>
            <pc:docMk/>
            <pc:sldMk cId="752814286" sldId="257"/>
            <ac:spMk id="3" creationId="{D9A11267-FC52-4990-8D98-010AFABA5544}"/>
          </ac:spMkLst>
        </pc:spChg>
        <pc:spChg chg="add del mod">
          <ac:chgData name="Kervin François" userId="a2e001c8298ca811" providerId="LiveId" clId="{A6F6A0A3-50B6-46AF-99B4-7CDEA511651F}" dt="2024-08-11T10:52:09.562" v="7"/>
          <ac:spMkLst>
            <pc:docMk/>
            <pc:sldMk cId="752814286" sldId="257"/>
            <ac:spMk id="5" creationId="{E591D201-8757-A338-7FE8-859DCF808358}"/>
          </ac:spMkLst>
        </pc:spChg>
        <pc:spChg chg="add mod">
          <ac:chgData name="Kervin François" userId="a2e001c8298ca811" providerId="LiveId" clId="{A6F6A0A3-50B6-46AF-99B4-7CDEA511651F}" dt="2024-08-11T10:52:41.926" v="11" actId="1076"/>
          <ac:spMkLst>
            <pc:docMk/>
            <pc:sldMk cId="752814286" sldId="257"/>
            <ac:spMk id="6" creationId="{F30876C1-2400-A3A4-DA61-33E2A3F23133}"/>
          </ac:spMkLst>
        </pc:spChg>
      </pc:sldChg>
      <pc:sldChg chg="delSp modSp del mod">
        <pc:chgData name="Kervin François" userId="a2e001c8298ca811" providerId="LiveId" clId="{A6F6A0A3-50B6-46AF-99B4-7CDEA511651F}" dt="2024-08-11T17:41:39.004" v="727" actId="2696"/>
        <pc:sldMkLst>
          <pc:docMk/>
          <pc:sldMk cId="3521561301" sldId="321"/>
        </pc:sldMkLst>
        <pc:picChg chg="del mod">
          <ac:chgData name="Kervin François" userId="a2e001c8298ca811" providerId="LiveId" clId="{A6F6A0A3-50B6-46AF-99B4-7CDEA511651F}" dt="2024-08-11T11:39:07.769" v="455" actId="478"/>
          <ac:picMkLst>
            <pc:docMk/>
            <pc:sldMk cId="3521561301" sldId="321"/>
            <ac:picMk id="2" creationId="{62042118-C418-0FBB-0904-757FA1B179BC}"/>
          </ac:picMkLst>
        </pc:picChg>
      </pc:sldChg>
      <pc:sldChg chg="delSp mod">
        <pc:chgData name="Kervin François" userId="a2e001c8298ca811" providerId="LiveId" clId="{A6F6A0A3-50B6-46AF-99B4-7CDEA511651F}" dt="2024-08-11T11:39:10.643" v="456" actId="478"/>
        <pc:sldMkLst>
          <pc:docMk/>
          <pc:sldMk cId="3247798845" sldId="391"/>
        </pc:sldMkLst>
        <pc:picChg chg="del">
          <ac:chgData name="Kervin François" userId="a2e001c8298ca811" providerId="LiveId" clId="{A6F6A0A3-50B6-46AF-99B4-7CDEA511651F}" dt="2024-08-11T11:39:10.643" v="456" actId="478"/>
          <ac:picMkLst>
            <pc:docMk/>
            <pc:sldMk cId="3247798845" sldId="391"/>
            <ac:picMk id="2" creationId="{EB3128EB-BD44-81B7-2CD4-8A66B39DA261}"/>
          </ac:picMkLst>
        </pc:picChg>
      </pc:sldChg>
      <pc:sldChg chg="addSp delSp modSp mod">
        <pc:chgData name="Kervin François" userId="a2e001c8298ca811" providerId="LiveId" clId="{A6F6A0A3-50B6-46AF-99B4-7CDEA511651F}" dt="2024-08-11T18:11:59.248" v="898" actId="255"/>
        <pc:sldMkLst>
          <pc:docMk/>
          <pc:sldMk cId="298874107" sldId="392"/>
        </pc:sldMkLst>
        <pc:spChg chg="mod">
          <ac:chgData name="Kervin François" userId="a2e001c8298ca811" providerId="LiveId" clId="{A6F6A0A3-50B6-46AF-99B4-7CDEA511651F}" dt="2024-08-11T18:08:29.058" v="836" actId="20577"/>
          <ac:spMkLst>
            <pc:docMk/>
            <pc:sldMk cId="298874107" sldId="392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8:11:59.248" v="898" actId="255"/>
          <ac:spMkLst>
            <pc:docMk/>
            <pc:sldMk cId="298874107" sldId="392"/>
            <ac:spMk id="16" creationId="{4BDCF583-1D5D-4235-97C2-39272B80A0B1}"/>
          </ac:spMkLst>
        </pc:spChg>
        <pc:picChg chg="add mod">
          <ac:chgData name="Kervin François" userId="a2e001c8298ca811" providerId="LiveId" clId="{A6F6A0A3-50B6-46AF-99B4-7CDEA511651F}" dt="2024-08-11T17:23:26.268" v="580" actId="14100"/>
          <ac:picMkLst>
            <pc:docMk/>
            <pc:sldMk cId="298874107" sldId="392"/>
            <ac:picMk id="2" creationId="{878FCF94-BFCA-6FCB-0D5B-AC6F9687BA63}"/>
          </ac:picMkLst>
        </pc:picChg>
        <pc:picChg chg="del">
          <ac:chgData name="Kervin François" userId="a2e001c8298ca811" providerId="LiveId" clId="{A6F6A0A3-50B6-46AF-99B4-7CDEA511651F}" dt="2024-08-11T10:55:39.963" v="40" actId="478"/>
          <ac:picMkLst>
            <pc:docMk/>
            <pc:sldMk cId="298874107" sldId="392"/>
            <ac:picMk id="5" creationId="{94C9C301-13EA-03F5-53AA-7192A2A8B90D}"/>
          </ac:picMkLst>
        </pc:picChg>
        <pc:picChg chg="del mod">
          <ac:chgData name="Kervin François" userId="a2e001c8298ca811" providerId="LiveId" clId="{A6F6A0A3-50B6-46AF-99B4-7CDEA511651F}" dt="2024-08-11T11:03:06.370" v="110" actId="478"/>
          <ac:picMkLst>
            <pc:docMk/>
            <pc:sldMk cId="298874107" sldId="392"/>
            <ac:picMk id="6" creationId="{05D28398-623F-C454-69F2-6E2820C1C134}"/>
          </ac:picMkLst>
        </pc:picChg>
        <pc:picChg chg="mod">
          <ac:chgData name="Kervin François" userId="a2e001c8298ca811" providerId="LiveId" clId="{A6F6A0A3-50B6-46AF-99B4-7CDEA511651F}" dt="2024-08-11T10:53:38.538" v="16" actId="1076"/>
          <ac:picMkLst>
            <pc:docMk/>
            <pc:sldMk cId="298874107" sldId="392"/>
            <ac:picMk id="8" creationId="{5FED7C55-F545-49A1-90FD-D853A25AB453}"/>
          </ac:picMkLst>
        </pc:picChg>
      </pc:sldChg>
      <pc:sldChg chg="delSp modSp mod">
        <pc:chgData name="Kervin François" userId="a2e001c8298ca811" providerId="LiveId" clId="{A6F6A0A3-50B6-46AF-99B4-7CDEA511651F}" dt="2024-08-11T18:14:20.957" v="932" actId="27636"/>
        <pc:sldMkLst>
          <pc:docMk/>
          <pc:sldMk cId="1648293785" sldId="393"/>
        </pc:sldMkLst>
        <pc:spChg chg="mod">
          <ac:chgData name="Kervin François" userId="a2e001c8298ca811" providerId="LiveId" clId="{A6F6A0A3-50B6-46AF-99B4-7CDEA511651F}" dt="2024-08-11T17:47:06.479" v="791" actId="115"/>
          <ac:spMkLst>
            <pc:docMk/>
            <pc:sldMk cId="1648293785" sldId="393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8:14:20.957" v="932" actId="27636"/>
          <ac:spMkLst>
            <pc:docMk/>
            <pc:sldMk cId="1648293785" sldId="393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0:58:37.143" v="68" actId="478"/>
          <ac:picMkLst>
            <pc:docMk/>
            <pc:sldMk cId="1648293785" sldId="393"/>
            <ac:picMk id="2" creationId="{B20DC006-E789-EEA8-194E-50CD04CD7485}"/>
          </ac:picMkLst>
        </pc:picChg>
        <pc:picChg chg="del">
          <ac:chgData name="Kervin François" userId="a2e001c8298ca811" providerId="LiveId" clId="{A6F6A0A3-50B6-46AF-99B4-7CDEA511651F}" dt="2024-08-11T11:03:11.174" v="111" actId="478"/>
          <ac:picMkLst>
            <pc:docMk/>
            <pc:sldMk cId="1648293785" sldId="393"/>
            <ac:picMk id="6" creationId="{05D28398-623F-C454-69F2-6E2820C1C134}"/>
          </ac:picMkLst>
        </pc:picChg>
      </pc:sldChg>
      <pc:sldChg chg="delSp modSp add del mod">
        <pc:chgData name="Kervin François" userId="a2e001c8298ca811" providerId="LiveId" clId="{A6F6A0A3-50B6-46AF-99B4-7CDEA511651F}" dt="2024-08-11T17:45:44.251" v="776" actId="47"/>
        <pc:sldMkLst>
          <pc:docMk/>
          <pc:sldMk cId="446238830" sldId="394"/>
        </pc:sldMkLst>
        <pc:spChg chg="mod">
          <ac:chgData name="Kervin François" userId="a2e001c8298ca811" providerId="LiveId" clId="{A6F6A0A3-50B6-46AF-99B4-7CDEA511651F}" dt="2024-08-11T17:32:57.643" v="646" actId="115"/>
          <ac:spMkLst>
            <pc:docMk/>
            <pc:sldMk cId="446238830" sldId="394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7:28:04.343" v="614" actId="255"/>
          <ac:spMkLst>
            <pc:docMk/>
            <pc:sldMk cId="446238830" sldId="394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03:17.254" v="112" actId="478"/>
          <ac:picMkLst>
            <pc:docMk/>
            <pc:sldMk cId="446238830" sldId="394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8:17:09.713" v="981" actId="1076"/>
        <pc:sldMkLst>
          <pc:docMk/>
          <pc:sldMk cId="3329329792" sldId="395"/>
        </pc:sldMkLst>
        <pc:spChg chg="mod">
          <ac:chgData name="Kervin François" userId="a2e001c8298ca811" providerId="LiveId" clId="{A6F6A0A3-50B6-46AF-99B4-7CDEA511651F}" dt="2024-08-11T18:17:04.919" v="980" actId="1076"/>
          <ac:spMkLst>
            <pc:docMk/>
            <pc:sldMk cId="3329329792" sldId="395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8:17:09.713" v="981" actId="1076"/>
          <ac:spMkLst>
            <pc:docMk/>
            <pc:sldMk cId="3329329792" sldId="395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03:34.024" v="113" actId="478"/>
          <ac:picMkLst>
            <pc:docMk/>
            <pc:sldMk cId="3329329792" sldId="395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7:33:22.484" v="648" actId="115"/>
        <pc:sldMkLst>
          <pc:docMk/>
          <pc:sldMk cId="2064974471" sldId="396"/>
        </pc:sldMkLst>
        <pc:spChg chg="mod">
          <ac:chgData name="Kervin François" userId="a2e001c8298ca811" providerId="LiveId" clId="{A6F6A0A3-50B6-46AF-99B4-7CDEA511651F}" dt="2024-08-11T17:33:22.484" v="648" actId="115"/>
          <ac:spMkLst>
            <pc:docMk/>
            <pc:sldMk cId="2064974471" sldId="396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7:29:52.830" v="625" actId="255"/>
          <ac:spMkLst>
            <pc:docMk/>
            <pc:sldMk cId="2064974471" sldId="396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05:36.128" v="137" actId="478"/>
          <ac:picMkLst>
            <pc:docMk/>
            <pc:sldMk cId="2064974471" sldId="396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7:33:30.482" v="649" actId="115"/>
        <pc:sldMkLst>
          <pc:docMk/>
          <pc:sldMk cId="4261601484" sldId="397"/>
        </pc:sldMkLst>
        <pc:spChg chg="mod">
          <ac:chgData name="Kervin François" userId="a2e001c8298ca811" providerId="LiveId" clId="{A6F6A0A3-50B6-46AF-99B4-7CDEA511651F}" dt="2024-08-11T17:33:30.482" v="649" actId="115"/>
          <ac:spMkLst>
            <pc:docMk/>
            <pc:sldMk cId="4261601484" sldId="397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7:30:57.676" v="635" actId="113"/>
          <ac:spMkLst>
            <pc:docMk/>
            <pc:sldMk cId="4261601484" sldId="397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10:05.442" v="189" actId="478"/>
          <ac:picMkLst>
            <pc:docMk/>
            <pc:sldMk cId="4261601484" sldId="397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7:48:19.907" v="799" actId="14100"/>
        <pc:sldMkLst>
          <pc:docMk/>
          <pc:sldMk cId="4187373450" sldId="398"/>
        </pc:sldMkLst>
        <pc:spChg chg="mod">
          <ac:chgData name="Kervin François" userId="a2e001c8298ca811" providerId="LiveId" clId="{A6F6A0A3-50B6-46AF-99B4-7CDEA511651F}" dt="2024-08-11T17:48:08.697" v="797" actId="1076"/>
          <ac:spMkLst>
            <pc:docMk/>
            <pc:sldMk cId="4187373450" sldId="398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7:48:19.907" v="799" actId="14100"/>
          <ac:spMkLst>
            <pc:docMk/>
            <pc:sldMk cId="4187373450" sldId="398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10:11.260" v="190" actId="478"/>
          <ac:picMkLst>
            <pc:docMk/>
            <pc:sldMk cId="4187373450" sldId="398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7:34:39.730" v="661" actId="255"/>
        <pc:sldMkLst>
          <pc:docMk/>
          <pc:sldMk cId="2081133257" sldId="399"/>
        </pc:sldMkLst>
        <pc:spChg chg="mod">
          <ac:chgData name="Kervin François" userId="a2e001c8298ca811" providerId="LiveId" clId="{A6F6A0A3-50B6-46AF-99B4-7CDEA511651F}" dt="2024-08-11T17:33:49.781" v="651" actId="2711"/>
          <ac:spMkLst>
            <pc:docMk/>
            <pc:sldMk cId="2081133257" sldId="399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7:34:39.730" v="661" actId="255"/>
          <ac:spMkLst>
            <pc:docMk/>
            <pc:sldMk cId="2081133257" sldId="399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24:51.188" v="277" actId="478"/>
          <ac:picMkLst>
            <pc:docMk/>
            <pc:sldMk cId="2081133257" sldId="399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7:35:50.205" v="671" actId="255"/>
        <pc:sldMkLst>
          <pc:docMk/>
          <pc:sldMk cId="105013011" sldId="400"/>
        </pc:sldMkLst>
        <pc:spChg chg="mod">
          <ac:chgData name="Kervin François" userId="a2e001c8298ca811" providerId="LiveId" clId="{A6F6A0A3-50B6-46AF-99B4-7CDEA511651F}" dt="2024-08-11T17:35:02.523" v="663" actId="115"/>
          <ac:spMkLst>
            <pc:docMk/>
            <pc:sldMk cId="105013011" sldId="400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7:35:50.205" v="671" actId="255"/>
          <ac:spMkLst>
            <pc:docMk/>
            <pc:sldMk cId="105013011" sldId="400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32:39.697" v="353" actId="478"/>
          <ac:picMkLst>
            <pc:docMk/>
            <pc:sldMk cId="105013011" sldId="400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7:36:40.100" v="680" actId="255"/>
        <pc:sldMkLst>
          <pc:docMk/>
          <pc:sldMk cId="1243672308" sldId="401"/>
        </pc:sldMkLst>
        <pc:spChg chg="mod">
          <ac:chgData name="Kervin François" userId="a2e001c8298ca811" providerId="LiveId" clId="{A6F6A0A3-50B6-46AF-99B4-7CDEA511651F}" dt="2024-08-11T17:36:03.816" v="673" actId="115"/>
          <ac:spMkLst>
            <pc:docMk/>
            <pc:sldMk cId="1243672308" sldId="401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7:36:40.100" v="680" actId="255"/>
          <ac:spMkLst>
            <pc:docMk/>
            <pc:sldMk cId="1243672308" sldId="401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32:49.204" v="355" actId="478"/>
          <ac:picMkLst>
            <pc:docMk/>
            <pc:sldMk cId="1243672308" sldId="401"/>
            <ac:picMk id="6" creationId="{05D28398-623F-C454-69F2-6E2820C1C134}"/>
          </ac:picMkLst>
        </pc:picChg>
      </pc:sldChg>
      <pc:sldChg chg="addSp delSp modSp add mod">
        <pc:chgData name="Kervin François" userId="a2e001c8298ca811" providerId="LiveId" clId="{A6F6A0A3-50B6-46AF-99B4-7CDEA511651F}" dt="2024-08-11T17:37:37.758" v="690" actId="255"/>
        <pc:sldMkLst>
          <pc:docMk/>
          <pc:sldMk cId="2972687961" sldId="402"/>
        </pc:sldMkLst>
        <pc:spChg chg="add del mod">
          <ac:chgData name="Kervin François" userId="a2e001c8298ca811" providerId="LiveId" clId="{A6F6A0A3-50B6-46AF-99B4-7CDEA511651F}" dt="2024-08-11T11:35:31.974" v="398" actId="478"/>
          <ac:spMkLst>
            <pc:docMk/>
            <pc:sldMk cId="2972687961" sldId="402"/>
            <ac:spMk id="3" creationId="{98EB7B6D-289D-5C67-7695-25CCFD33B467}"/>
          </ac:spMkLst>
        </pc:spChg>
        <pc:spChg chg="mod">
          <ac:chgData name="Kervin François" userId="a2e001c8298ca811" providerId="LiveId" clId="{A6F6A0A3-50B6-46AF-99B4-7CDEA511651F}" dt="2024-08-11T17:37:08.903" v="683" actId="14100"/>
          <ac:spMkLst>
            <pc:docMk/>
            <pc:sldMk cId="2972687961" sldId="402"/>
            <ac:spMk id="15" creationId="{40F1DF5B-353A-4270-8C10-6A1509441174}"/>
          </ac:spMkLst>
        </pc:spChg>
        <pc:spChg chg="add del mod">
          <ac:chgData name="Kervin François" userId="a2e001c8298ca811" providerId="LiveId" clId="{A6F6A0A3-50B6-46AF-99B4-7CDEA511651F}" dt="2024-08-11T17:37:37.758" v="690" actId="255"/>
          <ac:spMkLst>
            <pc:docMk/>
            <pc:sldMk cId="2972687961" sldId="402"/>
            <ac:spMk id="16" creationId="{4BDCF583-1D5D-4235-97C2-39272B80A0B1}"/>
          </ac:spMkLst>
        </pc:spChg>
        <pc:picChg chg="add del">
          <ac:chgData name="Kervin François" userId="a2e001c8298ca811" providerId="LiveId" clId="{A6F6A0A3-50B6-46AF-99B4-7CDEA511651F}" dt="2024-08-11T11:35:36.909" v="399" actId="478"/>
          <ac:picMkLst>
            <pc:docMk/>
            <pc:sldMk cId="2972687961" sldId="402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8:18:45.704" v="989" actId="207"/>
        <pc:sldMkLst>
          <pc:docMk/>
          <pc:sldMk cId="3290381739" sldId="403"/>
        </pc:sldMkLst>
        <pc:spChg chg="mod">
          <ac:chgData name="Kervin François" userId="a2e001c8298ca811" providerId="LiveId" clId="{A6F6A0A3-50B6-46AF-99B4-7CDEA511651F}" dt="2024-08-11T17:38:08.611" v="693" actId="115"/>
          <ac:spMkLst>
            <pc:docMk/>
            <pc:sldMk cId="3290381739" sldId="403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8:18:45.704" v="989" actId="207"/>
          <ac:spMkLst>
            <pc:docMk/>
            <pc:sldMk cId="3290381739" sldId="403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36:39.359" v="413" actId="478"/>
          <ac:picMkLst>
            <pc:docMk/>
            <pc:sldMk cId="3290381739" sldId="403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8:06:29.204" v="809"/>
        <pc:sldMkLst>
          <pc:docMk/>
          <pc:sldMk cId="2129989964" sldId="404"/>
        </pc:sldMkLst>
        <pc:spChg chg="mod">
          <ac:chgData name="Kervin François" userId="a2e001c8298ca811" providerId="LiveId" clId="{A6F6A0A3-50B6-46AF-99B4-7CDEA511651F}" dt="2024-08-11T17:38:44.181" v="700" actId="115"/>
          <ac:spMkLst>
            <pc:docMk/>
            <pc:sldMk cId="2129989964" sldId="404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8:06:29.204" v="809"/>
          <ac:spMkLst>
            <pc:docMk/>
            <pc:sldMk cId="2129989964" sldId="404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37:09.280" v="420" actId="478"/>
          <ac:picMkLst>
            <pc:docMk/>
            <pc:sldMk cId="2129989964" sldId="404"/>
            <ac:picMk id="6" creationId="{05D28398-623F-C454-69F2-6E2820C1C134}"/>
          </ac:picMkLst>
        </pc:picChg>
      </pc:sldChg>
      <pc:sldChg chg="delSp modSp add mod">
        <pc:chgData name="Kervin François" userId="a2e001c8298ca811" providerId="LiveId" clId="{A6F6A0A3-50B6-46AF-99B4-7CDEA511651F}" dt="2024-08-11T18:06:49.575" v="811" actId="27636"/>
        <pc:sldMkLst>
          <pc:docMk/>
          <pc:sldMk cId="1591345258" sldId="405"/>
        </pc:sldMkLst>
        <pc:spChg chg="mod">
          <ac:chgData name="Kervin François" userId="a2e001c8298ca811" providerId="LiveId" clId="{A6F6A0A3-50B6-46AF-99B4-7CDEA511651F}" dt="2024-08-11T17:39:36.185" v="709" actId="115"/>
          <ac:spMkLst>
            <pc:docMk/>
            <pc:sldMk cId="1591345258" sldId="405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8:06:49.575" v="811" actId="27636"/>
          <ac:spMkLst>
            <pc:docMk/>
            <pc:sldMk cId="1591345258" sldId="405"/>
            <ac:spMk id="16" creationId="{4BDCF583-1D5D-4235-97C2-39272B80A0B1}"/>
          </ac:spMkLst>
        </pc:spChg>
        <pc:picChg chg="del">
          <ac:chgData name="Kervin François" userId="a2e001c8298ca811" providerId="LiveId" clId="{A6F6A0A3-50B6-46AF-99B4-7CDEA511651F}" dt="2024-08-11T11:37:40.093" v="432" actId="478"/>
          <ac:picMkLst>
            <pc:docMk/>
            <pc:sldMk cId="1591345258" sldId="405"/>
            <ac:picMk id="6" creationId="{05D28398-623F-C454-69F2-6E2820C1C134}"/>
          </ac:picMkLst>
        </pc:picChg>
      </pc:sldChg>
      <pc:sldChg chg="modSp add mod">
        <pc:chgData name="Kervin François" userId="a2e001c8298ca811" providerId="LiveId" clId="{A6F6A0A3-50B6-46AF-99B4-7CDEA511651F}" dt="2024-08-11T18:19:40.877" v="995" actId="27636"/>
        <pc:sldMkLst>
          <pc:docMk/>
          <pc:sldMk cId="3251733239" sldId="406"/>
        </pc:sldMkLst>
        <pc:spChg chg="mod">
          <ac:chgData name="Kervin François" userId="a2e001c8298ca811" providerId="LiveId" clId="{A6F6A0A3-50B6-46AF-99B4-7CDEA511651F}" dt="2024-08-11T17:40:46.892" v="719" actId="115"/>
          <ac:spMkLst>
            <pc:docMk/>
            <pc:sldMk cId="3251733239" sldId="406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8:19:40.877" v="995" actId="27636"/>
          <ac:spMkLst>
            <pc:docMk/>
            <pc:sldMk cId="3251733239" sldId="406"/>
            <ac:spMk id="16" creationId="{4BDCF583-1D5D-4235-97C2-39272B80A0B1}"/>
          </ac:spMkLst>
        </pc:spChg>
      </pc:sldChg>
      <pc:sldChg chg="modSp add mod">
        <pc:chgData name="Kervin François" userId="a2e001c8298ca811" providerId="LiveId" clId="{A6F6A0A3-50B6-46AF-99B4-7CDEA511651F}" dt="2024-08-11T18:15:27.159" v="942" actId="255"/>
        <pc:sldMkLst>
          <pc:docMk/>
          <pc:sldMk cId="1217499267" sldId="407"/>
        </pc:sldMkLst>
        <pc:spChg chg="mod">
          <ac:chgData name="Kervin François" userId="a2e001c8298ca811" providerId="LiveId" clId="{A6F6A0A3-50B6-46AF-99B4-7CDEA511651F}" dt="2024-08-11T18:15:00.771" v="939" actId="1076"/>
          <ac:spMkLst>
            <pc:docMk/>
            <pc:sldMk cId="1217499267" sldId="407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8:15:27.159" v="942" actId="255"/>
          <ac:spMkLst>
            <pc:docMk/>
            <pc:sldMk cId="1217499267" sldId="407"/>
            <ac:spMk id="16" creationId="{4BDCF583-1D5D-4235-97C2-39272B80A0B1}"/>
          </ac:spMkLst>
        </pc:spChg>
      </pc:sldChg>
      <pc:sldChg chg="modSp add del mod">
        <pc:chgData name="Kervin François" userId="a2e001c8298ca811" providerId="LiveId" clId="{A6F6A0A3-50B6-46AF-99B4-7CDEA511651F}" dt="2024-08-11T18:07:24.188" v="814" actId="47"/>
        <pc:sldMkLst>
          <pc:docMk/>
          <pc:sldMk cId="3440092742" sldId="408"/>
        </pc:sldMkLst>
        <pc:spChg chg="mod">
          <ac:chgData name="Kervin François" userId="a2e001c8298ca811" providerId="LiveId" clId="{A6F6A0A3-50B6-46AF-99B4-7CDEA511651F}" dt="2024-08-11T18:05:44.383" v="806" actId="27636"/>
          <ac:spMkLst>
            <pc:docMk/>
            <pc:sldMk cId="3440092742" sldId="408"/>
            <ac:spMk id="16" creationId="{4BDCF583-1D5D-4235-97C2-39272B80A0B1}"/>
          </ac:spMkLst>
        </pc:spChg>
      </pc:sldChg>
      <pc:sldChg chg="modSp add mod">
        <pc:chgData name="Kervin François" userId="a2e001c8298ca811" providerId="LiveId" clId="{A6F6A0A3-50B6-46AF-99B4-7CDEA511651F}" dt="2024-08-11T18:18:54.142" v="990" actId="207"/>
        <pc:sldMkLst>
          <pc:docMk/>
          <pc:sldMk cId="2842007302" sldId="409"/>
        </pc:sldMkLst>
        <pc:spChg chg="mod">
          <ac:chgData name="Kervin François" userId="a2e001c8298ca811" providerId="LiveId" clId="{A6F6A0A3-50B6-46AF-99B4-7CDEA511651F}" dt="2024-08-11T18:08:02.593" v="828" actId="20577"/>
          <ac:spMkLst>
            <pc:docMk/>
            <pc:sldMk cId="2842007302" sldId="409"/>
            <ac:spMk id="15" creationId="{40F1DF5B-353A-4270-8C10-6A1509441174}"/>
          </ac:spMkLst>
        </pc:spChg>
        <pc:spChg chg="mod">
          <ac:chgData name="Kervin François" userId="a2e001c8298ca811" providerId="LiveId" clId="{A6F6A0A3-50B6-46AF-99B4-7CDEA511651F}" dt="2024-08-11T18:18:54.142" v="990" actId="207"/>
          <ac:spMkLst>
            <pc:docMk/>
            <pc:sldMk cId="2842007302" sldId="409"/>
            <ac:spMk id="16" creationId="{4BDCF583-1D5D-4235-97C2-39272B80A0B1}"/>
          </ac:spMkLst>
        </pc:spChg>
      </pc:sldChg>
    </pc:docChg>
  </pc:docChgLst>
  <pc:docChgLst>
    <pc:chgData name="Kervin François" userId="a2e001c8298ca811" providerId="LiveId" clId="{A224E69A-B3B3-48B5-92D6-FBB6B647A7EC}"/>
    <pc:docChg chg="undo custSel addSld delSld modSld">
      <pc:chgData name="Kervin François" userId="a2e001c8298ca811" providerId="LiveId" clId="{A224E69A-B3B3-48B5-92D6-FBB6B647A7EC}" dt="2024-12-08T03:30:07.820" v="827" actId="1076"/>
      <pc:docMkLst>
        <pc:docMk/>
      </pc:docMkLst>
      <pc:sldChg chg="addSp modSp mod">
        <pc:chgData name="Kervin François" userId="a2e001c8298ca811" providerId="LiveId" clId="{A224E69A-B3B3-48B5-92D6-FBB6B647A7EC}" dt="2024-12-08T03:30:07.820" v="827" actId="1076"/>
        <pc:sldMkLst>
          <pc:docMk/>
          <pc:sldMk cId="752814286" sldId="257"/>
        </pc:sldMkLst>
        <pc:spChg chg="mod">
          <ac:chgData name="Kervin François" userId="a2e001c8298ca811" providerId="LiveId" clId="{A224E69A-B3B3-48B5-92D6-FBB6B647A7EC}" dt="2024-12-08T02:09:29.501" v="52" actId="14100"/>
          <ac:spMkLst>
            <pc:docMk/>
            <pc:sldMk cId="752814286" sldId="257"/>
            <ac:spMk id="2" creationId="{286E938C-9D94-4B05-979A-D39FFC457291}"/>
          </ac:spMkLst>
        </pc:spChg>
        <pc:spChg chg="add mod">
          <ac:chgData name="Kervin François" userId="a2e001c8298ca811" providerId="LiveId" clId="{A224E69A-B3B3-48B5-92D6-FBB6B647A7EC}" dt="2024-12-08T03:30:07.820" v="827" actId="1076"/>
          <ac:spMkLst>
            <pc:docMk/>
            <pc:sldMk cId="752814286" sldId="257"/>
            <ac:spMk id="3" creationId="{5086F50B-FEC5-F052-2A62-55F4808C0C1A}"/>
          </ac:spMkLst>
        </pc:spChg>
        <pc:spChg chg="add mod">
          <ac:chgData name="Kervin François" userId="a2e001c8298ca811" providerId="LiveId" clId="{A224E69A-B3B3-48B5-92D6-FBB6B647A7EC}" dt="2024-12-08T03:29:39.551" v="823" actId="20577"/>
          <ac:spMkLst>
            <pc:docMk/>
            <pc:sldMk cId="752814286" sldId="257"/>
            <ac:spMk id="5" creationId="{DCBD0E25-0C02-8B0F-6B56-853EEAA9C8C6}"/>
          </ac:spMkLst>
        </pc:spChg>
        <pc:spChg chg="mod">
          <ac:chgData name="Kervin François" userId="a2e001c8298ca811" providerId="LiveId" clId="{A224E69A-B3B3-48B5-92D6-FBB6B647A7EC}" dt="2024-12-08T03:28:33.162" v="817" actId="14100"/>
          <ac:spMkLst>
            <pc:docMk/>
            <pc:sldMk cId="752814286" sldId="257"/>
            <ac:spMk id="6" creationId="{F30876C1-2400-A3A4-DA61-33E2A3F23133}"/>
          </ac:spMkLst>
        </pc:spChg>
        <pc:picChg chg="add mod">
          <ac:chgData name="Kervin François" userId="a2e001c8298ca811" providerId="LiveId" clId="{A224E69A-B3B3-48B5-92D6-FBB6B647A7EC}" dt="2024-12-08T03:23:38.059" v="603" actId="1076"/>
          <ac:picMkLst>
            <pc:docMk/>
            <pc:sldMk cId="752814286" sldId="257"/>
            <ac:picMk id="4" creationId="{D4D797BF-7796-F25C-21C9-2DC493B544EA}"/>
          </ac:picMkLst>
        </pc:picChg>
      </pc:sldChg>
      <pc:sldChg chg="modSp mod">
        <pc:chgData name="Kervin François" userId="a2e001c8298ca811" providerId="LiveId" clId="{A224E69A-B3B3-48B5-92D6-FBB6B647A7EC}" dt="2024-12-08T02:42:40.922" v="264" actId="14100"/>
        <pc:sldMkLst>
          <pc:docMk/>
          <pc:sldMk cId="3247798845" sldId="391"/>
        </pc:sldMkLst>
        <pc:spChg chg="mod">
          <ac:chgData name="Kervin François" userId="a2e001c8298ca811" providerId="LiveId" clId="{A224E69A-B3B3-48B5-92D6-FBB6B647A7EC}" dt="2024-12-08T02:42:40.922" v="264" actId="14100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Kervin François" userId="a2e001c8298ca811" providerId="LiveId" clId="{A224E69A-B3B3-48B5-92D6-FBB6B647A7EC}" dt="2024-12-08T02:40:53.434" v="262" actId="14100"/>
          <ac:spMkLst>
            <pc:docMk/>
            <pc:sldMk cId="3247798845" sldId="391"/>
            <ac:spMk id="23" creationId="{8E5E4638-9BCB-4C2E-914F-CC868E2020D5}"/>
          </ac:spMkLst>
        </pc:spChg>
      </pc:sldChg>
      <pc:sldChg chg="modSp mod">
        <pc:chgData name="Kervin François" userId="a2e001c8298ca811" providerId="LiveId" clId="{A224E69A-B3B3-48B5-92D6-FBB6B647A7EC}" dt="2024-12-08T03:23:21.867" v="601" actId="1076"/>
        <pc:sldMkLst>
          <pc:docMk/>
          <pc:sldMk cId="298874107" sldId="392"/>
        </pc:sldMkLst>
        <pc:spChg chg="mod">
          <ac:chgData name="Kervin François" userId="a2e001c8298ca811" providerId="LiveId" clId="{A224E69A-B3B3-48B5-92D6-FBB6B647A7EC}" dt="2024-12-08T03:23:13.457" v="600" actId="1076"/>
          <ac:spMkLst>
            <pc:docMk/>
            <pc:sldMk cId="298874107" sldId="392"/>
            <ac:spMk id="15" creationId="{40F1DF5B-353A-4270-8C10-6A1509441174}"/>
          </ac:spMkLst>
        </pc:spChg>
        <pc:spChg chg="mod">
          <ac:chgData name="Kervin François" userId="a2e001c8298ca811" providerId="LiveId" clId="{A224E69A-B3B3-48B5-92D6-FBB6B647A7EC}" dt="2024-12-08T03:23:21.867" v="601" actId="1076"/>
          <ac:spMkLst>
            <pc:docMk/>
            <pc:sldMk cId="298874107" sldId="392"/>
            <ac:spMk id="16" creationId="{4BDCF583-1D5D-4235-97C2-39272B80A0B1}"/>
          </ac:spMkLst>
        </pc:spChg>
        <pc:picChg chg="mod">
          <ac:chgData name="Kervin François" userId="a2e001c8298ca811" providerId="LiveId" clId="{A224E69A-B3B3-48B5-92D6-FBB6B647A7EC}" dt="2024-12-08T03:22:59.517" v="599" actId="1076"/>
          <ac:picMkLst>
            <pc:docMk/>
            <pc:sldMk cId="298874107" sldId="392"/>
            <ac:picMk id="2" creationId="{878FCF94-BFCA-6FCB-0D5B-AC6F9687BA63}"/>
          </ac:picMkLst>
        </pc:picChg>
      </pc:sldChg>
      <pc:sldChg chg="addSp modSp mod">
        <pc:chgData name="Kervin François" userId="a2e001c8298ca811" providerId="LiveId" clId="{A224E69A-B3B3-48B5-92D6-FBB6B647A7EC}" dt="2024-12-08T03:22:55.029" v="598" actId="1076"/>
        <pc:sldMkLst>
          <pc:docMk/>
          <pc:sldMk cId="1648293785" sldId="393"/>
        </pc:sldMkLst>
        <pc:spChg chg="mod">
          <ac:chgData name="Kervin François" userId="a2e001c8298ca811" providerId="LiveId" clId="{A224E69A-B3B3-48B5-92D6-FBB6B647A7EC}" dt="2024-12-08T02:59:04.410" v="280" actId="20577"/>
          <ac:spMkLst>
            <pc:docMk/>
            <pc:sldMk cId="1648293785" sldId="393"/>
            <ac:spMk id="15" creationId="{40F1DF5B-353A-4270-8C10-6A1509441174}"/>
          </ac:spMkLst>
        </pc:spChg>
        <pc:spChg chg="mod">
          <ac:chgData name="Kervin François" userId="a2e001c8298ca811" providerId="LiveId" clId="{A224E69A-B3B3-48B5-92D6-FBB6B647A7EC}" dt="2024-12-08T03:21:38.970" v="589" actId="14100"/>
          <ac:spMkLst>
            <pc:docMk/>
            <pc:sldMk cId="1648293785" sldId="393"/>
            <ac:spMk id="16" creationId="{4BDCF583-1D5D-4235-97C2-39272B80A0B1}"/>
          </ac:spMkLst>
        </pc:spChg>
        <pc:picChg chg="add mod">
          <ac:chgData name="Kervin François" userId="a2e001c8298ca811" providerId="LiveId" clId="{A224E69A-B3B3-48B5-92D6-FBB6B647A7EC}" dt="2024-12-08T03:22:55.029" v="598" actId="1076"/>
          <ac:picMkLst>
            <pc:docMk/>
            <pc:sldMk cId="1648293785" sldId="393"/>
            <ac:picMk id="2" creationId="{17C7ED8F-931A-EB20-AFA1-849CCE6C5901}"/>
          </ac:picMkLst>
        </pc:picChg>
      </pc:sldChg>
      <pc:sldChg chg="del">
        <pc:chgData name="Kervin François" userId="a2e001c8298ca811" providerId="LiveId" clId="{A224E69A-B3B3-48B5-92D6-FBB6B647A7EC}" dt="2024-12-08T02:36:41.426" v="193" actId="47"/>
        <pc:sldMkLst>
          <pc:docMk/>
          <pc:sldMk cId="3329329792" sldId="395"/>
        </pc:sldMkLst>
      </pc:sldChg>
      <pc:sldChg chg="del">
        <pc:chgData name="Kervin François" userId="a2e001c8298ca811" providerId="LiveId" clId="{A224E69A-B3B3-48B5-92D6-FBB6B647A7EC}" dt="2024-12-08T02:36:41.426" v="193" actId="47"/>
        <pc:sldMkLst>
          <pc:docMk/>
          <pc:sldMk cId="2064974471" sldId="396"/>
        </pc:sldMkLst>
      </pc:sldChg>
      <pc:sldChg chg="del">
        <pc:chgData name="Kervin François" userId="a2e001c8298ca811" providerId="LiveId" clId="{A224E69A-B3B3-48B5-92D6-FBB6B647A7EC}" dt="2024-12-08T02:36:44.037" v="194" actId="47"/>
        <pc:sldMkLst>
          <pc:docMk/>
          <pc:sldMk cId="4261601484" sldId="397"/>
        </pc:sldMkLst>
      </pc:sldChg>
      <pc:sldChg chg="del">
        <pc:chgData name="Kervin François" userId="a2e001c8298ca811" providerId="LiveId" clId="{A224E69A-B3B3-48B5-92D6-FBB6B647A7EC}" dt="2024-12-08T03:01:24.594" v="291" actId="47"/>
        <pc:sldMkLst>
          <pc:docMk/>
          <pc:sldMk cId="4187373450" sldId="398"/>
        </pc:sldMkLst>
      </pc:sldChg>
      <pc:sldChg chg="addSp modSp add mod">
        <pc:chgData name="Kervin François" userId="a2e001c8298ca811" providerId="LiveId" clId="{A224E69A-B3B3-48B5-92D6-FBB6B647A7EC}" dt="2024-12-08T03:22:49.066" v="597" actId="1076"/>
        <pc:sldMkLst>
          <pc:docMk/>
          <pc:sldMk cId="718269091" sldId="399"/>
        </pc:sldMkLst>
        <pc:spChg chg="mod">
          <ac:chgData name="Kervin François" userId="a2e001c8298ca811" providerId="LiveId" clId="{A224E69A-B3B3-48B5-92D6-FBB6B647A7EC}" dt="2024-12-08T03:01:49.254" v="328" actId="20577"/>
          <ac:spMkLst>
            <pc:docMk/>
            <pc:sldMk cId="718269091" sldId="399"/>
            <ac:spMk id="15" creationId="{67CA1DF2-07B0-AD24-E4AC-AB7F3C6E5F66}"/>
          </ac:spMkLst>
        </pc:spChg>
        <pc:spChg chg="mod">
          <ac:chgData name="Kervin François" userId="a2e001c8298ca811" providerId="LiveId" clId="{A224E69A-B3B3-48B5-92D6-FBB6B647A7EC}" dt="2024-12-08T03:02:57.772" v="339" actId="14100"/>
          <ac:spMkLst>
            <pc:docMk/>
            <pc:sldMk cId="718269091" sldId="399"/>
            <ac:spMk id="16" creationId="{5ED9D340-F24E-9D80-1CF8-2D43600D3575}"/>
          </ac:spMkLst>
        </pc:spChg>
        <pc:picChg chg="add mod">
          <ac:chgData name="Kervin François" userId="a2e001c8298ca811" providerId="LiveId" clId="{A224E69A-B3B3-48B5-92D6-FBB6B647A7EC}" dt="2024-12-08T03:22:49.066" v="597" actId="1076"/>
          <ac:picMkLst>
            <pc:docMk/>
            <pc:sldMk cId="718269091" sldId="399"/>
            <ac:picMk id="2" creationId="{89609215-D064-4230-C16B-4C35E139B099}"/>
          </ac:picMkLst>
        </pc:picChg>
      </pc:sldChg>
      <pc:sldChg chg="del">
        <pc:chgData name="Kervin François" userId="a2e001c8298ca811" providerId="LiveId" clId="{A224E69A-B3B3-48B5-92D6-FBB6B647A7EC}" dt="2024-12-08T02:36:25.968" v="192" actId="47"/>
        <pc:sldMkLst>
          <pc:docMk/>
          <pc:sldMk cId="2081133257" sldId="399"/>
        </pc:sldMkLst>
      </pc:sldChg>
      <pc:sldChg chg="del">
        <pc:chgData name="Kervin François" userId="a2e001c8298ca811" providerId="LiveId" clId="{A224E69A-B3B3-48B5-92D6-FBB6B647A7EC}" dt="2024-12-08T02:36:25.968" v="192" actId="47"/>
        <pc:sldMkLst>
          <pc:docMk/>
          <pc:sldMk cId="105013011" sldId="400"/>
        </pc:sldMkLst>
      </pc:sldChg>
      <pc:sldChg chg="addSp modSp add mod">
        <pc:chgData name="Kervin François" userId="a2e001c8298ca811" providerId="LiveId" clId="{A224E69A-B3B3-48B5-92D6-FBB6B647A7EC}" dt="2024-12-08T03:22:21.032" v="594" actId="1076"/>
        <pc:sldMkLst>
          <pc:docMk/>
          <pc:sldMk cId="981777758" sldId="400"/>
        </pc:sldMkLst>
        <pc:spChg chg="mod">
          <ac:chgData name="Kervin François" userId="a2e001c8298ca811" providerId="LiveId" clId="{A224E69A-B3B3-48B5-92D6-FBB6B647A7EC}" dt="2024-12-08T03:06:57.335" v="342" actId="14100"/>
          <ac:spMkLst>
            <pc:docMk/>
            <pc:sldMk cId="981777758" sldId="400"/>
            <ac:spMk id="15" creationId="{B853B07E-14E1-D59C-155A-DDAF6283B6B8}"/>
          </ac:spMkLst>
        </pc:spChg>
        <pc:spChg chg="mod">
          <ac:chgData name="Kervin François" userId="a2e001c8298ca811" providerId="LiveId" clId="{A224E69A-B3B3-48B5-92D6-FBB6B647A7EC}" dt="2024-12-08T03:09:19.883" v="384" actId="20577"/>
          <ac:spMkLst>
            <pc:docMk/>
            <pc:sldMk cId="981777758" sldId="400"/>
            <ac:spMk id="16" creationId="{EE4FD1DF-A3E3-AE4B-256C-1A801820FD6B}"/>
          </ac:spMkLst>
        </pc:spChg>
        <pc:picChg chg="add mod">
          <ac:chgData name="Kervin François" userId="a2e001c8298ca811" providerId="LiveId" clId="{A224E69A-B3B3-48B5-92D6-FBB6B647A7EC}" dt="2024-12-08T03:22:21.032" v="594" actId="1076"/>
          <ac:picMkLst>
            <pc:docMk/>
            <pc:sldMk cId="981777758" sldId="400"/>
            <ac:picMk id="2" creationId="{2880DAD5-8675-1093-9CC6-9BD634A4A5D9}"/>
          </ac:picMkLst>
        </pc:picChg>
      </pc:sldChg>
      <pc:sldChg chg="del">
        <pc:chgData name="Kervin François" userId="a2e001c8298ca811" providerId="LiveId" clId="{A224E69A-B3B3-48B5-92D6-FBB6B647A7EC}" dt="2024-12-08T02:36:25.968" v="192" actId="47"/>
        <pc:sldMkLst>
          <pc:docMk/>
          <pc:sldMk cId="1243672308" sldId="401"/>
        </pc:sldMkLst>
      </pc:sldChg>
      <pc:sldChg chg="addSp modSp add mod">
        <pc:chgData name="Kervin François" userId="a2e001c8298ca811" providerId="LiveId" clId="{A224E69A-B3B3-48B5-92D6-FBB6B647A7EC}" dt="2024-12-08T03:22:34.544" v="596" actId="1076"/>
        <pc:sldMkLst>
          <pc:docMk/>
          <pc:sldMk cId="1608127101" sldId="401"/>
        </pc:sldMkLst>
        <pc:spChg chg="mod">
          <ac:chgData name="Kervin François" userId="a2e001c8298ca811" providerId="LiveId" clId="{A224E69A-B3B3-48B5-92D6-FBB6B647A7EC}" dt="2024-12-08T03:10:10.054" v="386"/>
          <ac:spMkLst>
            <pc:docMk/>
            <pc:sldMk cId="1608127101" sldId="401"/>
            <ac:spMk id="15" creationId="{5E940F39-F927-2D47-3C7E-BC0674C3B84A}"/>
          </ac:spMkLst>
        </pc:spChg>
        <pc:spChg chg="mod">
          <ac:chgData name="Kervin François" userId="a2e001c8298ca811" providerId="LiveId" clId="{A224E69A-B3B3-48B5-92D6-FBB6B647A7EC}" dt="2024-12-08T03:17:39.893" v="466" actId="14100"/>
          <ac:spMkLst>
            <pc:docMk/>
            <pc:sldMk cId="1608127101" sldId="401"/>
            <ac:spMk id="16" creationId="{D6371E8E-D2AD-FA98-BF07-9E8D6C9E145A}"/>
          </ac:spMkLst>
        </pc:spChg>
        <pc:picChg chg="add mod">
          <ac:chgData name="Kervin François" userId="a2e001c8298ca811" providerId="LiveId" clId="{A224E69A-B3B3-48B5-92D6-FBB6B647A7EC}" dt="2024-12-08T03:22:34.544" v="596" actId="1076"/>
          <ac:picMkLst>
            <pc:docMk/>
            <pc:sldMk cId="1608127101" sldId="401"/>
            <ac:picMk id="2" creationId="{F7A62F67-4C4B-E536-A846-A11248211569}"/>
          </ac:picMkLst>
        </pc:picChg>
      </pc:sldChg>
      <pc:sldChg chg="del">
        <pc:chgData name="Kervin François" userId="a2e001c8298ca811" providerId="LiveId" clId="{A224E69A-B3B3-48B5-92D6-FBB6B647A7EC}" dt="2024-12-08T02:36:25.968" v="192" actId="47"/>
        <pc:sldMkLst>
          <pc:docMk/>
          <pc:sldMk cId="2972687961" sldId="402"/>
        </pc:sldMkLst>
      </pc:sldChg>
      <pc:sldChg chg="del">
        <pc:chgData name="Kervin François" userId="a2e001c8298ca811" providerId="LiveId" clId="{A224E69A-B3B3-48B5-92D6-FBB6B647A7EC}" dt="2024-12-08T02:36:25.968" v="192" actId="47"/>
        <pc:sldMkLst>
          <pc:docMk/>
          <pc:sldMk cId="3290381739" sldId="403"/>
        </pc:sldMkLst>
      </pc:sldChg>
      <pc:sldChg chg="del">
        <pc:chgData name="Kervin François" userId="a2e001c8298ca811" providerId="LiveId" clId="{A224E69A-B3B3-48B5-92D6-FBB6B647A7EC}" dt="2024-12-08T02:36:25.968" v="192" actId="47"/>
        <pc:sldMkLst>
          <pc:docMk/>
          <pc:sldMk cId="2129989964" sldId="404"/>
        </pc:sldMkLst>
      </pc:sldChg>
      <pc:sldChg chg="del">
        <pc:chgData name="Kervin François" userId="a2e001c8298ca811" providerId="LiveId" clId="{A224E69A-B3B3-48B5-92D6-FBB6B647A7EC}" dt="2024-12-08T02:36:25.968" v="192" actId="47"/>
        <pc:sldMkLst>
          <pc:docMk/>
          <pc:sldMk cId="1591345258" sldId="405"/>
        </pc:sldMkLst>
      </pc:sldChg>
      <pc:sldChg chg="del">
        <pc:chgData name="Kervin François" userId="a2e001c8298ca811" providerId="LiveId" clId="{A224E69A-B3B3-48B5-92D6-FBB6B647A7EC}" dt="2024-12-08T02:36:14.373" v="191" actId="47"/>
        <pc:sldMkLst>
          <pc:docMk/>
          <pc:sldMk cId="3251733239" sldId="406"/>
        </pc:sldMkLst>
      </pc:sldChg>
      <pc:sldChg chg="del">
        <pc:chgData name="Kervin François" userId="a2e001c8298ca811" providerId="LiveId" clId="{A224E69A-B3B3-48B5-92D6-FBB6B647A7EC}" dt="2024-12-08T02:36:41.426" v="193" actId="47"/>
        <pc:sldMkLst>
          <pc:docMk/>
          <pc:sldMk cId="1217499267" sldId="407"/>
        </pc:sldMkLst>
      </pc:sldChg>
      <pc:sldChg chg="del">
        <pc:chgData name="Kervin François" userId="a2e001c8298ca811" providerId="LiveId" clId="{A224E69A-B3B3-48B5-92D6-FBB6B647A7EC}" dt="2024-12-08T02:36:25.968" v="192" actId="47"/>
        <pc:sldMkLst>
          <pc:docMk/>
          <pc:sldMk cId="2842007302" sldId="4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 to: https://www.datacenterknowledge.com/sites/datacenterknowledge.com/files/styles/article_featured_standard/public/Server-room-New-York-Getty_0.jpg?itok=v-9u94EG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4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 to: https://www.spiceworks.com/tech/cloud/articles/what-is-cloud-computing/#lg=1&amp;slide=0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DF18-AB33-402B-06F6-CDE3680E7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E5280-5643-C075-B2BC-0FF8CCCDD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8FDE1-FBDE-A897-3ECD-1084C7360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 to: https://www.spiceworks.com/tech/cloud/articles/what-is-cloud-computing/#lg=1&amp;slide=0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E9470-E6CB-27D2-F9B0-8D2FF04A4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BE85E-5992-1946-CD08-3C958D4B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0A6D2-A30D-21B0-8BD6-E2327C79EE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729B-1CEC-02CF-FE1E-A0055B1F5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 to: https://www.spiceworks.com/tech/cloud/articles/what-is-cloud-computing/#lg=1&amp;slide=0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C377D-2F62-2F21-FA60-19E15ADA8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D0B4-5D7A-36B6-BAB7-8F4E4B118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367714-3171-678C-6005-25F82EF5C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31682-08DC-FB19-7285-62138187A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 to: https://www.spiceworks.com/tech/cloud/articles/what-is-cloud-computing/#lg=1&amp;slide=0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E6C83-7C4F-5491-BBC6-AC029682F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O9cQBVOTFS2OZp2nMspLNZ/Autobody-Shop-Application-Project?node-id=0-1&amp;node-type=canvas&amp;t=5ZjXl9HmuaESmHWO-0" TargetMode="External"/><Relationship Id="rId2" Type="http://schemas.openxmlformats.org/officeDocument/2006/relationships/hyperlink" Target="https://github.com/kekef2002/Autobody-Shop-Application-Project.gi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0"/>
            <a:ext cx="3970913" cy="1220595"/>
          </a:xfrm>
        </p:spPr>
        <p:txBody>
          <a:bodyPr anchor="b" anchorCtr="0"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Autobody Shop Application Project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30876C1-2400-A3A4-DA61-33E2A3F231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4585854"/>
            <a:ext cx="3565525" cy="1962728"/>
          </a:xfrm>
        </p:spPr>
        <p:txBody>
          <a:bodyPr/>
          <a:lstStyle/>
          <a:p>
            <a:pPr algn="just"/>
            <a:r>
              <a:rPr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Kervin Francois</a:t>
            </a:r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………….....</a:t>
            </a:r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Manager</a:t>
            </a:r>
          </a:p>
          <a:p>
            <a:pPr algn="just"/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Christopher Maradiaga </a:t>
            </a:r>
            <a:r>
              <a:rPr lang="en-US" sz="1200" dirty="0">
                <a:solidFill>
                  <a:srgbClr val="FF00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and Development</a:t>
            </a:r>
          </a:p>
          <a:p>
            <a:pPr algn="just"/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Stephanie Sem </a:t>
            </a:r>
            <a:r>
              <a:rPr lang="en-US" sz="1200" dirty="0">
                <a:solidFill>
                  <a:srgbClr val="FF00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……………...</a:t>
            </a:r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and Development</a:t>
            </a:r>
          </a:p>
          <a:p>
            <a:pPr algn="just"/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Anthony Wineberger </a:t>
            </a:r>
            <a:r>
              <a:rPr lang="en-US" sz="1200" dirty="0">
                <a:solidFill>
                  <a:srgbClr val="FF00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……….</a:t>
            </a:r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and Development</a:t>
            </a:r>
          </a:p>
          <a:p>
            <a:pPr algn="just"/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Bryce Kuczynski </a:t>
            </a:r>
            <a:r>
              <a:rPr lang="en-US" sz="1200" dirty="0">
                <a:solidFill>
                  <a:srgbClr val="FF00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…………...</a:t>
            </a:r>
            <a:r>
              <a:rPr lang="en-US" sz="1200" dirty="0">
                <a:solidFill>
                  <a:srgbClr val="FFFF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Quality Assurance</a:t>
            </a:r>
            <a:endParaRPr sz="1200" dirty="0">
              <a:solidFill>
                <a:srgbClr val="FFFF00">
                  <a:alpha val="6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F50B-FEC5-F052-2A62-55F4808C0C1A}"/>
              </a:ext>
            </a:extLst>
          </p:cNvPr>
          <p:cNvSpPr txBox="1">
            <a:spLocks/>
          </p:cNvSpPr>
          <p:nvPr/>
        </p:nvSpPr>
        <p:spPr>
          <a:xfrm>
            <a:off x="8757659" y="4144523"/>
            <a:ext cx="1227210" cy="3284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797BF-7796-F25C-21C9-2DC493B54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42" y="892090"/>
            <a:ext cx="5486876" cy="488331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CBD0E25-0C02-8B0F-6B56-853EEAA9C8C6}"/>
              </a:ext>
            </a:extLst>
          </p:cNvPr>
          <p:cNvSpPr txBox="1">
            <a:spLocks/>
          </p:cNvSpPr>
          <p:nvPr/>
        </p:nvSpPr>
        <p:spPr>
          <a:xfrm>
            <a:off x="8669048" y="2971102"/>
            <a:ext cx="2936442" cy="1060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Farmingdale State College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Moaath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Alrajab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873" y="1019254"/>
            <a:ext cx="4712003" cy="721537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54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521" y="2269521"/>
            <a:ext cx="5316377" cy="3007722"/>
          </a:xfrm>
        </p:spPr>
        <p:txBody>
          <a:bodyPr vert="horz" wrap="square" lIns="0" tIns="0" rIns="0" bIns="0" rtlCol="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Infrastruction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FCF94-BFCA-6FCB-0D5B-AC6F9687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18103" y="987955"/>
            <a:ext cx="5484441" cy="48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5437187" cy="79923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50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2783"/>
            <a:ext cx="5151917" cy="448004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capstone project focuses on developing an autobody shop application that uses Microsoft Azure as the backend. The system provides a robust infrastructure, scalable data management, and a seamless user experience.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C7ED8F-931A-EB20-AFA1-849CCE6C5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22" y="987336"/>
            <a:ext cx="5486876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9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67768-4ED9-728D-F5E7-4C08CF168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73F24F-E410-004E-EE6D-86C9FA659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11B5841-907D-3ECE-DFEC-704787090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7834B4-F106-0F96-864D-9D59D77CC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A0902F-3EC4-18C0-335D-00D8886E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2C1358-BEA5-CB03-65F1-8EAEF14AD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199211-67A7-8A33-74F1-4AB29007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F92271-FD19-9563-53E4-70592950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9961BF-62B4-6B44-4E7F-467CCF687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A416577-2FC0-2755-8233-00BEF878B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9D86DFF8-605F-320A-D2BF-043600A1B7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982A286-CCAB-B81A-F221-3821F2B8A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3B9F88-DE44-11F9-027F-98FCA5D54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7CA1DF2-07B0-AD24-E4AC-AB7F3C6E5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5437187" cy="79923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</a:t>
            </a:r>
            <a:endParaRPr lang="en-US" sz="50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ED9D340-F24E-9D80-1CF8-2D43600D3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2783"/>
            <a:ext cx="5437187" cy="3910562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welcoming interface.</a:t>
            </a:r>
          </a:p>
          <a:p>
            <a:pPr marL="0" indent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 and password recovery.</a:t>
            </a:r>
          </a:p>
          <a:p>
            <a:pPr marL="0" indent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Booking: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scheduling for services like repairs and maintenance.</a:t>
            </a:r>
          </a:p>
          <a:p>
            <a:pPr marL="0" indent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Gallery Feature: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showcase of shop services.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B41D8-32FD-4F85-5FF1-F081A876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609215-D064-4230-C16B-4C35E139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36" y="987336"/>
            <a:ext cx="5486876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6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7BA32-43CB-DFD2-8659-3AD3C4FB1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F501C8C-5ECF-8B6B-B74A-9254974B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A04150-14DB-2E84-1043-BB8FD5368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4CD2E7-3038-1894-D2B9-B2A452401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DAF873-D1B6-D78B-00A3-55B6D05E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1CC3360-D2B6-6B9A-75F4-64F78B59D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9897493-77AF-91E7-7D61-256C4FC56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E5FE70A-F9F9-7167-8E0C-891E7230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D04DEFD-8CDD-D673-0C2B-E4BA1D2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892555F-DB18-B249-2816-8B865AA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8DEB2D8D-7997-6ED1-065A-541EB43FFA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76EC6F5-0188-8194-9BFA-036B916FC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8CEDBB-5D3C-F0A3-16E5-FAC83487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853B07E-14E1-D59C-155A-DDAF6283B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5545137" cy="79923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Technology</a:t>
            </a:r>
            <a:endParaRPr lang="en-US" sz="50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EE4FD1DF-A3E3-AE4B-256C-1A801820F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2783"/>
            <a:ext cx="5437187" cy="3910562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powered by Microsoft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storage using Azure 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on Azure App Services for scalability and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CSS and JavaFX for a visually appealing and responsive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8AC2-7F36-92EC-2252-8DD05A4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80DAD5-8675-1093-9CC6-9BD634A4A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36" y="987336"/>
            <a:ext cx="5486876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DC6640-F0F2-1CDD-DB92-2462D9F2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A103042-B696-D97A-1BA8-045EFB4F6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642C9D-CFCB-2578-C530-FE1397422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763DC4-43D6-FABA-BC24-BF27C76AE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24477A-2250-8793-9CB6-D270D03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F2CA4E2-560F-01FD-D484-D40FA5C7A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E0896A-D47A-D6E0-A124-E5BB9570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F353915-64DD-5AE8-F368-D22DFC65C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FFF124-55CE-FEEC-5134-A2A50937D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80C3F40-E288-A645-9B66-85F4921A0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15DAA954-8C34-4D1A-D25E-55E7B50817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88EF84B-049C-71C0-4E4C-ADF72DDA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90CE74-1D00-CD01-672D-950F01FE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E940F39-F927-2D47-3C7E-BC0674C3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5545137" cy="79923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50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D6371E8E-D2AD-FA98-BF07-9E8D6C9E1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2783"/>
            <a:ext cx="5437187" cy="4449012"/>
          </a:xfrm>
        </p:spPr>
        <p:txBody>
          <a:bodyPr vert="horz" wrap="square" lIns="0" tIns="0" rIns="0" bIns="0" rtlCol="0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 where users earn points for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 feature using Azure Communication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for management insights into sales and service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access from various devices: smartphones, tablets, and desktops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marketplace with secure payment methods (credit/debit cards)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for management insights into sales and service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C4CF0-35F8-2961-A32E-42A99219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A62F67-4C4B-E536-A846-A11248211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22" y="987336"/>
            <a:ext cx="5486876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2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983" y="1717963"/>
            <a:ext cx="5637068" cy="1817545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982" y="3827610"/>
            <a:ext cx="4756728" cy="199129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Click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Link Click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{E9386257-6436-4BAD-A798-22299B13E653}tf33713516_win32</Template>
  <TotalTime>690</TotalTime>
  <Words>395</Words>
  <Application>Microsoft Office PowerPoint</Application>
  <PresentationFormat>Widescreen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Times New Roman</vt:lpstr>
      <vt:lpstr>Walbaum Display</vt:lpstr>
      <vt:lpstr>3DFloatVTI</vt:lpstr>
      <vt:lpstr>Autobody Shop Application Project</vt:lpstr>
      <vt:lpstr>Contents</vt:lpstr>
      <vt:lpstr>Project Overview</vt:lpstr>
      <vt:lpstr>Key Functionalities</vt:lpstr>
      <vt:lpstr>Infrastructure and Technology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using Cloud Computing Services</dc:title>
  <dc:creator>Kervin François</dc:creator>
  <cp:lastModifiedBy>Kervin François</cp:lastModifiedBy>
  <cp:revision>43</cp:revision>
  <dcterms:created xsi:type="dcterms:W3CDTF">2023-02-20T12:57:59Z</dcterms:created>
  <dcterms:modified xsi:type="dcterms:W3CDTF">2024-12-08T03:30:11Z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