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1BE36-F92A-D4B7-43BB-1AE4FA0E4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1FBA68-DE91-ED19-16A4-308818E18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39828-4DA2-A380-A6ED-434205C6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052F-B5C7-4289-B4EE-D11238337E04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63A61-9181-C2D9-EED4-554B6B87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DD8B8-B706-65F9-323E-C6671870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014-FA22-4B23-B4F3-9CD8AB22D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1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26539-CB15-7FCD-502B-E569921E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78E7CA-A67B-1DDF-0294-B5F878C14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E4BE3-F54E-B2AD-20E2-5117CB05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052F-B5C7-4289-B4EE-D11238337E04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C2DE8-8060-4467-1A80-87CC7B35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4B44C-EF57-6925-3105-043D295D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014-FA22-4B23-B4F3-9CD8AB22D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3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7C3F5D-1FFA-3D49-A8A1-24548B916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E71BCA-2AC2-ED4C-2F93-2FA791DEC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5D855-E700-45C7-5DA7-CE4644D4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052F-B5C7-4289-B4EE-D11238337E04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B5137-A6B6-0D76-A8B4-D6213D8F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63ECD-C5B7-7558-6A21-3AA2BD05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014-FA22-4B23-B4F3-9CD8AB22D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28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AA7AA-5C6A-7017-F9AA-21D7FA9B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9B007-8A90-DA91-3B90-18CCBE0B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14F11-9CA5-8FE8-E591-C8D76C01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052F-B5C7-4289-B4EE-D11238337E04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8F40C-A934-0A68-17CD-7129D68E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48FCC-90D7-8ADA-A53D-CF060899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014-FA22-4B23-B4F3-9CD8AB22D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6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707E3-5892-EA39-4B96-C7C63268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B7E45B-B150-304C-7413-242C8EC17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A5E70-C82D-62AB-9F7A-7356F819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052F-B5C7-4289-B4EE-D11238337E04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48314-0228-99FB-E90D-36022F04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C036C-36CE-E2BD-68C8-8F973E78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014-FA22-4B23-B4F3-9CD8AB22D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42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5E666-DD74-03DE-9923-5CCF50D1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01A2F-3611-2A2F-219D-BA49F43C8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26C80-8402-2370-6652-C5EDA9C4B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1246FF-539A-921B-2301-0EB9E375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052F-B5C7-4289-B4EE-D11238337E04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0A452-33C8-3FE7-ADA2-A0C1F807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14C15-F9EB-212B-19DB-665F859C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014-FA22-4B23-B4F3-9CD8AB22D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4D834-80FA-5448-B042-DB384CFA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11388-D11D-453C-B698-579979C33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E62E37-9D77-3E3A-5080-355B153BB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7CC566-2A9D-78EB-93B0-3BDEF31CA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0C6344-26FD-C050-AFD9-59716D30E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7E5D7B-44E2-EC11-165C-06967456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052F-B5C7-4289-B4EE-D11238337E04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71D93B-3921-B7BA-262D-B288B3A7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3EA861-6682-719F-58E1-376A000C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014-FA22-4B23-B4F3-9CD8AB22D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F9F4B-8150-A665-5802-1BA61F26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EEB7DB-82B8-FE4B-53CC-73D2BAAD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052F-B5C7-4289-B4EE-D11238337E04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6D956-D448-6B5C-1633-BC2125AF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E5359A-84D7-30D5-C47C-EEC7AD64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014-FA22-4B23-B4F3-9CD8AB22D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1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B3B22A-7167-E3A3-150F-F288BE76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052F-B5C7-4289-B4EE-D11238337E04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193D0C-D797-897D-D6A0-218F8B6B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3D207-3755-7A7E-EC55-0DCE88DB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014-FA22-4B23-B4F3-9CD8AB22D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70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4B156-16E3-41AF-D76A-D0F2ADC9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2B09E-BD47-DDEF-80F1-FE1F02FC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617F72-B02D-6D5A-1197-519F88CD1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DD7F49-AF2D-4417-A3BA-5F4FB7D8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052F-B5C7-4289-B4EE-D11238337E04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DD658-4AC0-BE92-133D-BE31D79C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BC26A6-903A-F5C8-3275-D5E5A60B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014-FA22-4B23-B4F3-9CD8AB22D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1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449FC-376D-EB01-AB58-3E475795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5F7695-7F60-EB90-8C0E-EBDF9AD20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7F45B4-E3BF-7956-AA4B-9A8370C9D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8F641F-BD67-F4DE-8270-88D8432D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052F-B5C7-4289-B4EE-D11238337E04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9A76F-F37A-5C32-1CE6-6CB102D4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5DE5A7-3B6A-1C51-F638-9E556C86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4014-FA22-4B23-B4F3-9CD8AB22D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67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7178BB-3990-6F88-0D23-B008098F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09031-FED5-9736-E117-BB133E1F0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18FA0-FF90-DA23-7F87-51C332CFF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8052F-B5C7-4289-B4EE-D11238337E04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1A683-4B42-33B9-DEEA-DAE33F932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E7A40-36C0-E6FA-08E3-79073461F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4014-FA22-4B23-B4F3-9CD8AB22DF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75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CF822-D5F6-7E13-3468-29DECDC99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638" y="1122363"/>
            <a:ext cx="10146362" cy="270716"/>
          </a:xfrm>
        </p:spPr>
        <p:txBody>
          <a:bodyPr>
            <a:normAutofit fontScale="90000"/>
          </a:bodyPr>
          <a:lstStyle/>
          <a:p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中国近现代史纲要期终考试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250A86-00FC-0AC7-0FB2-2F1555337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632" y="1699925"/>
            <a:ext cx="9698368" cy="4780655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考试方式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：开卷考试，可以带笔记、教材、参考书等，但不得互借、不得相互讨论。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考试时间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日下午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30-3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05</a:t>
            </a:r>
          </a:p>
          <a:p>
            <a:pPr algn="l"/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答卷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：在教室的同学请写在专用试题纸上；返乡的同学请写在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A4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复印纸或作业纸上。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交卷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：在教室考试的同学考试结束时将答卷交在场监考老师；返乡同学考试结束后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分钟内将答卷拍照并上传到网络学堂“作业”栏，上传前务请先检查、确保照片清晰无误。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58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816CB-D0D4-A674-7CF7-ECF42DD8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781"/>
            <a:ext cx="10515600" cy="38357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中国近现代史纲要期终考试题（</a:t>
            </a:r>
            <a:r>
              <a:rPr lang="en-US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b="1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b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5F174-C6E5-E1BF-B878-DB7C764C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984"/>
            <a:ext cx="10515600" cy="537593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32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一、分析论述题（从以下四题中任选三题，每题</a:t>
            </a:r>
            <a:r>
              <a:rPr lang="en-US" altLang="zh-CN" sz="32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zh-CN" sz="32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分，共</a:t>
            </a:r>
            <a:r>
              <a:rPr lang="en-US" altLang="zh-CN" sz="32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75</a:t>
            </a:r>
            <a:r>
              <a:rPr lang="zh-CN" altLang="zh-CN" sz="32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sz="3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、戊戌变法和辛亥革命失败的根源是什么？它们的失败说明了什么？</a:t>
            </a:r>
          </a:p>
          <a:p>
            <a:pPr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、五四时期中国先进分子为什么选择马克思主义？</a:t>
            </a:r>
          </a:p>
          <a:p>
            <a:pPr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、从毛泽东到习近平，中国共产党人是怎样接力探索中国现代化建设道路的？</a:t>
            </a:r>
          </a:p>
          <a:p>
            <a:pPr algn="just"/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、请联系我国社会矛盾的变化，谈谈如何正确理解中国特色社会主义进入新时代的内涵和意义。</a:t>
            </a:r>
          </a:p>
          <a:p>
            <a:pPr algn="just"/>
            <a:r>
              <a:rPr lang="zh-CN" altLang="zh-CN" sz="32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二、试结合个人经历，谈谈本学期疫中学习本课程的收获和体会。（</a:t>
            </a:r>
            <a:r>
              <a:rPr lang="en-US" altLang="zh-CN" sz="32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zh-CN" sz="32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  <a:endParaRPr lang="zh-CN" altLang="zh-CN" sz="3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89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257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中国近现代史纲要期终考试</vt:lpstr>
      <vt:lpstr>中国近现代史纲要期终考试题（A）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中国近现代史纲要期终考试</dc:title>
  <dc:creator>xm</dc:creator>
  <cp:lastModifiedBy>xm</cp:lastModifiedBy>
  <cp:revision>2</cp:revision>
  <dcterms:created xsi:type="dcterms:W3CDTF">2022-06-06T22:25:29Z</dcterms:created>
  <dcterms:modified xsi:type="dcterms:W3CDTF">2022-06-06T22:42:22Z</dcterms:modified>
</cp:coreProperties>
</file>