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50632-4AE2-4BC8-B4B2-6D94BD501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599914-A345-47AC-BFAA-DB1256A3D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1FB5B-D620-458D-AA03-7799FCEC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2167-638B-4969-A5B8-925C8E74370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6C639-CFD2-4C5A-8C6B-52D5FFAE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BD166-F15C-46B1-9FA3-47992788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DED3-08A9-4E8E-BEB1-2391B0DDE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A82DA-AC68-4832-8774-6F94B169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7AC619-F7DD-4888-9E02-4FBD3263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CAB62-0C77-4F3C-8C57-A4E5AA3C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2167-638B-4969-A5B8-925C8E74370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6D6C5-859F-4485-ADE1-4D4CA03F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D1EEB-C5CD-4A45-8EB0-66A8D0A3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DED3-08A9-4E8E-BEB1-2391B0DDE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7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666417-F1E6-4DB9-B653-5FED34650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7D1840-BB19-4213-BB9C-41370C819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919DF-109D-4514-A52D-EB50D5B3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2167-638B-4969-A5B8-925C8E74370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9F6BA-0DAC-4E72-9613-EEF4E3C5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31CA8-A301-4D20-9F6B-A35F9F25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DED3-08A9-4E8E-BEB1-2391B0DDE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5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C193B-DAD8-4C28-8843-F6297C74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D2899-17C6-4545-A194-BC16951B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50542-91F7-4FDE-80A5-91AF0702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2167-638B-4969-A5B8-925C8E74370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B3B8A-2B65-4576-A70E-41DADEAC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89168-43BF-456C-82CA-D03B0E21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DED3-08A9-4E8E-BEB1-2391B0DDE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02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33253-8DE0-4806-B625-7A62F075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22526A-2B80-4AFA-81EC-32CB4B8C1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A7B68-90DE-4054-A7FC-541D4FB6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2167-638B-4969-A5B8-925C8E74370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F8E84-5E9E-4455-9F8F-BFEAFE9D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94D75-9816-4BA6-B360-A1BCA10B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DED3-08A9-4E8E-BEB1-2391B0DDE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87F5D-236F-4927-9FEE-E325F48E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C522F-C1A6-48D8-A2FE-BFFD54DB1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061330-153E-4C5E-8ABB-B4FA30B85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6D578B-294F-4E3B-AB7D-962419FB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2167-638B-4969-A5B8-925C8E74370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CC21E7-0979-4E36-8AA8-822201F8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64A018-B8F1-4FB3-8415-B1E1827A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DED3-08A9-4E8E-BEB1-2391B0DDE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0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8C2D9-95CE-4F88-BD4E-F2DA0E8A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C5EB5B-267F-4763-95FE-EE76F648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666AE3-08EC-4ABC-B992-A392A446B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D376D7-8EB4-402A-BBD0-7241FBA63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AF355C-4DB6-4C80-B192-2088E4CD7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236993-7417-472E-BEF2-8616FE44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2167-638B-4969-A5B8-925C8E74370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9EC29D-DBE3-4980-B149-EBD55CCB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F52224-74A3-4F7E-8F07-1A0260B5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DED3-08A9-4E8E-BEB1-2391B0DDE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9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2235D-BA96-498A-BD95-DC72A707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AB6D8C-5D9B-43C8-BF9F-DE3FD763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2167-638B-4969-A5B8-925C8E74370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6593E6-B789-4682-B1C5-0EB43DF0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2802D7-8708-49BE-94C2-DEF09972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DED3-08A9-4E8E-BEB1-2391B0DDE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1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351B59-4BD5-495C-AD5B-BCA8F2E0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2167-638B-4969-A5B8-925C8E74370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0B1881-06D6-484C-8F6C-DBED2BD1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96C454-495D-45E2-ADEE-5D86DB68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DED3-08A9-4E8E-BEB1-2391B0DDE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0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9BADF-D513-4425-BDC1-02DE0832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EF75A-DC1F-4AE9-AC67-5E021F08A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6A32A6-1342-44F5-9F66-AE64E69EB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48236-1AA5-4967-8398-52FA8C9F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2167-638B-4969-A5B8-925C8E74370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EDAA29-3ABD-48F1-A3E3-AB47F0FB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6023D-E496-410F-8F60-BAE12E37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DED3-08A9-4E8E-BEB1-2391B0DDE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31F1C-AF79-40ED-8A8C-B99677C4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F67E14-026F-4689-A5F9-998B8C5C0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0CAE9B-C39F-404C-8DE6-7CC1DAA66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C27F4-28F6-4B16-8D1F-67FFDCBD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2167-638B-4969-A5B8-925C8E74370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2E1900-DB01-4765-9294-FAC0F778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3527DD-7237-48A1-A0C4-92508D97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DED3-08A9-4E8E-BEB1-2391B0DDE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3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F12B83-690D-421F-A49B-AE3C444F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03E697-8713-4F7F-93EE-12F4963A7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8DC9F-2B2C-4C21-BA68-D06418528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2167-638B-4969-A5B8-925C8E74370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1232B-DD62-46D9-A705-34B95142F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6B70B-79B0-4ECB-8147-E31251BDA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EDED3-08A9-4E8E-BEB1-2391B0DDE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4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E569EDB-B9F8-4B09-BAF3-7E6B47CFBCFD}"/>
                  </a:ext>
                </a:extLst>
              </p:cNvPr>
              <p:cNvSpPr txBox="1"/>
              <p:nvPr/>
            </p:nvSpPr>
            <p:spPr>
              <a:xfrm>
                <a:off x="754144" y="914400"/>
                <a:ext cx="11437856" cy="3270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(0)+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dirty="0"/>
                  <a:t>+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altLang="zh-CN" dirty="0"/>
                  <a:t>+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(3)=1</m:t>
                    </m:r>
                  </m:oMath>
                </a14:m>
                <a:r>
                  <a:rPr lang="en-US" altLang="zh-CN" dirty="0"/>
                  <a:t>5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思路：如果要划分有</a:t>
                </a:r>
                <a:r>
                  <a:rPr lang="en-US" altLang="zh-CN" dirty="0"/>
                  <a:t>n+1</a:t>
                </a:r>
                <a:r>
                  <a:rPr lang="zh-CN" altLang="en-US" dirty="0"/>
                  <a:t>个元素的集合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，可以先确定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和其余的哪些元素划分在一起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如果它和其余的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个元素全部归为一类，则剩下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个元素，这种划分方式的个数为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如果它和其余的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个元素归为一类，则剩下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个元素，这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个元素有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dirty="0"/>
                  <a:t>选择，它自身有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种划分方式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如果它和其余的</a:t>
                </a:r>
                <a:r>
                  <a:rPr lang="en-US" altLang="zh-CN" dirty="0"/>
                  <a:t>n-2</a:t>
                </a:r>
                <a:r>
                  <a:rPr lang="zh-CN" altLang="en-US" dirty="0"/>
                  <a:t>个元素归为一类，则剩下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个元素，这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个元素有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dirty="0"/>
                  <a:t>选择，它们自身有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zh-CN" altLang="en-US" dirty="0"/>
                  <a:t>种划分方式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如果它和其余的</a:t>
                </a:r>
                <a:r>
                  <a:rPr lang="en-US" altLang="zh-CN" dirty="0"/>
                  <a:t>n-k</a:t>
                </a:r>
                <a:r>
                  <a:rPr lang="zh-CN" altLang="en-US" dirty="0"/>
                  <a:t>个元素归为一类，则剩下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个元素，这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个元素有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dirty="0"/>
                  <a:t>选择，它们自身有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种划分方式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自己归为一类，剩下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个元素，这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个元素有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dirty="0"/>
                  <a:t>选择，它们自身有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种划分方式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把以上所有情况相加，得到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E569EDB-B9F8-4B09-BAF3-7E6B47CFB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4" y="914400"/>
                <a:ext cx="11437856" cy="3270254"/>
              </a:xfrm>
              <a:prstGeom prst="rect">
                <a:avLst/>
              </a:prstGeom>
              <a:blipFill>
                <a:blip r:embed="rId2"/>
                <a:stretch>
                  <a:fillRect l="-333" t="-12403" r="-111" b="-17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67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271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润泽</dc:creator>
  <cp:lastModifiedBy>Microsoft Office 用户</cp:lastModifiedBy>
  <cp:revision>42</cp:revision>
  <dcterms:created xsi:type="dcterms:W3CDTF">2020-11-17T10:43:15Z</dcterms:created>
  <dcterms:modified xsi:type="dcterms:W3CDTF">2021-03-26T00:22:37Z</dcterms:modified>
</cp:coreProperties>
</file>