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zxfPTRlkvU6HVNKxIeLPsopkK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076708-B3C3-4A94-8407-1C639861EEE0}">
  <a:tblStyle styleId="{CB076708-B3C3-4A94-8407-1C639861EE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customschemas.google.com/relationships/presentationmetadata" Target="metadata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037fe945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037fe945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037fe945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0037fe945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037fe94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037fe94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037fe945b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0037fe945b_0_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10037fe945b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037fe945b_0_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g10037fe945b_0_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g10037fe945b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037fe945b_0_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g10037fe945b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37fe945b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10037fe945b_0_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10037fe945b_0_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10037fe945b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037fe945b_0_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10037fe945b_0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037fe945b_0_8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10037fe945b_0_8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10037fe945b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037fe945b_0_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10037fe945b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037fe945b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037fe945b_0_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10037fe945b_0_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10037fe945b_0_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10037fe945b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37fe945b_0_10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10037fe945b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037fe945b_0_10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10037fe945b_0_10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10037fe945b_0_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37fe945b_0_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37fe945b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10037fe945b_0_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10037fe945b_0_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012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025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06" name="Google Shape;10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20 ноября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План пары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Списки и кортежи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Что такое список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Что такое коллекция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Примеры коллекций и их отличия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Работа с элементами списка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Срезы на списках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Паттерны работы со списками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037fe945b_0_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Что такое список / коллекция</a:t>
            </a:r>
            <a:endParaRPr/>
          </a:p>
        </p:txBody>
      </p:sp>
      <p:sp>
        <p:nvSpPr>
          <p:cNvPr id="118" name="Google Shape;118;g10037fe945b_0_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b="1" lang="en"/>
              <a:t>Список</a:t>
            </a:r>
            <a:r>
              <a:rPr lang="en"/>
              <a:t> - упорядоченная изменяемая коллекция. Доступ к конкретному элементу списка осуществляется по индексу, а также можно добавлять/удалять/изменять элементы списка.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Коллекция</a:t>
            </a:r>
            <a:r>
              <a:rPr lang="en"/>
              <a:t> - формально место, где хранятся объекты одного или различных типов. Позволяет обращаться к этим объектам, применять специальные функции и методы, зависящие от типа коллекции. Коллекции бывают упорядоченными или неупорядоченными, изменяемыми или изменяемыми.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Примеры неизменяемых: строка, кортеж.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Примеры изменяемых: список, словарь.</a:t>
            </a:r>
            <a:endParaRPr/>
          </a:p>
        </p:txBody>
      </p:sp>
      <p:pic>
        <p:nvPicPr>
          <p:cNvPr id="119" name="Google Shape;119;g10037fe945b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450" y="3941450"/>
            <a:ext cx="4226551" cy="12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037fe945b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Как индексируются буквы</a:t>
            </a:r>
            <a:endParaRPr/>
          </a:p>
        </p:txBody>
      </p:sp>
      <p:graphicFrame>
        <p:nvGraphicFramePr>
          <p:cNvPr id="125" name="Google Shape;125;g10037fe945b_0_61"/>
          <p:cNvGraphicFramePr/>
          <p:nvPr/>
        </p:nvGraphicFramePr>
        <p:xfrm>
          <a:off x="1753288" y="172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{CB076708-B3C3-4A94-8407-1C639861EEE0}</a:tableStyleId>
              </a:tblPr>
              <a:tblGrid>
                <a:gridCol w="1879225"/>
                <a:gridCol w="469775"/>
                <a:gridCol w="469775"/>
                <a:gridCol w="469775"/>
                <a:gridCol w="469775"/>
                <a:gridCol w="469775"/>
                <a:gridCol w="469775"/>
                <a:gridCol w="469775"/>
                <a:gridCol w="4697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К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А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Р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Т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О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Ш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К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А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Туда</a:t>
                      </a:r>
                      <a:endParaRPr sz="3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0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1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2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3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4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5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6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7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Обратно</a:t>
                      </a:r>
                      <a:endParaRPr sz="3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-8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-7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-6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-5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-4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-3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-2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3000" u="none" cap="none" strike="noStrike"/>
                        <a:t>-1</a:t>
                      </a:r>
                      <a:endParaRPr sz="3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g10037fe945b_0_61"/>
          <p:cNvSpPr txBox="1"/>
          <p:nvPr/>
        </p:nvSpPr>
        <p:spPr>
          <a:xfrm>
            <a:off x="507600" y="3607600"/>
            <a:ext cx="547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Также работает индексация и в списке, чуть позже на примере с этим поработаем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Список может содержать в себе элементы разного типа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 = [1, True, 'Hello']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Мы можем добавлять данные в конец списка с помощью команды </a:t>
            </a:r>
            <a:r>
              <a:rPr b="1" lang="en"/>
              <a:t>append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Мы можем вставить значение в определенное место списка с помощью </a:t>
            </a:r>
            <a:r>
              <a:rPr b="1" lang="en"/>
              <a:t>insert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Мы можем удалить / вытащить последнее значение списка с помощью </a:t>
            </a:r>
            <a:r>
              <a:rPr b="1" lang="en"/>
              <a:t>pop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(Факультативно - стеки, очереди, LIFO, FIFO)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37fe945b_0_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Паттерны работы со списками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7" name="Google Shape;137;g10037fe945b_0_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Фильтрация - разбор списка и попытка “вычленить” только необходимую информацию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Агрегация - представление списка в виде какой-то общей статистики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Отображение - достаем определенные данные, проводим с ними какую-то обработку и добавляем в отдельный список для работы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