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L18t0HPOyK0OBNw5b/3m8MLCP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1e1e578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61e1e578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1e1e578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1e1e578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1e1e578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1e1e578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1e1e578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1e1e578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1e1e57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61e1e57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1e1e578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1e1e578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1e1e578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1e1e578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1e1e578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1e1e578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1e1e57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1e1e57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0012" y="1344553"/>
            <a:ext cx="2463975" cy="24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1e1e5789_0_68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7700"/>
                </a:solidFill>
                <a:highlight>
                  <a:srgbClr val="FFFFFF"/>
                </a:highlight>
              </a:rPr>
              <a:t>def</a:t>
            </a:r>
            <a:r>
              <a:rPr lang="en" sz="4000">
                <a:solidFill>
                  <a:srgbClr val="212529"/>
                </a:solidFill>
                <a:highlight>
                  <a:srgbClr val="FFFFFF"/>
                </a:highlight>
              </a:rPr>
              <a:t> func</a:t>
            </a:r>
            <a:r>
              <a:rPr lang="en" sz="4000">
                <a:highlight>
                  <a:srgbClr val="FFFFFF"/>
                </a:highlight>
              </a:rPr>
              <a:t>(</a:t>
            </a:r>
            <a:r>
              <a:rPr lang="en" sz="4000">
                <a:solidFill>
                  <a:srgbClr val="212529"/>
                </a:solidFill>
                <a:highlight>
                  <a:srgbClr val="FFFFFF"/>
                </a:highlight>
              </a:rPr>
              <a:t>name</a:t>
            </a:r>
            <a:r>
              <a:rPr lang="en" sz="4000">
                <a:solidFill>
                  <a:srgbClr val="66CC66"/>
                </a:solidFill>
                <a:highlight>
                  <a:srgbClr val="FFFFFF"/>
                </a:highlight>
              </a:rPr>
              <a:t>,</a:t>
            </a:r>
            <a:r>
              <a:rPr lang="en" sz="4000">
                <a:solidFill>
                  <a:srgbClr val="212529"/>
                </a:solidFill>
                <a:highlight>
                  <a:srgbClr val="FFFFFF"/>
                </a:highlight>
              </a:rPr>
              <a:t> surname</a:t>
            </a:r>
            <a:r>
              <a:rPr lang="en" sz="4000">
                <a:highlight>
                  <a:srgbClr val="FFFFFF"/>
                </a:highlight>
              </a:rPr>
              <a:t>)</a:t>
            </a:r>
            <a:r>
              <a:rPr lang="en" sz="4000">
                <a:solidFill>
                  <a:srgbClr val="212529"/>
                </a:solidFill>
                <a:highlight>
                  <a:srgbClr val="FFFFFF"/>
                </a:highlight>
              </a:rPr>
              <a:t>:	</a:t>
            </a:r>
            <a:endParaRPr sz="4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12529"/>
                </a:solidFill>
                <a:highlight>
                  <a:srgbClr val="FFFFFF"/>
                </a:highlight>
              </a:rPr>
              <a:t>	</a:t>
            </a:r>
            <a:r>
              <a:rPr b="1" lang="en" sz="4000">
                <a:solidFill>
                  <a:srgbClr val="FF7700"/>
                </a:solidFill>
                <a:highlight>
                  <a:srgbClr val="FFFFFF"/>
                </a:highlight>
              </a:rPr>
              <a:t>return</a:t>
            </a:r>
            <a:r>
              <a:rPr lang="en" sz="40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4000" u="sng">
                <a:solidFill>
                  <a:srgbClr val="212529"/>
                </a:solidFill>
                <a:highlight>
                  <a:srgbClr val="FFFFFF"/>
                </a:highlight>
              </a:rPr>
              <a:t>name + </a:t>
            </a:r>
            <a:r>
              <a:rPr lang="en" sz="4000" u="sng">
                <a:solidFill>
                  <a:srgbClr val="483D8B"/>
                </a:solidFill>
                <a:highlight>
                  <a:srgbClr val="FFFFFF"/>
                </a:highlight>
              </a:rPr>
              <a:t>' '</a:t>
            </a:r>
            <a:r>
              <a:rPr lang="en" sz="4000" u="sng">
                <a:solidFill>
                  <a:srgbClr val="212529"/>
                </a:solidFill>
                <a:highlight>
                  <a:srgbClr val="FFFFFF"/>
                </a:highlight>
              </a:rPr>
              <a:t> + surname</a:t>
            </a:r>
            <a:endParaRPr sz="4000" u="sng"/>
          </a:p>
        </p:txBody>
      </p:sp>
      <p:cxnSp>
        <p:nvCxnSpPr>
          <p:cNvPr id="108" name="Google Shape;108;g1061e1e5789_0_68"/>
          <p:cNvCxnSpPr/>
          <p:nvPr/>
        </p:nvCxnSpPr>
        <p:spPr>
          <a:xfrm>
            <a:off x="3273875" y="106125"/>
            <a:ext cx="16200" cy="18288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g1061e1e5789_0_68"/>
          <p:cNvCxnSpPr/>
          <p:nvPr/>
        </p:nvCxnSpPr>
        <p:spPr>
          <a:xfrm>
            <a:off x="5132600" y="3105150"/>
            <a:ext cx="16200" cy="18288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1e1e5789_0_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 для вычисления максимума из списка</a:t>
            </a:r>
            <a:endParaRPr/>
          </a:p>
        </p:txBody>
      </p:sp>
      <p:sp>
        <p:nvSpPr>
          <p:cNvPr id="115" name="Google Shape;115;g1061e1e5789_0_119"/>
          <p:cNvSpPr txBox="1"/>
          <p:nvPr/>
        </p:nvSpPr>
        <p:spPr>
          <a:xfrm>
            <a:off x="311700" y="1276350"/>
            <a:ext cx="61803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700"/>
                </a:solidFill>
                <a:highlight>
                  <a:srgbClr val="FFFFFF"/>
                </a:highlight>
              </a:rPr>
              <a:t>def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 max_elem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li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:</a:t>
            </a:r>
            <a:endParaRPr sz="2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	</a:t>
            </a:r>
            <a:r>
              <a:rPr b="1" lang="en" sz="2400">
                <a:solidFill>
                  <a:srgbClr val="FF7700"/>
                </a:solidFill>
                <a:highlight>
                  <a:srgbClr val="FFFFFF"/>
                </a:highlight>
              </a:rPr>
              <a:t>if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</a:rPr>
              <a:t>len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li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2400">
                <a:solidFill>
                  <a:srgbClr val="66CC66"/>
                </a:solidFill>
                <a:highlight>
                  <a:srgbClr val="FFFFFF"/>
                </a:highlight>
              </a:rPr>
              <a:t>==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2400">
                <a:solidFill>
                  <a:srgbClr val="FF4500"/>
                </a:solidFill>
                <a:highlight>
                  <a:srgbClr val="FFFFFF"/>
                </a:highlight>
              </a:rPr>
              <a:t>0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:</a:t>
            </a:r>
            <a:endParaRPr sz="2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		</a:t>
            </a:r>
            <a:r>
              <a:rPr b="1" lang="en" sz="2400">
                <a:solidFill>
                  <a:srgbClr val="FF7700"/>
                </a:solidFill>
                <a:highlight>
                  <a:srgbClr val="FFFFFF"/>
                </a:highlight>
              </a:rPr>
              <a:t>return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</a:rPr>
              <a:t>None</a:t>
            </a:r>
            <a:endParaRPr sz="2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	biggest </a:t>
            </a:r>
            <a:r>
              <a:rPr lang="en" sz="2400">
                <a:solidFill>
                  <a:srgbClr val="66CC66"/>
                </a:solidFill>
                <a:highlight>
                  <a:srgbClr val="FFFFFF"/>
                </a:highlight>
              </a:rPr>
              <a:t>=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 li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[</a:t>
            </a:r>
            <a:r>
              <a:rPr lang="en" sz="2400">
                <a:solidFill>
                  <a:srgbClr val="FF4500"/>
                </a:solidFill>
                <a:highlight>
                  <a:srgbClr val="FFFFFF"/>
                </a:highlight>
              </a:rPr>
              <a:t>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 sz="2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	</a:t>
            </a:r>
            <a:r>
              <a:rPr b="1" lang="en" sz="2400">
                <a:solidFill>
                  <a:srgbClr val="FF7700"/>
                </a:solidFill>
                <a:highlight>
                  <a:srgbClr val="FFFFFF"/>
                </a:highlight>
              </a:rPr>
              <a:t>for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 el </a:t>
            </a:r>
            <a:r>
              <a:rPr b="1" lang="en" sz="2400">
                <a:solidFill>
                  <a:srgbClr val="FF7700"/>
                </a:solidFill>
                <a:highlight>
                  <a:srgbClr val="FFFFFF"/>
                </a:highlight>
              </a:rPr>
              <a:t>in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 li:</a:t>
            </a:r>
            <a:endParaRPr sz="2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		</a:t>
            </a:r>
            <a:r>
              <a:rPr b="1" lang="en" sz="2400">
                <a:solidFill>
                  <a:srgbClr val="FF7700"/>
                </a:solidFill>
                <a:highlight>
                  <a:srgbClr val="FFFFFF"/>
                </a:highlight>
              </a:rPr>
              <a:t>if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 el </a:t>
            </a:r>
            <a:r>
              <a:rPr lang="en" sz="2400">
                <a:solidFill>
                  <a:srgbClr val="66CC66"/>
                </a:solidFill>
                <a:highlight>
                  <a:srgbClr val="FFFFFF"/>
                </a:highlight>
              </a:rPr>
              <a:t>&gt;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 biggest:</a:t>
            </a:r>
            <a:endParaRPr sz="2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			biggest </a:t>
            </a:r>
            <a:r>
              <a:rPr lang="en" sz="2400">
                <a:solidFill>
                  <a:srgbClr val="66CC66"/>
                </a:solidFill>
                <a:highlight>
                  <a:srgbClr val="FFFFFF"/>
                </a:highlight>
              </a:rPr>
              <a:t>=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 el</a:t>
            </a:r>
            <a:endParaRPr sz="2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	</a:t>
            </a:r>
            <a:r>
              <a:rPr b="1" lang="en" sz="2400">
                <a:solidFill>
                  <a:srgbClr val="FF7700"/>
                </a:solidFill>
                <a:highlight>
                  <a:srgbClr val="FFFFFF"/>
                </a:highlight>
              </a:rPr>
              <a:t>return</a:t>
            </a: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 biggest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1e1e5789_0_124"/>
          <p:cNvSpPr txBox="1"/>
          <p:nvPr>
            <p:ph type="title"/>
          </p:nvPr>
        </p:nvSpPr>
        <p:spPr>
          <a:xfrm>
            <a:off x="490250" y="450150"/>
            <a:ext cx="3706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name </a:t>
            </a:r>
            <a:r>
              <a:rPr lang="en" sz="3600">
                <a:solidFill>
                  <a:srgbClr val="66CC66"/>
                </a:solidFill>
                <a:highlight>
                  <a:srgbClr val="FFFFFF"/>
                </a:highlight>
              </a:rPr>
              <a:t>=</a:t>
            </a: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3600">
                <a:solidFill>
                  <a:srgbClr val="483D8B"/>
                </a:solidFill>
                <a:highlight>
                  <a:srgbClr val="FFFFFF"/>
                </a:highlight>
              </a:rPr>
              <a:t>'Вася'</a:t>
            </a:r>
            <a:endParaRPr sz="3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7700"/>
                </a:solidFill>
                <a:highlight>
                  <a:srgbClr val="FFFFFF"/>
                </a:highlight>
              </a:rPr>
              <a:t>def</a:t>
            </a: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 foo</a:t>
            </a:r>
            <a:r>
              <a:rPr lang="en" sz="3600">
                <a:highlight>
                  <a:srgbClr val="FFFFFF"/>
                </a:highlight>
              </a:rPr>
              <a:t>()</a:t>
            </a: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:</a:t>
            </a:r>
            <a:endParaRPr sz="3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    name </a:t>
            </a:r>
            <a:r>
              <a:rPr lang="en" sz="3600">
                <a:solidFill>
                  <a:srgbClr val="66CC66"/>
                </a:solidFill>
                <a:highlight>
                  <a:srgbClr val="FFFFFF"/>
                </a:highlight>
              </a:rPr>
              <a:t>=</a:t>
            </a: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3600">
                <a:solidFill>
                  <a:srgbClr val="483D8B"/>
                </a:solidFill>
                <a:highlight>
                  <a:srgbClr val="FFFFFF"/>
                </a:highlight>
              </a:rPr>
              <a:t>'Петр'</a:t>
            </a:r>
            <a:endParaRPr sz="3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    </a:t>
            </a:r>
            <a:r>
              <a:rPr b="1" lang="en" sz="3600">
                <a:solidFill>
                  <a:srgbClr val="FF7700"/>
                </a:solidFill>
                <a:highlight>
                  <a:srgbClr val="FFFFFF"/>
                </a:highlight>
              </a:rPr>
              <a:t>print</a:t>
            </a:r>
            <a:r>
              <a:rPr lang="en" sz="3600">
                <a:highlight>
                  <a:srgbClr val="FFFFFF"/>
                </a:highlight>
              </a:rPr>
              <a:t>(</a:t>
            </a: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name</a:t>
            </a:r>
            <a:r>
              <a:rPr lang="en" sz="3600">
                <a:highlight>
                  <a:srgbClr val="FFFFFF"/>
                </a:highlight>
              </a:rPr>
              <a:t>)</a:t>
            </a:r>
            <a:endParaRPr sz="3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 sz="3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foo</a:t>
            </a:r>
            <a:r>
              <a:rPr lang="en" sz="3600">
                <a:highlight>
                  <a:srgbClr val="FFFFFF"/>
                </a:highlight>
              </a:rPr>
              <a:t>()</a:t>
            </a:r>
            <a:endParaRPr sz="3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7700"/>
                </a:solidFill>
                <a:highlight>
                  <a:srgbClr val="FFFFFF"/>
                </a:highlight>
              </a:rPr>
              <a:t>print</a:t>
            </a:r>
            <a:r>
              <a:rPr lang="en" sz="3600">
                <a:highlight>
                  <a:srgbClr val="FFFFFF"/>
                </a:highlight>
              </a:rPr>
              <a:t>(</a:t>
            </a: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name</a:t>
            </a:r>
            <a:r>
              <a:rPr lang="en" sz="3600">
                <a:highlight>
                  <a:srgbClr val="FFFFFF"/>
                </a:highlight>
              </a:rPr>
              <a:t>)</a:t>
            </a:r>
            <a:endParaRPr sz="3600"/>
          </a:p>
        </p:txBody>
      </p:sp>
      <p:sp>
        <p:nvSpPr>
          <p:cNvPr id="121" name="Google Shape;121;g1061e1e5789_0_124"/>
          <p:cNvSpPr txBox="1"/>
          <p:nvPr/>
        </p:nvSpPr>
        <p:spPr>
          <a:xfrm>
            <a:off x="5110725" y="691050"/>
            <a:ext cx="37392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rgbClr val="FFFFFF"/>
                </a:highlight>
              </a:rPr>
              <a:t>Петр</a:t>
            </a:r>
            <a:endParaRPr sz="4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highlight>
                  <a:srgbClr val="FFFFFF"/>
                </a:highlight>
              </a:rPr>
              <a:t>Вася</a:t>
            </a:r>
            <a:endParaRPr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0025" y="1344553"/>
            <a:ext cx="2463975" cy="24543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61" name="Google Shape;6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4 декабря 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План пары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Начало работы с функциями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Микротест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Что такое функция на яблочках и кубиках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Посмотрим на функции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Решать задачки :)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61e1e5789_0_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Микротест</a:t>
            </a:r>
            <a:endParaRPr/>
          </a:p>
        </p:txBody>
      </p:sp>
      <p:sp>
        <p:nvSpPr>
          <p:cNvPr id="73" name="Google Shape;73;g1061e1e5789_0_174"/>
          <p:cNvSpPr txBox="1"/>
          <p:nvPr>
            <p:ph idx="1" type="body"/>
          </p:nvPr>
        </p:nvSpPr>
        <p:spPr>
          <a:xfrm>
            <a:off x="651050" y="1304275"/>
            <a:ext cx="332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https://clck.ru/ZApz4</a:t>
            </a:r>
            <a:endParaRPr sz="2600"/>
          </a:p>
        </p:txBody>
      </p:sp>
      <p:pic>
        <p:nvPicPr>
          <p:cNvPr id="74" name="Google Shape;74;g1061e1e5789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970" y="1110295"/>
            <a:ext cx="3086675" cy="30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g1061e1e57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763" y="1300650"/>
            <a:ext cx="6408475" cy="25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1e1e5789_0_49"/>
          <p:cNvSpPr txBox="1"/>
          <p:nvPr>
            <p:ph type="title"/>
          </p:nvPr>
        </p:nvSpPr>
        <p:spPr>
          <a:xfrm>
            <a:off x="490250" y="450150"/>
            <a:ext cx="8429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7700"/>
                </a:solidFill>
                <a:highlight>
                  <a:srgbClr val="FFFFFF"/>
                </a:highlight>
              </a:rPr>
              <a:t>def</a:t>
            </a:r>
            <a:r>
              <a:rPr lang="en" sz="5000">
                <a:solidFill>
                  <a:srgbClr val="212529"/>
                </a:solidFill>
                <a:highlight>
                  <a:srgbClr val="FFFFFF"/>
                </a:highlight>
              </a:rPr>
              <a:t> my_little_function</a:t>
            </a:r>
            <a:r>
              <a:rPr lang="en" sz="5000">
                <a:highlight>
                  <a:srgbClr val="FFFFFF"/>
                </a:highlight>
              </a:rPr>
              <a:t>()</a:t>
            </a:r>
            <a:r>
              <a:rPr lang="en" sz="5000">
                <a:solidFill>
                  <a:srgbClr val="212529"/>
                </a:solidFill>
                <a:highlight>
                  <a:srgbClr val="FFFFFF"/>
                </a:highlight>
              </a:rPr>
              <a:t>:</a:t>
            </a:r>
            <a:endParaRPr sz="5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212529"/>
                </a:solidFill>
                <a:highlight>
                  <a:srgbClr val="FFFFFF"/>
                </a:highlight>
              </a:rPr>
              <a:t>    ...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g1061e1e5789_0_53"/>
          <p:cNvGrpSpPr/>
          <p:nvPr/>
        </p:nvGrpSpPr>
        <p:grpSpPr>
          <a:xfrm>
            <a:off x="2126150" y="964850"/>
            <a:ext cx="4891701" cy="3213800"/>
            <a:chOff x="2126150" y="152400"/>
            <a:chExt cx="4891701" cy="3213800"/>
          </a:xfrm>
        </p:grpSpPr>
        <p:pic>
          <p:nvPicPr>
            <p:cNvPr id="90" name="Google Shape;90;g1061e1e5789_0_53"/>
            <p:cNvPicPr preferRelativeResize="0"/>
            <p:nvPr/>
          </p:nvPicPr>
          <p:blipFill rotWithShape="1">
            <a:blip r:embed="rId3">
              <a:alphaModFix/>
            </a:blip>
            <a:srcRect b="33581" l="0" r="0" t="0"/>
            <a:stretch/>
          </p:blipFill>
          <p:spPr>
            <a:xfrm>
              <a:off x="2126150" y="152400"/>
              <a:ext cx="4891701" cy="3213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1" name="Google Shape;91;g1061e1e5789_0_53"/>
            <p:cNvCxnSpPr/>
            <p:nvPr/>
          </p:nvCxnSpPr>
          <p:spPr>
            <a:xfrm>
              <a:off x="4787675" y="3321400"/>
              <a:ext cx="12285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1e1e5789_0_59"/>
          <p:cNvSpPr txBox="1"/>
          <p:nvPr>
            <p:ph type="title"/>
          </p:nvPr>
        </p:nvSpPr>
        <p:spPr>
          <a:xfrm>
            <a:off x="490250" y="450150"/>
            <a:ext cx="8355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7700"/>
                </a:solidFill>
                <a:highlight>
                  <a:srgbClr val="FFFFFF"/>
                </a:highlight>
              </a:rPr>
              <a:t>def</a:t>
            </a:r>
            <a:r>
              <a:rPr lang="en" sz="4000">
                <a:solidFill>
                  <a:srgbClr val="212529"/>
                </a:solidFill>
                <a:highlight>
                  <a:srgbClr val="FFFFFF"/>
                </a:highlight>
              </a:rPr>
              <a:t> func</a:t>
            </a:r>
            <a:r>
              <a:rPr lang="en" sz="4000">
                <a:highlight>
                  <a:srgbClr val="FFFFFF"/>
                </a:highlight>
              </a:rPr>
              <a:t>(</a:t>
            </a:r>
            <a:r>
              <a:rPr lang="en" sz="4000">
                <a:solidFill>
                  <a:srgbClr val="212529"/>
                </a:solidFill>
                <a:highlight>
                  <a:srgbClr val="FFFFFF"/>
                </a:highlight>
              </a:rPr>
              <a:t>name</a:t>
            </a:r>
            <a:r>
              <a:rPr lang="en" sz="4000">
                <a:solidFill>
                  <a:srgbClr val="66CC66"/>
                </a:solidFill>
                <a:highlight>
                  <a:srgbClr val="FFFFFF"/>
                </a:highlight>
              </a:rPr>
              <a:t>,</a:t>
            </a:r>
            <a:r>
              <a:rPr lang="en" sz="4000">
                <a:solidFill>
                  <a:srgbClr val="212529"/>
                </a:solidFill>
                <a:highlight>
                  <a:srgbClr val="FFFFFF"/>
                </a:highlight>
              </a:rPr>
              <a:t> surname</a:t>
            </a:r>
            <a:r>
              <a:rPr lang="en" sz="4000">
                <a:highlight>
                  <a:srgbClr val="FFFFFF"/>
                </a:highlight>
              </a:rPr>
              <a:t>)</a:t>
            </a:r>
            <a:r>
              <a:rPr lang="en" sz="4000">
                <a:solidFill>
                  <a:srgbClr val="212529"/>
                </a:solidFill>
                <a:highlight>
                  <a:srgbClr val="FFFFFF"/>
                </a:highlight>
              </a:rPr>
              <a:t>:</a:t>
            </a:r>
            <a:endParaRPr sz="4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12529"/>
                </a:solidFill>
                <a:highlight>
                  <a:srgbClr val="FFFFFF"/>
                </a:highlight>
              </a:rPr>
              <a:t>	</a:t>
            </a:r>
            <a:r>
              <a:rPr b="1" lang="en" sz="4000">
                <a:solidFill>
                  <a:srgbClr val="FF7700"/>
                </a:solidFill>
                <a:highlight>
                  <a:srgbClr val="FFFFFF"/>
                </a:highlight>
              </a:rPr>
              <a:t>print</a:t>
            </a:r>
            <a:r>
              <a:rPr lang="en" sz="4000">
                <a:highlight>
                  <a:srgbClr val="FFFFFF"/>
                </a:highlight>
              </a:rPr>
              <a:t>(</a:t>
            </a:r>
            <a:r>
              <a:rPr lang="en" sz="4000">
                <a:solidFill>
                  <a:srgbClr val="483D8B"/>
                </a:solidFill>
                <a:highlight>
                  <a:srgbClr val="FFFFFF"/>
                </a:highlight>
              </a:rPr>
              <a:t>'Привет,'</a:t>
            </a:r>
            <a:r>
              <a:rPr lang="en" sz="4000">
                <a:solidFill>
                  <a:srgbClr val="66CC66"/>
                </a:solidFill>
                <a:highlight>
                  <a:srgbClr val="FFFFFF"/>
                </a:highlight>
              </a:rPr>
              <a:t>,</a:t>
            </a:r>
            <a:r>
              <a:rPr lang="en" sz="4000">
                <a:solidFill>
                  <a:srgbClr val="212529"/>
                </a:solidFill>
                <a:highlight>
                  <a:srgbClr val="FFFFFF"/>
                </a:highlight>
              </a:rPr>
              <a:t> name</a:t>
            </a:r>
            <a:r>
              <a:rPr lang="en" sz="4000">
                <a:solidFill>
                  <a:srgbClr val="66CC66"/>
                </a:solidFill>
                <a:highlight>
                  <a:srgbClr val="FFFFFF"/>
                </a:highlight>
              </a:rPr>
              <a:t>,</a:t>
            </a:r>
            <a:r>
              <a:rPr lang="en" sz="4000">
                <a:solidFill>
                  <a:srgbClr val="212529"/>
                </a:solidFill>
                <a:highlight>
                  <a:srgbClr val="FFFFFF"/>
                </a:highlight>
              </a:rPr>
              <a:t> surname</a:t>
            </a:r>
            <a:r>
              <a:rPr lang="en" sz="4000">
                <a:highlight>
                  <a:srgbClr val="FFFFFF"/>
                </a:highlight>
              </a:rPr>
              <a:t>)</a:t>
            </a:r>
            <a:endParaRPr sz="4000"/>
          </a:p>
        </p:txBody>
      </p:sp>
      <p:cxnSp>
        <p:nvCxnSpPr>
          <p:cNvPr id="97" name="Google Shape;97;g1061e1e5789_0_59"/>
          <p:cNvCxnSpPr/>
          <p:nvPr/>
        </p:nvCxnSpPr>
        <p:spPr>
          <a:xfrm>
            <a:off x="3273875" y="106125"/>
            <a:ext cx="16200" cy="18288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1061e1e5789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750" y="152400"/>
            <a:ext cx="489169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