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6237eb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6237eb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6237e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c6237e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b32977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b32977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b3297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b3297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1b32977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1b32977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b32977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b32977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7c7682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7c7682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7c7682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7c7682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ECMA-262" TargetMode="External"/><Relationship Id="rId10" Type="http://schemas.openxmlformats.org/officeDocument/2006/relationships/hyperlink" Target="https://ru.wikipedia.org/wiki/JSON#cite_note-4" TargetMode="External"/><Relationship Id="rId1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12" Type="http://schemas.openxmlformats.org/officeDocument/2006/relationships/hyperlink" Target="https://ru.wikipedia.org/wiki/1999_%D0%B3%D0%BE%D0%B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A2%D0%B0%D0%B1%D0%BB%D0%B8%D1%86%D0%B0_%D0%9C%D0%A4%D0%90_%D0%B4%D0%BB%D1%8F_%D0%B0%D0%BD%D0%B3%D0%BB%D0%B8%D0%B9%D1%81%D0%BA%D0%BE%D0%B3%D0%BE_%D1%8F%D0%B7%D1%8B%D0%BA%D0%B0" TargetMode="External"/><Relationship Id="rId9" Type="http://schemas.openxmlformats.org/officeDocument/2006/relationships/hyperlink" Target="https://ru.wikipedia.org/wiki/%D0%9A%D1%80%D0%BE%D0%BA%D1%84%D0%BE%D1%80%D0%B4,_%D0%94%D1%83%D0%B3%D0%BB%D0%B0%D1%81" TargetMode="External"/><Relationship Id="rId5" Type="http://schemas.openxmlformats.org/officeDocument/2006/relationships/hyperlink" Target="https://ru.wikipedia.org/wiki/JSON#cite_note-Pronunciation-3" TargetMode="External"/><Relationship Id="rId6" Type="http://schemas.openxmlformats.org/officeDocument/2006/relationships/hyperlink" Target="https://ru.wikipedia.org/wiki/%D0%A2%D0%B5%D0%BA%D1%81%D1%82%D0%BE%D0%B2%D1%8B%D0%B9_%D1%84%D0%BE%D1%80%D0%BC%D0%B0%D1%82" TargetMode="External"/><Relationship Id="rId7" Type="http://schemas.openxmlformats.org/officeDocument/2006/relationships/hyperlink" Target="https://ru.wikipedia.org/wiki/%D0%9E%D0%B1%D0%BC%D0%B5%D0%BD_%D0%B4%D0%B0%D0%BD%D0%BD%D1%8B%D0%BC%D0%B8" TargetMode="External"/><Relationship Id="rId8" Type="http://schemas.openxmlformats.org/officeDocument/2006/relationships/hyperlink" Target="https://ru.wikipedia.org/wiki/JavaScrip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Второй семинар в 2022 </a:t>
            </a:r>
            <a:r>
              <a:rPr lang="ru"/>
              <a:t>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Неанонимная ОС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https://clck.ru/amoS5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90" y="1152465"/>
            <a:ext cx="2610450" cy="2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План пары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Изучаем словари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Сравниваем с известными коллекциями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Смотрим на json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11724" y="1544700"/>
            <a:ext cx="856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Словарь (dictionary) — неупорядоченная структура данных для хранения пар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&lt;ключ: значение&gt;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366227" y="3106200"/>
            <a:ext cx="598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93500" y="34206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&lt;Даша: 5, Антон: 3&gt;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половина составной пары значений словаря. Не должна быть изменяемым элементом.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Ключи в виде чисел, строк (1,2,3; Антон, Коля, Семен) - 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Ключи в виде списков ([1], [1,2,3]) - не 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Почему - мы не верим в консистентность словаря (он может поменяться и мы не сможем получить данные, что плохо)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Отличия и сходства листов(списков) и словарей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словарей нет очередности (по умолчанию мы не знаем какая пара ключ-значение будет например второй в словаре)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Словари удобнее для хранения структурированных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Методы работы со словарями и списками достаточно похожи (pop, update)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википедии:</a:t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JSON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</a:rPr>
              <a:t>JavaScript Object Notation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обычно произносится как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/ˈdʒeɪsən/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JAY-sən</a:t>
            </a:r>
            <a:r>
              <a:rPr baseline="30000"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) —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текстовый формат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обмена данными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основанный на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 Как и многие другие текстовые форматы, JSON легко читается людьми. Формат JSON был разработан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Дугласом Крокфордом</a:t>
            </a:r>
            <a:r>
              <a:rPr baseline="30000" lang="ru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Несмотря на происхождение от JavaScript (точнее, от подмножества языка стандарта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ECMA-262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1999 года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), формат считается независимым от языка и может использоваться практически с любым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языком программирования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 Для многих языков существует готовый код для создания и обработки данных в формате JSON.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нам это знать?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13" y="1303725"/>
            <a:ext cx="7543175" cy="3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