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gtWpH0WEABQ7NBKq+WsFJH0J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37fe94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037fe9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93c1c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493c1c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93c1cd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493c1cd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93c1cd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93c1cd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37fe945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037fe945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37fe94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037fe94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27 ноября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Файлы - запись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Вспомнить как читать файлы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Научиться записывать в файлы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Решать задачки :)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37fe945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читать</a:t>
            </a:r>
            <a:endParaRPr/>
          </a:p>
        </p:txBody>
      </p:sp>
      <p:pic>
        <p:nvPicPr>
          <p:cNvPr id="73" name="Google Shape;73;g10037fe945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3925"/>
            <a:ext cx="38809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93c1cd36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читать (2)</a:t>
            </a:r>
            <a:endParaRPr/>
          </a:p>
        </p:txBody>
      </p:sp>
      <p:pic>
        <p:nvPicPr>
          <p:cNvPr id="79" name="Google Shape;79;g10493c1cd3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60374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93c1cd36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читать совсем красиво?</a:t>
            </a:r>
            <a:endParaRPr/>
          </a:p>
        </p:txBody>
      </p:sp>
      <p:pic>
        <p:nvPicPr>
          <p:cNvPr id="85" name="Google Shape;85;g10493c1cd3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603746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0493c1cd3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70125"/>
            <a:ext cx="69791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93c1cd36_0_13"/>
          <p:cNvSpPr txBox="1"/>
          <p:nvPr/>
        </p:nvSpPr>
        <p:spPr>
          <a:xfrm>
            <a:off x="1138500" y="1678950"/>
            <a:ext cx="6867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999999"/>
                </a:solidFill>
              </a:rPr>
              <a:t>open('borodino.txt', </a:t>
            </a:r>
            <a:r>
              <a:rPr b="1" lang="en" sz="5200">
                <a:solidFill>
                  <a:schemeClr val="dk1"/>
                </a:solidFill>
              </a:rPr>
              <a:t>encoding='utf-8'</a:t>
            </a:r>
            <a:r>
              <a:rPr lang="en" sz="5200">
                <a:solidFill>
                  <a:srgbClr val="999999"/>
                </a:solidFill>
              </a:rPr>
              <a:t>)</a:t>
            </a:r>
            <a:endParaRPr sz="5200">
              <a:solidFill>
                <a:srgbClr val="999999"/>
              </a:solidFill>
            </a:endParaRPr>
          </a:p>
        </p:txBody>
      </p:sp>
      <p:sp>
        <p:nvSpPr>
          <p:cNvPr id="92" name="Google Shape;92;g10493c1cd36_0_13"/>
          <p:cNvSpPr txBox="1"/>
          <p:nvPr/>
        </p:nvSpPr>
        <p:spPr>
          <a:xfrm>
            <a:off x="275975" y="3334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Лучше всегда указывать кодировку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37fe945b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писать файлы</a:t>
            </a:r>
            <a:endParaRPr/>
          </a:p>
        </p:txBody>
      </p:sp>
      <p:pic>
        <p:nvPicPr>
          <p:cNvPr id="98" name="Google Shape;98;g10037fe945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170125"/>
            <a:ext cx="8839198" cy="2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37fe945b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дописать файл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g10037fe945b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50" y="1110600"/>
            <a:ext cx="414918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