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TNe0UUipRJyGFLLFN4956eD34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6f238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246f238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9f9044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9f9044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9f9044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49f9044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Введение в pandas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400"/>
              <a:t>Что такое Pandas</a:t>
            </a:r>
            <a:endParaRPr sz="2400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/>
              <a:t>С официального сайта:</a:t>
            </a:r>
            <a:endParaRPr sz="1600">
              <a:solidFill>
                <a:srgbClr val="44444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44444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pandas is a fast, powerful, flexible and easy to use open source data analysis and manipulation tool,</a:t>
            </a:r>
            <a:endParaRPr sz="1600">
              <a:solidFill>
                <a:srgbClr val="44444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600">
                <a:solidFill>
                  <a:srgbClr val="44444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built on top of the </a:t>
            </a:r>
            <a:r>
              <a:rPr lang="ru" sz="1600">
                <a:solidFill>
                  <a:srgbClr val="130654"/>
                </a:solidFill>
                <a:highlight>
                  <a:srgbClr val="F8F9FA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</a:t>
            </a:r>
            <a:r>
              <a:rPr lang="ru" sz="1600">
                <a:solidFill>
                  <a:srgbClr val="44444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 programming language.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6f238b9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400"/>
              <a:t>Что такое Pandas</a:t>
            </a:r>
            <a:endParaRPr sz="2400"/>
          </a:p>
        </p:txBody>
      </p:sp>
      <p:sp>
        <p:nvSpPr>
          <p:cNvPr id="67" name="Google Shape;67;g1246f238b9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Библиотека для работы с данными. Умеет быстро обрабатывать в памяти компьютера большие файлы, открывать много форматов и считать метрики/строить графики/проводить исследования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!pip install pandas (если ставили jupyter - все уже установлено)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400"/>
              <a:t>Датафрейм и Серия</a:t>
            </a:r>
            <a:endParaRPr sz="2400"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Пандас работает с собственными структурами данных - Series и Dataframe.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Series - похожи на List, идейно - одномерная структура данных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Dataframe - набор серий, идейно - многомерная структура данных</a:t>
            </a:r>
            <a:br>
              <a:rPr lang="ru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Датафрейм напоминает из себя excel-таблицу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(а также легко из нее создается и в нее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сохраняется)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175" y="2968925"/>
            <a:ext cx="3577824" cy="2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ru" sz="2400"/>
              <a:t>В чем отличие Series от list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У Series есть индекс - что-то похожее на ключ в словаре.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У Dataframe тоже есть индекс, а еще название колонок (прямо как в csv) - можно работать не с каждым значением, а сразу со всей колонкой</a:t>
            </a:r>
            <a:endParaRPr/>
          </a:p>
        </p:txBody>
      </p:sp>
      <p:pic>
        <p:nvPicPr>
          <p:cNvPr id="81" name="Google Shape;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650" y="2436337"/>
            <a:ext cx="9144001" cy="209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1249f90442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4300"/>
            <a:ext cx="76200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Зачем нам Pandas</a:t>
            </a:r>
            <a:endParaRPr sz="2400"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Очень удобно работать с табличными данными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/>
              <a:t>Проще работать с таблицами, чем построчно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/>
              <a:t>Благодаря векторизации работает быстрее словарей и списков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9f904427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еще можно делать с Pandas и датафреймами</a:t>
            </a:r>
            <a:endParaRPr/>
          </a:p>
        </p:txBody>
      </p:sp>
      <p:sp>
        <p:nvSpPr>
          <p:cNvPr id="98" name="Google Shape;98;g1249f904427_0_6"/>
          <p:cNvSpPr txBox="1"/>
          <p:nvPr>
            <p:ph idx="1" type="body"/>
          </p:nvPr>
        </p:nvSpPr>
        <p:spPr>
          <a:xfrm>
            <a:off x="311700" y="1152475"/>
            <a:ext cx="85206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Рисовать графики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Считать статистики, проводить исследования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Проверять гипотезы, проводить a/b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Готовить данные для ML</a:t>
            </a:r>
            <a:endParaRPr/>
          </a:p>
        </p:txBody>
      </p:sp>
      <p:pic>
        <p:nvPicPr>
          <p:cNvPr id="99" name="Google Shape;99;g1249f90442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88" y="2987863"/>
            <a:ext cx="60293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