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96WPz9xazD7+Ira3ABBiC+2X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1A9E93-EDF5-4749-A940-B6684E24AC09}">
  <a:tblStyle styleId="{601A9E93-EDF5-4749-A940-B6684E24AC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37fe94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037fe9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37fe945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37fe945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37fe945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037fe945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37fe94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0037fe94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37fe9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37fe9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037fe945b_0_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0037fe945b_0_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0037fe945b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37fe945b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0037fe945b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37fe945b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0037fe945b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0037fe945b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37fe945b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0037fe945b_0_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0037fe945b_0_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0037fe945b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37fe945b_0_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0037fe945b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37fe945b_0_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0037fe945b_0_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0037fe945b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037fe945b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0037fe945b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037fe945b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0037fe945b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0037fe945b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0037fe945b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0037fe945b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37fe945b_0_1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0037fe945b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37fe945b_0_10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0037fe945b_0_10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0037fe945b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37fe945b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37fe945b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0037fe945b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10037fe945b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iki/%D0%9D%D0%BE%D1%81%D0%B8%D1%82%D0%B5%D0%BB%D1%8C_%D0%B8%D0%BD%D1%84%D0%BE%D1%80%D0%BC%D0%B0%D1%86%D0%B8%D0%B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4 ноября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Файлы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Что выучили за последнее время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Как открыть файлы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Какие файлы можно открыть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Как начать с ними работать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37fe945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Что выучили</a:t>
            </a:r>
            <a:endParaRPr/>
          </a:p>
        </p:txBody>
      </p:sp>
      <p:sp>
        <p:nvSpPr>
          <p:cNvPr id="118" name="Google Shape;118;g10037fe945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Умеем работать с: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Переменными - умеем </a:t>
            </a:r>
            <a:r>
              <a:rPr lang="en"/>
              <a:t>присваивать</a:t>
            </a:r>
            <a:r>
              <a:rPr lang="en"/>
              <a:t>, знаем типы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Ветвления - знаем как разветвить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Циклы - умеем делать for и while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Умеем вводить и выводить информацию :)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Немножечко трогали массивы и строки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37fe945b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индексируются буквы</a:t>
            </a:r>
            <a:endParaRPr/>
          </a:p>
        </p:txBody>
      </p:sp>
      <p:graphicFrame>
        <p:nvGraphicFramePr>
          <p:cNvPr id="124" name="Google Shape;124;g10037fe945b_0_61"/>
          <p:cNvGraphicFramePr/>
          <p:nvPr/>
        </p:nvGraphicFramePr>
        <p:xfrm>
          <a:off x="1753288" y="172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{601A9E93-EDF5-4749-A940-B6684E24AC09}</a:tableStyleId>
              </a:tblPr>
              <a:tblGrid>
                <a:gridCol w="1879225"/>
                <a:gridCol w="469775"/>
                <a:gridCol w="469775"/>
                <a:gridCol w="469775"/>
                <a:gridCol w="469775"/>
                <a:gridCol w="469775"/>
                <a:gridCol w="469775"/>
                <a:gridCol w="469775"/>
                <a:gridCol w="469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К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А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Р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Т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О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Ш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К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А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Туда</a:t>
                      </a:r>
                      <a:endParaRPr sz="3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0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1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2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3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4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5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6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7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Обратно</a:t>
                      </a:r>
                      <a:endParaRPr sz="3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-8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-7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-6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-5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-4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-3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-2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/>
                        <a:t>-1</a:t>
                      </a:r>
                      <a:endParaRPr sz="3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037fe945b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Что такое файл</a:t>
            </a:r>
            <a:endParaRPr/>
          </a:p>
        </p:txBody>
      </p:sp>
      <p:sp>
        <p:nvSpPr>
          <p:cNvPr id="130" name="Google Shape;130;g10037fe945b_0_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2"/>
                </a:solidFill>
                <a:highlight>
                  <a:srgbClr val="FFFFFF"/>
                </a:highlight>
              </a:rPr>
              <a:t>Файл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" sz="14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англ.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en" sz="1450">
                <a:solidFill>
                  <a:srgbClr val="202122"/>
                </a:solidFill>
                <a:highlight>
                  <a:srgbClr val="FFFFFF"/>
                </a:highlight>
              </a:rPr>
              <a:t>file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) — именованная область данных на </a:t>
            </a:r>
            <a:r>
              <a:rPr lang="en" sz="14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носителе информации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, используемая как базовый объект взаимодействия с данными в операционных системах.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Название пошло от перфокарт для работы с первыми ЭВМ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В UNIX-подобных системах существует концепция everything is a file, подразумевающая, что все объекты внутри ОС обрабатываются одинаковым образом (простой пример - удаление файла с компьютера происходит переносом его в /dev/nul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l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Файлы, которые мы с вами будем читать - текстовые.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Большинство других файлов (например, исполняемые или медиаконтейнеры) не позволяют с собой работать без сторонних библиотек (например, они закодированы определенным образом. В некотором случае вариант этого “кодирования” защищается патентом - например, GIF или старые файлы DOC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Поиск алгоритма преобразования байтов для разных форматов файла называется reverse-engineering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037fe945b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Кодировки тестовых файлов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g10037fe945b_0_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Для русского языка используются 3 главных (начиная с самой популярной)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UTF-8 -</a:t>
            </a:r>
            <a:r>
              <a:rPr lang="en"/>
              <a:t> формат преобразования Юникода, 8-бит, является стандартом де-факто для интернет-файлов. Юникод хранит в себе символы почти для всех языков (а также эмодзи 😏)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WIN1251 (cp1251) - до Win10 является базовой кодировкой для русских текстов в ОС Windows. Была создана на основе пиратских переводов первых версий Windows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КОИ-8 - кодировка, которая была стандартом де-факто для текстов на русском языке в UNIX-подобных системах до 2000. После победил Юникод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0037fe945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" y="-31350"/>
            <a:ext cx="7621666" cy="52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